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4"/>
  </p:notesMasterIdLst>
  <p:handoutMasterIdLst>
    <p:handoutMasterId r:id="rId25"/>
  </p:handoutMasterIdLst>
  <p:sldIdLst>
    <p:sldId id="259" r:id="rId2"/>
    <p:sldId id="492" r:id="rId3"/>
    <p:sldId id="694" r:id="rId4"/>
    <p:sldId id="693" r:id="rId5"/>
    <p:sldId id="695" r:id="rId6"/>
    <p:sldId id="696" r:id="rId7"/>
    <p:sldId id="700" r:id="rId8"/>
    <p:sldId id="699" r:id="rId9"/>
    <p:sldId id="698" r:id="rId10"/>
    <p:sldId id="704" r:id="rId11"/>
    <p:sldId id="703" r:id="rId12"/>
    <p:sldId id="701" r:id="rId13"/>
    <p:sldId id="718" r:id="rId14"/>
    <p:sldId id="719" r:id="rId15"/>
    <p:sldId id="722" r:id="rId16"/>
    <p:sldId id="712" r:id="rId17"/>
    <p:sldId id="713" r:id="rId18"/>
    <p:sldId id="720" r:id="rId19"/>
    <p:sldId id="721" r:id="rId20"/>
    <p:sldId id="723" r:id="rId21"/>
    <p:sldId id="717" r:id="rId22"/>
    <p:sldId id="646" r:id="rId23"/>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FF00"/>
    <a:srgbClr val="FF0000"/>
    <a:srgbClr val="0000FF"/>
    <a:srgbClr val="FFFFFF"/>
    <a:srgbClr val="00FF00"/>
    <a:srgbClr val="000066"/>
    <a:srgbClr val="3333CC"/>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86410" autoAdjust="0"/>
  </p:normalViewPr>
  <p:slideViewPr>
    <p:cSldViewPr snapToGrid="0">
      <p:cViewPr varScale="1">
        <p:scale>
          <a:sx n="80" d="100"/>
          <a:sy n="80" d="100"/>
        </p:scale>
        <p:origin x="-762" y="-7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2016" y="720"/>
      </p:cViewPr>
      <p:guideLst>
        <p:guide orient="horz" pos="3024"/>
        <p:guide pos="2305"/>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pburns\My%20Documents\work\experiments\LSES\amplifier\YVO4\Oscillator_preamp_amp\Changing%20pump%20power%20effect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39129483814544"/>
          <c:y val="0.15788203557888641"/>
          <c:w val="0.82135323709536312"/>
          <c:h val="0.59357210557013507"/>
        </c:manualLayout>
      </c:layout>
      <c:scatterChart>
        <c:scatterStyle val="lineMarker"/>
        <c:ser>
          <c:idx val="0"/>
          <c:order val="0"/>
          <c:tx>
            <c:v>1064nm laser power</c:v>
          </c:tx>
          <c:spPr>
            <a:ln w="28575">
              <a:solidFill>
                <a:srgbClr val="FF0000"/>
              </a:solidFill>
            </a:ln>
          </c:spPr>
          <c:marker>
            <c:symbol val="diamond"/>
            <c:size val="7"/>
            <c:spPr>
              <a:solidFill>
                <a:srgbClr val="FF0000"/>
              </a:solidFill>
            </c:spPr>
          </c:marker>
          <c:xVal>
            <c:numRef>
              <c:f>Sheet3!$C$6:$C$15</c:f>
              <c:numCache>
                <c:formatCode>General</c:formatCode>
                <c:ptCount val="10"/>
                <c:pt idx="0">
                  <c:v>66.2</c:v>
                </c:pt>
                <c:pt idx="1">
                  <c:v>62.2</c:v>
                </c:pt>
                <c:pt idx="2">
                  <c:v>58.2</c:v>
                </c:pt>
                <c:pt idx="3">
                  <c:v>55</c:v>
                </c:pt>
                <c:pt idx="4">
                  <c:v>50.2</c:v>
                </c:pt>
                <c:pt idx="5">
                  <c:v>46.2</c:v>
                </c:pt>
                <c:pt idx="6">
                  <c:v>42.2</c:v>
                </c:pt>
                <c:pt idx="7">
                  <c:v>38.200000000000003</c:v>
                </c:pt>
                <c:pt idx="8">
                  <c:v>34.200000000000003</c:v>
                </c:pt>
                <c:pt idx="9">
                  <c:v>26.2</c:v>
                </c:pt>
              </c:numCache>
            </c:numRef>
          </c:xVal>
          <c:yVal>
            <c:numRef>
              <c:f>Sheet3!$D$6:$D$15</c:f>
              <c:numCache>
                <c:formatCode>General</c:formatCode>
                <c:ptCount val="10"/>
                <c:pt idx="0">
                  <c:v>18.5</c:v>
                </c:pt>
                <c:pt idx="1">
                  <c:v>17.8</c:v>
                </c:pt>
                <c:pt idx="2">
                  <c:v>17.100000000000001</c:v>
                </c:pt>
                <c:pt idx="3">
                  <c:v>16.2</c:v>
                </c:pt>
                <c:pt idx="4">
                  <c:v>14.4</c:v>
                </c:pt>
                <c:pt idx="5">
                  <c:v>12.7</c:v>
                </c:pt>
                <c:pt idx="6">
                  <c:v>11</c:v>
                </c:pt>
                <c:pt idx="7">
                  <c:v>9.3000000000000007</c:v>
                </c:pt>
                <c:pt idx="8">
                  <c:v>7.7</c:v>
                </c:pt>
                <c:pt idx="9">
                  <c:v>5</c:v>
                </c:pt>
              </c:numCache>
            </c:numRef>
          </c:yVal>
        </c:ser>
        <c:ser>
          <c:idx val="1"/>
          <c:order val="1"/>
          <c:tx>
            <c:v>532nm laser power</c:v>
          </c:tx>
          <c:spPr>
            <a:ln w="28575">
              <a:solidFill>
                <a:srgbClr val="00B050"/>
              </a:solidFill>
            </a:ln>
          </c:spPr>
          <c:marker>
            <c:spPr>
              <a:solidFill>
                <a:srgbClr val="00B050"/>
              </a:solidFill>
              <a:ln>
                <a:solidFill>
                  <a:srgbClr val="00B050"/>
                </a:solidFill>
              </a:ln>
            </c:spPr>
          </c:marker>
          <c:xVal>
            <c:numRef>
              <c:f>Sheet3!$C$6:$C$15</c:f>
              <c:numCache>
                <c:formatCode>General</c:formatCode>
                <c:ptCount val="10"/>
                <c:pt idx="0">
                  <c:v>66.2</c:v>
                </c:pt>
                <c:pt idx="1">
                  <c:v>62.2</c:v>
                </c:pt>
                <c:pt idx="2">
                  <c:v>58.2</c:v>
                </c:pt>
                <c:pt idx="3">
                  <c:v>55</c:v>
                </c:pt>
                <c:pt idx="4">
                  <c:v>50.2</c:v>
                </c:pt>
                <c:pt idx="5">
                  <c:v>46.2</c:v>
                </c:pt>
                <c:pt idx="6">
                  <c:v>42.2</c:v>
                </c:pt>
                <c:pt idx="7">
                  <c:v>38.200000000000003</c:v>
                </c:pt>
                <c:pt idx="8">
                  <c:v>34.200000000000003</c:v>
                </c:pt>
                <c:pt idx="9">
                  <c:v>26.2</c:v>
                </c:pt>
              </c:numCache>
            </c:numRef>
          </c:xVal>
          <c:yVal>
            <c:numRef>
              <c:f>Sheet3!$H$6:$H$14</c:f>
              <c:numCache>
                <c:formatCode>General</c:formatCode>
                <c:ptCount val="9"/>
                <c:pt idx="0">
                  <c:v>12.6</c:v>
                </c:pt>
                <c:pt idx="1">
                  <c:v>11.7</c:v>
                </c:pt>
                <c:pt idx="2">
                  <c:v>10.5</c:v>
                </c:pt>
                <c:pt idx="3">
                  <c:v>9.4</c:v>
                </c:pt>
                <c:pt idx="4">
                  <c:v>7.6</c:v>
                </c:pt>
                <c:pt idx="5">
                  <c:v>6</c:v>
                </c:pt>
                <c:pt idx="6">
                  <c:v>4.5</c:v>
                </c:pt>
                <c:pt idx="7">
                  <c:v>3.2</c:v>
                </c:pt>
                <c:pt idx="8">
                  <c:v>2.1</c:v>
                </c:pt>
              </c:numCache>
            </c:numRef>
          </c:yVal>
        </c:ser>
        <c:axId val="35035008"/>
        <c:axId val="37560704"/>
      </c:scatterChart>
      <c:valAx>
        <c:axId val="35035008"/>
        <c:scaling>
          <c:orientation val="minMax"/>
          <c:min val="20"/>
        </c:scaling>
        <c:axPos val="b"/>
        <c:majorGridlines/>
        <c:title>
          <c:tx>
            <c:rich>
              <a:bodyPr/>
              <a:lstStyle/>
              <a:p>
                <a:pPr>
                  <a:defRPr sz="2000"/>
                </a:pPr>
                <a:r>
                  <a:rPr lang="en-US" sz="2000" dirty="0"/>
                  <a:t>Total </a:t>
                </a:r>
                <a:r>
                  <a:rPr lang="en-US" sz="2000" dirty="0" smtClean="0"/>
                  <a:t>880 nm diode </a:t>
                </a:r>
                <a:r>
                  <a:rPr lang="en-US" sz="2000" dirty="0"/>
                  <a:t>pump power (W)</a:t>
                </a:r>
              </a:p>
            </c:rich>
          </c:tx>
        </c:title>
        <c:numFmt formatCode="General" sourceLinked="1"/>
        <c:tickLblPos val="nextTo"/>
        <c:txPr>
          <a:bodyPr/>
          <a:lstStyle/>
          <a:p>
            <a:pPr>
              <a:defRPr sz="1600" b="1"/>
            </a:pPr>
            <a:endParaRPr lang="en-US"/>
          </a:p>
        </c:txPr>
        <c:crossAx val="37560704"/>
        <c:crosses val="autoZero"/>
        <c:crossBetween val="midCat"/>
        <c:majorUnit val="10"/>
      </c:valAx>
      <c:valAx>
        <c:axId val="37560704"/>
        <c:scaling>
          <c:orientation val="minMax"/>
        </c:scaling>
        <c:axPos val="l"/>
        <c:majorGridlines/>
        <c:title>
          <c:tx>
            <c:rich>
              <a:bodyPr rot="-5400000" vert="horz"/>
              <a:lstStyle/>
              <a:p>
                <a:pPr>
                  <a:defRPr sz="2000"/>
                </a:pPr>
                <a:r>
                  <a:rPr lang="en-US" sz="2000" dirty="0"/>
                  <a:t>L</a:t>
                </a:r>
                <a:r>
                  <a:rPr lang="en-US" sz="2000" dirty="0" smtClean="0"/>
                  <a:t>aser </a:t>
                </a:r>
                <a:r>
                  <a:rPr lang="en-US" sz="2000" dirty="0"/>
                  <a:t>power (W)</a:t>
                </a:r>
              </a:p>
            </c:rich>
          </c:tx>
        </c:title>
        <c:numFmt formatCode="General" sourceLinked="1"/>
        <c:tickLblPos val="nextTo"/>
        <c:txPr>
          <a:bodyPr/>
          <a:lstStyle/>
          <a:p>
            <a:pPr>
              <a:defRPr sz="1600" b="1"/>
            </a:pPr>
            <a:endParaRPr lang="en-US"/>
          </a:p>
        </c:txPr>
        <c:crossAx val="35035008"/>
        <c:crosses val="autoZero"/>
        <c:crossBetween val="midCat"/>
      </c:valAx>
    </c:plotArea>
    <c:legend>
      <c:legendPos val="r"/>
      <c:layout>
        <c:manualLayout>
          <c:xMode val="edge"/>
          <c:yMode val="edge"/>
          <c:x val="0.68715419947506551"/>
          <c:y val="0.60609762321376714"/>
          <c:w val="0.25551433389544814"/>
          <c:h val="0.16743438320210061"/>
        </c:manualLayout>
      </c:layout>
    </c:legend>
    <c:plotVisOnly val="1"/>
  </c:chart>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167063" cy="479425"/>
          </a:xfrm>
          <a:prstGeom prst="rect">
            <a:avLst/>
          </a:prstGeom>
          <a:noFill/>
          <a:ln w="9525">
            <a:noFill/>
            <a:miter lim="800000"/>
            <a:headEnd/>
            <a:tailEnd/>
          </a:ln>
          <a:effectLst/>
        </p:spPr>
        <p:txBody>
          <a:bodyPr vert="horz" wrap="square" lIns="96834" tIns="48415" rIns="96834" bIns="48415" numCol="1" anchor="t" anchorCtr="0" compatLnSpc="1">
            <a:prstTxWarp prst="textNoShape">
              <a:avLst/>
            </a:prstTxWarp>
          </a:bodyPr>
          <a:lstStyle>
            <a:lvl1pPr defTabSz="966788" eaLnBrk="0" hangingPunct="0">
              <a:defRPr sz="1300"/>
            </a:lvl1pPr>
          </a:lstStyle>
          <a:p>
            <a:pPr>
              <a:defRPr/>
            </a:pPr>
            <a:endParaRPr lang="en-US"/>
          </a:p>
        </p:txBody>
      </p:sp>
      <p:sp>
        <p:nvSpPr>
          <p:cNvPr id="81923" name="Rectangle 3"/>
          <p:cNvSpPr>
            <a:spLocks noGrp="1" noChangeArrowheads="1"/>
          </p:cNvSpPr>
          <p:nvPr>
            <p:ph type="dt" sz="quarter" idx="1"/>
          </p:nvPr>
        </p:nvSpPr>
        <p:spPr bwMode="auto">
          <a:xfrm>
            <a:off x="4148138" y="0"/>
            <a:ext cx="3167062" cy="479425"/>
          </a:xfrm>
          <a:prstGeom prst="rect">
            <a:avLst/>
          </a:prstGeom>
          <a:noFill/>
          <a:ln w="9525">
            <a:noFill/>
            <a:miter lim="800000"/>
            <a:headEnd/>
            <a:tailEnd/>
          </a:ln>
          <a:effectLst/>
        </p:spPr>
        <p:txBody>
          <a:bodyPr vert="horz" wrap="square" lIns="96834" tIns="48415" rIns="96834" bIns="48415" numCol="1" anchor="t" anchorCtr="0" compatLnSpc="1">
            <a:prstTxWarp prst="textNoShape">
              <a:avLst/>
            </a:prstTxWarp>
          </a:bodyPr>
          <a:lstStyle>
            <a:lvl1pPr algn="r" defTabSz="966788" eaLnBrk="0" hangingPunct="0">
              <a:defRPr sz="1300"/>
            </a:lvl1pPr>
          </a:lstStyle>
          <a:p>
            <a:pPr>
              <a:defRPr/>
            </a:pPr>
            <a:endParaRPr lang="en-US"/>
          </a:p>
        </p:txBody>
      </p:sp>
      <p:sp>
        <p:nvSpPr>
          <p:cNvPr id="81924" name="Rectangle 4"/>
          <p:cNvSpPr>
            <a:spLocks noGrp="1" noChangeArrowheads="1"/>
          </p:cNvSpPr>
          <p:nvPr>
            <p:ph type="ftr" sz="quarter" idx="2"/>
          </p:nvPr>
        </p:nvSpPr>
        <p:spPr bwMode="auto">
          <a:xfrm>
            <a:off x="0" y="9121775"/>
            <a:ext cx="3167063" cy="479425"/>
          </a:xfrm>
          <a:prstGeom prst="rect">
            <a:avLst/>
          </a:prstGeom>
          <a:noFill/>
          <a:ln w="9525">
            <a:noFill/>
            <a:miter lim="800000"/>
            <a:headEnd/>
            <a:tailEnd/>
          </a:ln>
          <a:effectLst/>
        </p:spPr>
        <p:txBody>
          <a:bodyPr vert="horz" wrap="square" lIns="96834" tIns="48415" rIns="96834" bIns="48415" numCol="1" anchor="b" anchorCtr="0" compatLnSpc="1">
            <a:prstTxWarp prst="textNoShape">
              <a:avLst/>
            </a:prstTxWarp>
          </a:bodyPr>
          <a:lstStyle>
            <a:lvl1pPr defTabSz="966788" eaLnBrk="0" hangingPunct="0">
              <a:defRPr sz="1300"/>
            </a:lvl1pPr>
          </a:lstStyle>
          <a:p>
            <a:pPr>
              <a:defRPr/>
            </a:pPr>
            <a:endParaRPr lang="en-US"/>
          </a:p>
        </p:txBody>
      </p:sp>
      <p:sp>
        <p:nvSpPr>
          <p:cNvPr id="81925" name="Rectangle 5"/>
          <p:cNvSpPr>
            <a:spLocks noGrp="1" noChangeArrowheads="1"/>
          </p:cNvSpPr>
          <p:nvPr>
            <p:ph type="sldNum" sz="quarter" idx="3"/>
          </p:nvPr>
        </p:nvSpPr>
        <p:spPr bwMode="auto">
          <a:xfrm>
            <a:off x="4148138" y="9121775"/>
            <a:ext cx="3167062" cy="479425"/>
          </a:xfrm>
          <a:prstGeom prst="rect">
            <a:avLst/>
          </a:prstGeom>
          <a:noFill/>
          <a:ln w="9525">
            <a:noFill/>
            <a:miter lim="800000"/>
            <a:headEnd/>
            <a:tailEnd/>
          </a:ln>
          <a:effectLst/>
        </p:spPr>
        <p:txBody>
          <a:bodyPr vert="horz" wrap="square" lIns="96834" tIns="48415" rIns="96834" bIns="48415" numCol="1" anchor="b" anchorCtr="0" compatLnSpc="1">
            <a:prstTxWarp prst="textNoShape">
              <a:avLst/>
            </a:prstTxWarp>
          </a:bodyPr>
          <a:lstStyle>
            <a:lvl1pPr algn="r" defTabSz="966788" eaLnBrk="0" hangingPunct="0">
              <a:defRPr sz="1300"/>
            </a:lvl1pPr>
          </a:lstStyle>
          <a:p>
            <a:pPr>
              <a:defRPr/>
            </a:pPr>
            <a:fld id="{B2867DF1-CC02-47AB-814A-306F224A103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167063" cy="479425"/>
          </a:xfrm>
          <a:prstGeom prst="rect">
            <a:avLst/>
          </a:prstGeom>
          <a:noFill/>
          <a:ln w="9525">
            <a:noFill/>
            <a:miter lim="800000"/>
            <a:headEnd/>
            <a:tailEnd/>
          </a:ln>
          <a:effectLst/>
        </p:spPr>
        <p:txBody>
          <a:bodyPr vert="horz" wrap="square" lIns="96834" tIns="48415" rIns="96834" bIns="48415" numCol="1" anchor="t" anchorCtr="0" compatLnSpc="1">
            <a:prstTxWarp prst="textNoShape">
              <a:avLst/>
            </a:prstTxWarp>
          </a:bodyPr>
          <a:lstStyle>
            <a:lvl1pPr defTabSz="966788" eaLnBrk="0" hangingPunct="0">
              <a:defRPr sz="1300"/>
            </a:lvl1pPr>
          </a:lstStyle>
          <a:p>
            <a:pPr>
              <a:defRPr/>
            </a:pPr>
            <a:endParaRPr lang="en-US"/>
          </a:p>
        </p:txBody>
      </p:sp>
      <p:sp>
        <p:nvSpPr>
          <p:cNvPr id="24579" name="Rectangle 3"/>
          <p:cNvSpPr>
            <a:spLocks noGrp="1" noChangeArrowheads="1"/>
          </p:cNvSpPr>
          <p:nvPr>
            <p:ph type="dt" idx="1"/>
          </p:nvPr>
        </p:nvSpPr>
        <p:spPr bwMode="auto">
          <a:xfrm>
            <a:off x="4148138" y="0"/>
            <a:ext cx="3167062" cy="479425"/>
          </a:xfrm>
          <a:prstGeom prst="rect">
            <a:avLst/>
          </a:prstGeom>
          <a:noFill/>
          <a:ln w="9525">
            <a:noFill/>
            <a:miter lim="800000"/>
            <a:headEnd/>
            <a:tailEnd/>
          </a:ln>
          <a:effectLst/>
        </p:spPr>
        <p:txBody>
          <a:bodyPr vert="horz" wrap="square" lIns="96834" tIns="48415" rIns="96834" bIns="48415" numCol="1" anchor="t" anchorCtr="0" compatLnSpc="1">
            <a:prstTxWarp prst="textNoShape">
              <a:avLst/>
            </a:prstTxWarp>
          </a:bodyPr>
          <a:lstStyle>
            <a:lvl1pPr algn="r" defTabSz="966788" eaLnBrk="0" hangingPunct="0">
              <a:defRPr sz="13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973138" y="4560888"/>
            <a:ext cx="5368925" cy="4319587"/>
          </a:xfrm>
          <a:prstGeom prst="rect">
            <a:avLst/>
          </a:prstGeom>
          <a:noFill/>
          <a:ln w="9525">
            <a:noFill/>
            <a:miter lim="800000"/>
            <a:headEnd/>
            <a:tailEnd/>
          </a:ln>
          <a:effectLst/>
        </p:spPr>
        <p:txBody>
          <a:bodyPr vert="horz" wrap="square" lIns="96834" tIns="48415" rIns="96834" bIns="484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9121775"/>
            <a:ext cx="3167063" cy="479425"/>
          </a:xfrm>
          <a:prstGeom prst="rect">
            <a:avLst/>
          </a:prstGeom>
          <a:noFill/>
          <a:ln w="9525">
            <a:noFill/>
            <a:miter lim="800000"/>
            <a:headEnd/>
            <a:tailEnd/>
          </a:ln>
          <a:effectLst/>
        </p:spPr>
        <p:txBody>
          <a:bodyPr vert="horz" wrap="square" lIns="96834" tIns="48415" rIns="96834" bIns="48415" numCol="1" anchor="b" anchorCtr="0" compatLnSpc="1">
            <a:prstTxWarp prst="textNoShape">
              <a:avLst/>
            </a:prstTxWarp>
          </a:bodyPr>
          <a:lstStyle>
            <a:lvl1pPr defTabSz="966788" eaLnBrk="0" hangingPunct="0">
              <a:defRPr sz="1300"/>
            </a:lvl1pPr>
          </a:lstStyle>
          <a:p>
            <a:pPr>
              <a:defRPr/>
            </a:pPr>
            <a:endParaRPr lang="en-US"/>
          </a:p>
        </p:txBody>
      </p:sp>
      <p:sp>
        <p:nvSpPr>
          <p:cNvPr id="24583" name="Rectangle 7"/>
          <p:cNvSpPr>
            <a:spLocks noGrp="1" noChangeArrowheads="1"/>
          </p:cNvSpPr>
          <p:nvPr>
            <p:ph type="sldNum" sz="quarter" idx="5"/>
          </p:nvPr>
        </p:nvSpPr>
        <p:spPr bwMode="auto">
          <a:xfrm>
            <a:off x="4148138" y="9121775"/>
            <a:ext cx="3167062" cy="479425"/>
          </a:xfrm>
          <a:prstGeom prst="rect">
            <a:avLst/>
          </a:prstGeom>
          <a:noFill/>
          <a:ln w="9525">
            <a:noFill/>
            <a:miter lim="800000"/>
            <a:headEnd/>
            <a:tailEnd/>
          </a:ln>
          <a:effectLst/>
        </p:spPr>
        <p:txBody>
          <a:bodyPr vert="horz" wrap="square" lIns="96834" tIns="48415" rIns="96834" bIns="48415" numCol="1" anchor="b" anchorCtr="0" compatLnSpc="1">
            <a:prstTxWarp prst="textNoShape">
              <a:avLst/>
            </a:prstTxWarp>
          </a:bodyPr>
          <a:lstStyle>
            <a:lvl1pPr algn="r" defTabSz="966788" eaLnBrk="0" hangingPunct="0">
              <a:defRPr sz="1300"/>
            </a:lvl1pPr>
          </a:lstStyle>
          <a:p>
            <a:pPr>
              <a:defRPr/>
            </a:pPr>
            <a:fld id="{7E6AF0E3-7F5C-4335-A462-65DAF46210C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3FD73E8E-FDE1-42B4-B683-35D3FEB787A1}" type="slidenum">
              <a:rPr lang="en-US" smtClean="0"/>
              <a:pPr/>
              <a:t>1</a:t>
            </a:fld>
            <a:endParaRPr lang="en-US"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p:spPr>
        <p:txBody>
          <a:bodyPr/>
          <a:lstStyle/>
          <a:p>
            <a:endParaRPr lang="en-US" smtClean="0"/>
          </a:p>
        </p:txBody>
      </p:sp>
      <p:sp>
        <p:nvSpPr>
          <p:cNvPr id="39939" name="Slide Number Placeholder 3"/>
          <p:cNvSpPr>
            <a:spLocks noGrp="1"/>
          </p:cNvSpPr>
          <p:nvPr>
            <p:ph type="sldNum" sz="quarter" idx="5"/>
          </p:nvPr>
        </p:nvSpPr>
        <p:spPr>
          <a:noFill/>
        </p:spPr>
        <p:txBody>
          <a:bodyPr/>
          <a:lstStyle/>
          <a:p>
            <a:fld id="{DA88F815-D1E1-48C3-9D62-2064C81D37D7}"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p:spPr>
        <p:txBody>
          <a:bodyPr/>
          <a:lstStyle/>
          <a:p>
            <a:endParaRPr lang="en-US" smtClean="0"/>
          </a:p>
        </p:txBody>
      </p:sp>
      <p:sp>
        <p:nvSpPr>
          <p:cNvPr id="41987" name="Slide Number Placeholder 3"/>
          <p:cNvSpPr>
            <a:spLocks noGrp="1"/>
          </p:cNvSpPr>
          <p:nvPr>
            <p:ph type="sldNum" sz="quarter" idx="5"/>
          </p:nvPr>
        </p:nvSpPr>
        <p:spPr>
          <a:noFill/>
        </p:spPr>
        <p:txBody>
          <a:bodyPr/>
          <a:lstStyle/>
          <a:p>
            <a:fld id="{14307E96-18C7-4F5E-BCC3-CD152BCEB59F}"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5017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ln/>
        </p:spPr>
      </p:sp>
      <p:sp>
        <p:nvSpPr>
          <p:cNvPr id="5427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ln/>
        </p:spPr>
      </p:sp>
      <p:sp>
        <p:nvSpPr>
          <p:cNvPr id="5632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779CEE37-3918-4182-AE6B-B6566ACFEFD5}" type="slidenum">
              <a:rPr lang="en-US" smtClean="0"/>
              <a:pPr/>
              <a:t>2</a:t>
            </a:fld>
            <a:endParaRPr lang="en-US" smtClean="0"/>
          </a:p>
        </p:txBody>
      </p:sp>
      <p:sp>
        <p:nvSpPr>
          <p:cNvPr id="20482" name="Rectangle 2"/>
          <p:cNvSpPr>
            <a:spLocks noGrp="1" noRot="1" noChangeAspect="1" noChangeArrowheads="1" noTextEdit="1"/>
          </p:cNvSpPr>
          <p:nvPr>
            <p:ph type="sldImg"/>
          </p:nvPr>
        </p:nvSpPr>
        <p:spPr>
          <a:xfrm>
            <a:off x="1258888" y="719138"/>
            <a:ext cx="4800600" cy="3600450"/>
          </a:xfrm>
          <a:solidFill>
            <a:srgbClr val="FFFFFF"/>
          </a:solidFill>
          <a:ln/>
        </p:spPr>
      </p:sp>
      <p:sp>
        <p:nvSpPr>
          <p:cNvPr id="20483" name="Rectangle 3"/>
          <p:cNvSpPr>
            <a:spLocks noGrp="1" noChangeArrowheads="1"/>
          </p:cNvSpPr>
          <p:nvPr>
            <p:ph type="body" idx="1"/>
          </p:nvPr>
        </p:nvSpPr>
        <p:spPr>
          <a:xfrm>
            <a:off x="730250" y="4562475"/>
            <a:ext cx="5854700" cy="4319588"/>
          </a:xfrm>
          <a:solidFill>
            <a:srgbClr val="FFFFFF"/>
          </a:solidFill>
          <a:ln>
            <a:solidFill>
              <a:srgbClr val="000000"/>
            </a:solidFill>
          </a:ln>
        </p:spPr>
        <p:txBody>
          <a:bodyPr lIns="95045" tIns="47522" rIns="95045" bIns="47522"/>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540AD00D-64F1-4AF7-BAEC-1854AE2A2A52}" type="slidenum">
              <a:rPr lang="en-US" smtClean="0"/>
              <a:pPr/>
              <a:t>22</a:t>
            </a:fld>
            <a:endParaRPr lang="en-US" smtClean="0"/>
          </a:p>
        </p:txBody>
      </p:sp>
      <p:sp>
        <p:nvSpPr>
          <p:cNvPr id="62466" name="Rectangle 2"/>
          <p:cNvSpPr>
            <a:spLocks noGrp="1" noRot="1" noChangeAspect="1" noChangeArrowheads="1" noTextEdit="1"/>
          </p:cNvSpPr>
          <p:nvPr>
            <p:ph type="sldImg"/>
          </p:nvPr>
        </p:nvSpPr>
        <p:spPr>
          <a:xfrm>
            <a:off x="1257300" y="719138"/>
            <a:ext cx="4800600" cy="3600450"/>
          </a:xfrm>
          <a:solidFill>
            <a:srgbClr val="FFFFFF"/>
          </a:solidFill>
          <a:ln/>
        </p:spPr>
      </p:sp>
      <p:sp>
        <p:nvSpPr>
          <p:cNvPr id="62467" name="Rectangle 3"/>
          <p:cNvSpPr>
            <a:spLocks noGrp="1" noChangeArrowheads="1"/>
          </p:cNvSpPr>
          <p:nvPr>
            <p:ph type="body" idx="1"/>
          </p:nvPr>
        </p:nvSpPr>
        <p:spPr>
          <a:xfrm>
            <a:off x="976313" y="4560888"/>
            <a:ext cx="5362575" cy="4321175"/>
          </a:xfrm>
          <a:solidFill>
            <a:srgbClr val="FFFFFF"/>
          </a:solidFill>
          <a:ln>
            <a:solidFill>
              <a:srgbClr val="000000"/>
            </a:solidFill>
          </a:ln>
        </p:spPr>
        <p:txBody>
          <a:bodyPr lIns="95045" tIns="47522" rIns="95045" bIns="47522"/>
          <a:lstStyle/>
          <a:p>
            <a:pPr eaLnBrk="1" hangingPunct="1"/>
            <a:r>
              <a:rPr lang="en-US" smtClean="0"/>
              <a:t>For testing purposes, most system parameters that are fixed during normal operation will be implemented as programmable parameters. These parameters will be optimized during testing, and then made fixed for the final deliverable system. </a:t>
            </a:r>
          </a:p>
          <a:p>
            <a:pPr eaLnBrk="1" hangingPunct="1"/>
            <a:endParaRPr lang="en-US" smtClean="0"/>
          </a:p>
          <a:p>
            <a:pPr eaLnBrk="1" hangingPunct="1"/>
            <a:r>
              <a:rPr lang="en-US" smtClean="0"/>
              <a:t>Parameters that are adjustable will in general be accessible through the serial communications interface. A command protocol will be developed that will provide a set of commands for commanding the laser operating modes, gathering important measurement and performance data from the laser, and adjusting a selected set of operating parameters.</a:t>
            </a:r>
          </a:p>
          <a:p>
            <a:pPr eaLnBrk="1" hangingPunct="1"/>
            <a:endParaRPr lang="en-US" smtClean="0"/>
          </a:p>
          <a:p>
            <a:pPr eaLnBrk="1" hangingPunct="1"/>
            <a:r>
              <a:rPr lang="en-US" smtClean="0"/>
              <a:t>Other command functions that can be included are: hardware serial numbers, software version ID, self-test functions, and ground-test functions (low-power mode, reprogrammability of FPGA or software, watchdog enable/disable, etc.).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1B90D8CD-F1AB-4A2C-8239-A15A2376F7D8}" type="slidenum">
              <a:rPr lang="en-US" smtClean="0"/>
              <a:pPr/>
              <a:t>3</a:t>
            </a:fld>
            <a:endParaRPr lang="en-US" smtClean="0"/>
          </a:p>
        </p:txBody>
      </p:sp>
      <p:sp>
        <p:nvSpPr>
          <p:cNvPr id="22530" name="Rectangle 2"/>
          <p:cNvSpPr>
            <a:spLocks noGrp="1" noRot="1" noChangeAspect="1" noChangeArrowheads="1" noTextEdit="1"/>
          </p:cNvSpPr>
          <p:nvPr>
            <p:ph type="sldImg"/>
          </p:nvPr>
        </p:nvSpPr>
        <p:spPr>
          <a:xfrm>
            <a:off x="1258888" y="719138"/>
            <a:ext cx="4800600" cy="3600450"/>
          </a:xfrm>
          <a:solidFill>
            <a:srgbClr val="FFFFFF"/>
          </a:solidFill>
          <a:ln/>
        </p:spPr>
      </p:sp>
      <p:sp>
        <p:nvSpPr>
          <p:cNvPr id="22531" name="Rectangle 3"/>
          <p:cNvSpPr>
            <a:spLocks noGrp="1" noChangeArrowheads="1"/>
          </p:cNvSpPr>
          <p:nvPr>
            <p:ph type="body" idx="1"/>
          </p:nvPr>
        </p:nvSpPr>
        <p:spPr>
          <a:xfrm>
            <a:off x="730250" y="4562475"/>
            <a:ext cx="5854700" cy="4319588"/>
          </a:xfrm>
          <a:solidFill>
            <a:srgbClr val="FFFFFF"/>
          </a:solidFill>
          <a:ln>
            <a:solidFill>
              <a:srgbClr val="000000"/>
            </a:solidFill>
          </a:ln>
        </p:spPr>
        <p:txBody>
          <a:bodyPr lIns="95045" tIns="47522" rIns="95045" bIns="47522"/>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14CD957F-7871-452E-B627-09EACD52A0F3}" type="slidenum">
              <a:rPr lang="en-US" smtClean="0"/>
              <a:pPr/>
              <a:t>4</a:t>
            </a:fld>
            <a:endParaRPr lang="en-US" smtClean="0"/>
          </a:p>
        </p:txBody>
      </p:sp>
      <p:sp>
        <p:nvSpPr>
          <p:cNvPr id="24578" name="Rectangle 2"/>
          <p:cNvSpPr>
            <a:spLocks noGrp="1" noRot="1" noChangeAspect="1" noChangeArrowheads="1" noTextEdit="1"/>
          </p:cNvSpPr>
          <p:nvPr>
            <p:ph type="sldImg"/>
          </p:nvPr>
        </p:nvSpPr>
        <p:spPr>
          <a:xfrm>
            <a:off x="1258888" y="719138"/>
            <a:ext cx="4800600" cy="3600450"/>
          </a:xfrm>
          <a:solidFill>
            <a:srgbClr val="FFFFFF"/>
          </a:solidFill>
          <a:ln/>
        </p:spPr>
      </p:sp>
      <p:sp>
        <p:nvSpPr>
          <p:cNvPr id="24579" name="Rectangle 3"/>
          <p:cNvSpPr>
            <a:spLocks noGrp="1" noChangeArrowheads="1"/>
          </p:cNvSpPr>
          <p:nvPr>
            <p:ph type="body" idx="1"/>
          </p:nvPr>
        </p:nvSpPr>
        <p:spPr>
          <a:xfrm>
            <a:off x="730250" y="4562475"/>
            <a:ext cx="5854700" cy="4319588"/>
          </a:xfrm>
          <a:solidFill>
            <a:srgbClr val="FFFFFF"/>
          </a:solidFill>
          <a:ln>
            <a:solidFill>
              <a:srgbClr val="000000"/>
            </a:solidFill>
          </a:ln>
        </p:spPr>
        <p:txBody>
          <a:bodyPr lIns="95045" tIns="47522" rIns="95045" bIns="47522"/>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p:spPr>
        <p:txBody>
          <a:bodyPr/>
          <a:lstStyle/>
          <a:p>
            <a:endParaRPr lang="en-US" smtClean="0"/>
          </a:p>
        </p:txBody>
      </p:sp>
      <p:sp>
        <p:nvSpPr>
          <p:cNvPr id="33795" name="Slide Number Placeholder 3"/>
          <p:cNvSpPr>
            <a:spLocks noGrp="1"/>
          </p:cNvSpPr>
          <p:nvPr>
            <p:ph type="sldNum" sz="quarter" idx="5"/>
          </p:nvPr>
        </p:nvSpPr>
        <p:spPr>
          <a:noFill/>
        </p:spPr>
        <p:txBody>
          <a:bodyPr/>
          <a:lstStyle/>
          <a:p>
            <a:fld id="{F291EFE4-13F8-4296-86B4-B136E2B300B1}"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p:spPr>
        <p:txBody>
          <a:bodyPr/>
          <a:lstStyle/>
          <a:p>
            <a:endParaRPr lang="en-US" smtClean="0"/>
          </a:p>
        </p:txBody>
      </p:sp>
      <p:sp>
        <p:nvSpPr>
          <p:cNvPr id="35843" name="Slide Number Placeholder 3"/>
          <p:cNvSpPr>
            <a:spLocks noGrp="1"/>
          </p:cNvSpPr>
          <p:nvPr>
            <p:ph type="sldNum" sz="quarter" idx="5"/>
          </p:nvPr>
        </p:nvSpPr>
        <p:spPr>
          <a:noFill/>
        </p:spPr>
        <p:txBody>
          <a:bodyPr/>
          <a:lstStyle/>
          <a:p>
            <a:fld id="{82CFCFC7-0BEA-4BA0-8021-BB9E91DCB32F}"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838200"/>
          </a:xfrm>
          <a:prstGeom prst="rect">
            <a:avLst/>
          </a:prstGeom>
          <a:gradFill rotWithShape="0">
            <a:gsLst>
              <a:gs pos="0">
                <a:schemeClr val="bg1"/>
              </a:gs>
              <a:gs pos="100000">
                <a:srgbClr val="E1F0FF"/>
              </a:gs>
            </a:gsLst>
            <a:lin ang="0" scaled="1"/>
          </a:gradFill>
          <a:ln w="12700">
            <a:noFill/>
            <a:miter lim="800000"/>
            <a:headEnd/>
            <a:tailEnd/>
          </a:ln>
          <a:effectLst/>
        </p:spPr>
        <p:txBody>
          <a:bodyPr wrap="none" anchor="ctr"/>
          <a:lstStyle/>
          <a:p>
            <a:pPr eaLnBrk="0" hangingPunct="0">
              <a:defRPr/>
            </a:pPr>
            <a:endParaRPr lang="en-US"/>
          </a:p>
        </p:txBody>
      </p:sp>
      <p:grpSp>
        <p:nvGrpSpPr>
          <p:cNvPr id="5" name="Group 13"/>
          <p:cNvGrpSpPr>
            <a:grpSpLocks/>
          </p:cNvGrpSpPr>
          <p:nvPr/>
        </p:nvGrpSpPr>
        <p:grpSpPr bwMode="auto">
          <a:xfrm>
            <a:off x="0" y="866775"/>
            <a:ext cx="9144000" cy="68263"/>
            <a:chOff x="0" y="706"/>
            <a:chExt cx="5760" cy="43"/>
          </a:xfrm>
        </p:grpSpPr>
        <p:sp>
          <p:nvSpPr>
            <p:cNvPr id="6" name="Line 6"/>
            <p:cNvSpPr>
              <a:spLocks noChangeShapeType="1"/>
            </p:cNvSpPr>
            <p:nvPr/>
          </p:nvSpPr>
          <p:spPr bwMode="auto">
            <a:xfrm>
              <a:off x="0" y="706"/>
              <a:ext cx="5760" cy="0"/>
            </a:xfrm>
            <a:prstGeom prst="line">
              <a:avLst/>
            </a:prstGeom>
            <a:noFill/>
            <a:ln w="50800">
              <a:solidFill>
                <a:srgbClr val="0000FF"/>
              </a:solidFill>
              <a:round/>
              <a:headEnd/>
              <a:tailEnd/>
            </a:ln>
            <a:effectLst/>
          </p:spPr>
          <p:txBody>
            <a:bodyPr wrap="none" anchor="ctr"/>
            <a:lstStyle/>
            <a:p>
              <a:pPr eaLnBrk="0" hangingPunct="0">
                <a:defRPr/>
              </a:pPr>
              <a:endParaRPr lang="en-US"/>
            </a:p>
          </p:txBody>
        </p:sp>
        <p:sp>
          <p:nvSpPr>
            <p:cNvPr id="7" name="Line 7"/>
            <p:cNvSpPr>
              <a:spLocks noChangeShapeType="1"/>
            </p:cNvSpPr>
            <p:nvPr/>
          </p:nvSpPr>
          <p:spPr bwMode="auto">
            <a:xfrm>
              <a:off x="0" y="749"/>
              <a:ext cx="5760" cy="0"/>
            </a:xfrm>
            <a:prstGeom prst="line">
              <a:avLst/>
            </a:prstGeom>
            <a:noFill/>
            <a:ln w="19050">
              <a:solidFill>
                <a:srgbClr val="0000FF"/>
              </a:solidFill>
              <a:round/>
              <a:headEnd/>
              <a:tailEnd/>
            </a:ln>
            <a:effectLst/>
          </p:spPr>
          <p:txBody>
            <a:bodyPr wrap="none" anchor="ctr"/>
            <a:lstStyle/>
            <a:p>
              <a:pPr eaLnBrk="0" hangingPunct="0">
                <a:defRPr/>
              </a:pPr>
              <a:endParaRPr lang="en-US"/>
            </a:p>
          </p:txBody>
        </p:sp>
      </p:grpSp>
      <p:sp>
        <p:nvSpPr>
          <p:cNvPr id="8" name="Rectangle 8"/>
          <p:cNvSpPr>
            <a:spLocks noChangeArrowheads="1"/>
          </p:cNvSpPr>
          <p:nvPr/>
        </p:nvSpPr>
        <p:spPr bwMode="auto">
          <a:xfrm>
            <a:off x="0" y="6477000"/>
            <a:ext cx="9144000" cy="381000"/>
          </a:xfrm>
          <a:prstGeom prst="rect">
            <a:avLst/>
          </a:prstGeom>
          <a:gradFill rotWithShape="0">
            <a:gsLst>
              <a:gs pos="0">
                <a:schemeClr val="bg1"/>
              </a:gs>
              <a:gs pos="50000">
                <a:srgbClr val="DDEEFF"/>
              </a:gs>
              <a:gs pos="100000">
                <a:schemeClr val="bg1"/>
              </a:gs>
            </a:gsLst>
            <a:lin ang="0" scaled="1"/>
          </a:gradFill>
          <a:ln w="12700">
            <a:noFill/>
            <a:miter lim="800000"/>
            <a:headEnd/>
            <a:tailEnd/>
          </a:ln>
          <a:effectLst/>
        </p:spPr>
        <p:txBody>
          <a:bodyPr wrap="none" anchor="ctr"/>
          <a:lstStyle/>
          <a:p>
            <a:pPr algn="ctr" eaLnBrk="0" hangingPunct="0">
              <a:defRPr/>
            </a:pPr>
            <a:endParaRPr lang="en-US" altLang="en-US" sz="800"/>
          </a:p>
        </p:txBody>
      </p:sp>
      <p:sp>
        <p:nvSpPr>
          <p:cNvPr id="9" name="Line 9"/>
          <p:cNvSpPr>
            <a:spLocks noChangeShapeType="1"/>
          </p:cNvSpPr>
          <p:nvPr/>
        </p:nvSpPr>
        <p:spPr bwMode="auto">
          <a:xfrm>
            <a:off x="1562100" y="6477000"/>
            <a:ext cx="6019800" cy="1588"/>
          </a:xfrm>
          <a:prstGeom prst="line">
            <a:avLst/>
          </a:prstGeom>
          <a:noFill/>
          <a:ln w="12700">
            <a:solidFill>
              <a:schemeClr val="tx1"/>
            </a:solidFill>
            <a:round/>
            <a:headEnd/>
            <a:tailEnd/>
          </a:ln>
          <a:effectLst/>
        </p:spPr>
        <p:txBody>
          <a:bodyPr wrap="none" anchor="ctr"/>
          <a:lstStyle/>
          <a:p>
            <a:pPr eaLnBrk="0" hangingPunct="0">
              <a:defRPr/>
            </a:pPr>
            <a:endParaRPr lang="en-US"/>
          </a:p>
        </p:txBody>
      </p:sp>
      <p:sp>
        <p:nvSpPr>
          <p:cNvPr id="10" name="Text Box 11"/>
          <p:cNvSpPr txBox="1">
            <a:spLocks noChangeArrowheads="1"/>
          </p:cNvSpPr>
          <p:nvPr/>
        </p:nvSpPr>
        <p:spPr bwMode="auto">
          <a:xfrm>
            <a:off x="49213" y="6581775"/>
            <a:ext cx="184150" cy="274638"/>
          </a:xfrm>
          <a:prstGeom prst="rect">
            <a:avLst/>
          </a:prstGeom>
          <a:noFill/>
          <a:ln w="12700">
            <a:noFill/>
            <a:miter lim="800000"/>
            <a:headEnd/>
            <a:tailEnd/>
          </a:ln>
          <a:effectLst/>
        </p:spPr>
        <p:txBody>
          <a:bodyPr wrap="none" anchor="ctr">
            <a:spAutoFit/>
          </a:bodyPr>
          <a:lstStyle/>
          <a:p>
            <a:pPr eaLnBrk="0" hangingPunct="0">
              <a:defRPr/>
            </a:pPr>
            <a:endParaRPr lang="en-US" sz="1200"/>
          </a:p>
        </p:txBody>
      </p:sp>
      <p:pic>
        <p:nvPicPr>
          <p:cNvPr id="11" name="Picture 14"/>
          <p:cNvPicPr>
            <a:picLocks noChangeArrowheads="1"/>
          </p:cNvPicPr>
          <p:nvPr userDrawn="1"/>
        </p:nvPicPr>
        <p:blipFill>
          <a:blip r:embed="rId2"/>
          <a:srcRect/>
          <a:stretch>
            <a:fillRect/>
          </a:stretch>
        </p:blipFill>
        <p:spPr bwMode="auto">
          <a:xfrm>
            <a:off x="69850" y="101600"/>
            <a:ext cx="1733550" cy="558800"/>
          </a:xfrm>
          <a:prstGeom prst="rect">
            <a:avLst/>
          </a:prstGeom>
          <a:noFill/>
          <a:ln w="9525">
            <a:noFill/>
            <a:miter lim="800000"/>
            <a:headEnd/>
            <a:tailEnd/>
          </a:ln>
        </p:spPr>
      </p:pic>
      <p:sp>
        <p:nvSpPr>
          <p:cNvPr id="12" name="Text Box 15"/>
          <p:cNvSpPr txBox="1">
            <a:spLocks noChangeArrowheads="1"/>
          </p:cNvSpPr>
          <p:nvPr userDrawn="1"/>
        </p:nvSpPr>
        <p:spPr bwMode="auto">
          <a:xfrm>
            <a:off x="2908300" y="6496050"/>
            <a:ext cx="3111500" cy="336550"/>
          </a:xfrm>
          <a:prstGeom prst="rect">
            <a:avLst/>
          </a:prstGeom>
          <a:noFill/>
          <a:ln w="9525">
            <a:noFill/>
            <a:miter lim="800000"/>
            <a:headEnd/>
            <a:tailEnd/>
          </a:ln>
          <a:effectLst/>
        </p:spPr>
        <p:txBody>
          <a:bodyPr>
            <a:spAutoFit/>
          </a:bodyPr>
          <a:lstStyle/>
          <a:p>
            <a:pPr algn="ctr" eaLnBrk="0" hangingPunct="0">
              <a:defRPr/>
            </a:pPr>
            <a:endParaRPr lang="en-US" sz="1600">
              <a:solidFill>
                <a:srgbClr val="FF0000"/>
              </a:solidFill>
            </a:endParaRPr>
          </a:p>
        </p:txBody>
      </p:sp>
      <p:sp>
        <p:nvSpPr>
          <p:cNvPr id="13" name="Text Box 16"/>
          <p:cNvSpPr txBox="1">
            <a:spLocks noChangeArrowheads="1"/>
          </p:cNvSpPr>
          <p:nvPr userDrawn="1"/>
        </p:nvSpPr>
        <p:spPr bwMode="auto">
          <a:xfrm>
            <a:off x="7874000" y="38100"/>
            <a:ext cx="1235075" cy="708025"/>
          </a:xfrm>
          <a:prstGeom prst="rect">
            <a:avLst/>
          </a:prstGeom>
          <a:noFill/>
          <a:ln w="9525">
            <a:noFill/>
            <a:miter lim="800000"/>
            <a:headEnd/>
            <a:tailEnd/>
          </a:ln>
          <a:effectLst/>
        </p:spPr>
        <p:txBody>
          <a:bodyPr>
            <a:spAutoFit/>
          </a:bodyPr>
          <a:lstStyle/>
          <a:p>
            <a:pPr eaLnBrk="0" hangingPunct="0">
              <a:spcBef>
                <a:spcPts val="0"/>
              </a:spcBef>
              <a:defRPr/>
            </a:pPr>
            <a:r>
              <a:rPr lang="en-US" sz="2000" i="1" dirty="0">
                <a:latin typeface="Tahoma" pitchFamily="34" charset="0"/>
              </a:rPr>
              <a:t>LWG </a:t>
            </a:r>
          </a:p>
          <a:p>
            <a:pPr eaLnBrk="0" hangingPunct="0">
              <a:spcBef>
                <a:spcPts val="0"/>
              </a:spcBef>
              <a:defRPr/>
            </a:pPr>
            <a:r>
              <a:rPr lang="en-US" sz="2000" i="1" dirty="0">
                <a:latin typeface="Tahoma" pitchFamily="34" charset="0"/>
              </a:rPr>
              <a:t>Feb 2011</a:t>
            </a:r>
          </a:p>
        </p:txBody>
      </p:sp>
      <p:sp>
        <p:nvSpPr>
          <p:cNvPr id="4099" name="Rectangle 3"/>
          <p:cNvSpPr>
            <a:spLocks noGrp="1" noChangeArrowheads="1"/>
          </p:cNvSpPr>
          <p:nvPr>
            <p:ph type="ctrTitle"/>
          </p:nvPr>
        </p:nvSpPr>
        <p:spPr>
          <a:xfrm>
            <a:off x="685800" y="2286000"/>
            <a:ext cx="7772400" cy="1143000"/>
          </a:xfrm>
          <a:prstGeom prst="rect">
            <a:avLst/>
          </a:prstGeom>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sz="2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5610687" cy="9144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9263" y="0"/>
            <a:ext cx="2062162" cy="64611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0"/>
            <a:ext cx="6037263" cy="6461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5981700" cy="9144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11275"/>
            <a:ext cx="8251825" cy="5149850"/>
          </a:xfrm>
        </p:spPr>
        <p:txBody>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5981700" cy="9144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11275"/>
            <a:ext cx="4049713" cy="5149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11713" y="1311275"/>
            <a:ext cx="4049712" cy="5149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5610687" cy="9144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5610687" cy="9144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11275"/>
            <a:ext cx="4049713" cy="5149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11713" y="1311275"/>
            <a:ext cx="4049712" cy="5149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5610687" cy="9144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130300"/>
          </a:xfrm>
          <a:prstGeom prst="rect">
            <a:avLst/>
          </a:prstGeom>
          <a:gradFill rotWithShape="0">
            <a:gsLst>
              <a:gs pos="0">
                <a:schemeClr val="bg1"/>
              </a:gs>
              <a:gs pos="100000">
                <a:srgbClr val="E1F0FF"/>
              </a:gs>
            </a:gsLst>
            <a:lin ang="0" scaled="1"/>
          </a:gradFill>
          <a:ln w="12700">
            <a:noFill/>
            <a:miter lim="800000"/>
            <a:headEnd/>
            <a:tailEnd/>
          </a:ln>
          <a:effectLst/>
        </p:spPr>
        <p:txBody>
          <a:bodyPr wrap="none" anchor="ctr"/>
          <a:lstStyle/>
          <a:p>
            <a:pPr eaLnBrk="0" hangingPunct="0">
              <a:defRPr/>
            </a:pPr>
            <a:endParaRPr lang="en-US"/>
          </a:p>
        </p:txBody>
      </p:sp>
      <p:sp>
        <p:nvSpPr>
          <p:cNvPr id="30723" name="Rectangle 4"/>
          <p:cNvSpPr>
            <a:spLocks noGrp="1" noChangeArrowheads="1"/>
          </p:cNvSpPr>
          <p:nvPr>
            <p:ph type="body" idx="1"/>
          </p:nvPr>
        </p:nvSpPr>
        <p:spPr bwMode="auto">
          <a:xfrm>
            <a:off x="609600" y="1311275"/>
            <a:ext cx="8251825" cy="5149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0724" name="Group 13"/>
          <p:cNvGrpSpPr>
            <a:grpSpLocks/>
          </p:cNvGrpSpPr>
          <p:nvPr/>
        </p:nvGrpSpPr>
        <p:grpSpPr bwMode="auto">
          <a:xfrm>
            <a:off x="0" y="914400"/>
            <a:ext cx="9144000" cy="68263"/>
            <a:chOff x="0" y="576"/>
            <a:chExt cx="5760" cy="43"/>
          </a:xfrm>
        </p:grpSpPr>
        <p:sp>
          <p:nvSpPr>
            <p:cNvPr id="3078" name="Line 6"/>
            <p:cNvSpPr>
              <a:spLocks noChangeShapeType="1"/>
            </p:cNvSpPr>
            <p:nvPr/>
          </p:nvSpPr>
          <p:spPr bwMode="auto">
            <a:xfrm>
              <a:off x="0" y="576"/>
              <a:ext cx="5760" cy="0"/>
            </a:xfrm>
            <a:prstGeom prst="line">
              <a:avLst/>
            </a:prstGeom>
            <a:noFill/>
            <a:ln w="50800">
              <a:solidFill>
                <a:srgbClr val="0000FF"/>
              </a:solidFill>
              <a:round/>
              <a:headEnd/>
              <a:tailEnd/>
            </a:ln>
            <a:effectLst/>
          </p:spPr>
          <p:txBody>
            <a:bodyPr wrap="none" anchor="ctr"/>
            <a:lstStyle/>
            <a:p>
              <a:pPr eaLnBrk="0" hangingPunct="0">
                <a:defRPr/>
              </a:pPr>
              <a:endParaRPr lang="en-US"/>
            </a:p>
          </p:txBody>
        </p:sp>
        <p:sp>
          <p:nvSpPr>
            <p:cNvPr id="3079" name="Line 7"/>
            <p:cNvSpPr>
              <a:spLocks noChangeShapeType="1"/>
            </p:cNvSpPr>
            <p:nvPr/>
          </p:nvSpPr>
          <p:spPr bwMode="auto">
            <a:xfrm>
              <a:off x="0" y="619"/>
              <a:ext cx="5760" cy="0"/>
            </a:xfrm>
            <a:prstGeom prst="line">
              <a:avLst/>
            </a:prstGeom>
            <a:noFill/>
            <a:ln w="19050">
              <a:solidFill>
                <a:srgbClr val="0000FF"/>
              </a:solidFill>
              <a:round/>
              <a:headEnd/>
              <a:tailEnd/>
            </a:ln>
            <a:effectLst/>
          </p:spPr>
          <p:txBody>
            <a:bodyPr wrap="none" anchor="ctr"/>
            <a:lstStyle/>
            <a:p>
              <a:pPr eaLnBrk="0" hangingPunct="0">
                <a:defRPr/>
              </a:pPr>
              <a:endParaRPr lang="en-US"/>
            </a:p>
          </p:txBody>
        </p:sp>
      </p:grpSp>
      <p:sp>
        <p:nvSpPr>
          <p:cNvPr id="3083" name="Text Box 11"/>
          <p:cNvSpPr txBox="1">
            <a:spLocks noChangeArrowheads="1"/>
          </p:cNvSpPr>
          <p:nvPr/>
        </p:nvSpPr>
        <p:spPr bwMode="auto">
          <a:xfrm>
            <a:off x="49213" y="6581775"/>
            <a:ext cx="184150" cy="274638"/>
          </a:xfrm>
          <a:prstGeom prst="rect">
            <a:avLst/>
          </a:prstGeom>
          <a:noFill/>
          <a:ln w="12700">
            <a:noFill/>
            <a:miter lim="800000"/>
            <a:headEnd/>
            <a:tailEnd/>
          </a:ln>
          <a:effectLst/>
        </p:spPr>
        <p:txBody>
          <a:bodyPr wrap="none" anchor="ctr">
            <a:spAutoFit/>
          </a:bodyPr>
          <a:lstStyle/>
          <a:p>
            <a:pPr eaLnBrk="0" hangingPunct="0">
              <a:defRPr/>
            </a:pPr>
            <a:endParaRPr lang="en-US" sz="1200"/>
          </a:p>
        </p:txBody>
      </p:sp>
      <p:pic>
        <p:nvPicPr>
          <p:cNvPr id="30726" name="Picture 14"/>
          <p:cNvPicPr>
            <a:picLocks noChangeArrowheads="1"/>
          </p:cNvPicPr>
          <p:nvPr userDrawn="1"/>
        </p:nvPicPr>
        <p:blipFill>
          <a:blip r:embed="rId15"/>
          <a:srcRect/>
          <a:stretch>
            <a:fillRect/>
          </a:stretch>
        </p:blipFill>
        <p:spPr bwMode="auto">
          <a:xfrm>
            <a:off x="69850" y="101600"/>
            <a:ext cx="1733550" cy="558800"/>
          </a:xfrm>
          <a:prstGeom prst="rect">
            <a:avLst/>
          </a:prstGeom>
          <a:noFill/>
          <a:ln w="9525">
            <a:noFill/>
            <a:miter lim="800000"/>
            <a:headEnd/>
            <a:tailEnd/>
          </a:ln>
        </p:spPr>
      </p:pic>
      <p:sp>
        <p:nvSpPr>
          <p:cNvPr id="3088" name="Text Box 16"/>
          <p:cNvSpPr txBox="1">
            <a:spLocks noChangeArrowheads="1"/>
          </p:cNvSpPr>
          <p:nvPr userDrawn="1"/>
        </p:nvSpPr>
        <p:spPr bwMode="auto">
          <a:xfrm>
            <a:off x="2857500" y="6496050"/>
            <a:ext cx="3111500" cy="336550"/>
          </a:xfrm>
          <a:prstGeom prst="rect">
            <a:avLst/>
          </a:prstGeom>
          <a:noFill/>
          <a:ln w="9525">
            <a:noFill/>
            <a:miter lim="800000"/>
            <a:headEnd/>
            <a:tailEnd/>
          </a:ln>
          <a:effectLst/>
        </p:spPr>
        <p:txBody>
          <a:bodyPr>
            <a:spAutoFit/>
          </a:bodyPr>
          <a:lstStyle/>
          <a:p>
            <a:pPr algn="ctr" eaLnBrk="0" hangingPunct="0">
              <a:defRPr/>
            </a:pPr>
            <a:endParaRPr lang="en-US" sz="1600">
              <a:solidFill>
                <a:srgbClr val="FF0000"/>
              </a:solidFill>
            </a:endParaRPr>
          </a:p>
        </p:txBody>
      </p:sp>
      <p:sp>
        <p:nvSpPr>
          <p:cNvPr id="3089" name="Text Box 17"/>
          <p:cNvSpPr txBox="1">
            <a:spLocks noChangeArrowheads="1"/>
          </p:cNvSpPr>
          <p:nvPr userDrawn="1"/>
        </p:nvSpPr>
        <p:spPr bwMode="auto">
          <a:xfrm>
            <a:off x="7848600" y="87313"/>
            <a:ext cx="1295400" cy="701675"/>
          </a:xfrm>
          <a:prstGeom prst="rect">
            <a:avLst/>
          </a:prstGeom>
          <a:noFill/>
          <a:ln w="9525">
            <a:noFill/>
            <a:miter lim="800000"/>
            <a:headEnd/>
            <a:tailEnd/>
          </a:ln>
          <a:effectLst/>
        </p:spPr>
        <p:txBody>
          <a:bodyPr>
            <a:spAutoFit/>
          </a:bodyPr>
          <a:lstStyle/>
          <a:p>
            <a:pPr eaLnBrk="0" hangingPunct="0">
              <a:spcBef>
                <a:spcPct val="50000"/>
              </a:spcBef>
            </a:pPr>
            <a:r>
              <a:rPr lang="en-US" sz="2000" i="1">
                <a:latin typeface="Tahoma" pitchFamily="34" charset="0"/>
              </a:rPr>
              <a:t>LWG  </a:t>
            </a:r>
          </a:p>
          <a:p>
            <a:pPr eaLnBrk="0" hangingPunct="0"/>
            <a:r>
              <a:rPr lang="en-US" sz="2000" i="1">
                <a:latin typeface="Tahoma" pitchFamily="34" charset="0"/>
              </a:rPr>
              <a:t>Feb 2011</a:t>
            </a:r>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 id="2147483651" r:id="rId13"/>
  </p:sldLayoutIdLst>
  <p:txStyles>
    <p:titleStyle>
      <a:lvl1pPr algn="ctr" rtl="0" eaLnBrk="0" fontAlgn="base" hangingPunct="0">
        <a:spcBef>
          <a:spcPct val="0"/>
        </a:spcBef>
        <a:spcAft>
          <a:spcPct val="0"/>
        </a:spcAft>
        <a:defRPr sz="2800" b="1">
          <a:solidFill>
            <a:schemeClr val="accent2"/>
          </a:solidFill>
          <a:latin typeface="+mj-lt"/>
          <a:ea typeface="+mj-ea"/>
          <a:cs typeface="+mj-cs"/>
        </a:defRPr>
      </a:lvl1pPr>
      <a:lvl2pPr algn="ctr" rtl="0" eaLnBrk="0" fontAlgn="base" hangingPunct="0">
        <a:spcBef>
          <a:spcPct val="0"/>
        </a:spcBef>
        <a:spcAft>
          <a:spcPct val="0"/>
        </a:spcAft>
        <a:defRPr sz="2800" b="1">
          <a:solidFill>
            <a:schemeClr val="accent2"/>
          </a:solidFill>
          <a:latin typeface="Tahoma" pitchFamily="34" charset="0"/>
        </a:defRPr>
      </a:lvl2pPr>
      <a:lvl3pPr algn="ctr" rtl="0" eaLnBrk="0" fontAlgn="base" hangingPunct="0">
        <a:spcBef>
          <a:spcPct val="0"/>
        </a:spcBef>
        <a:spcAft>
          <a:spcPct val="0"/>
        </a:spcAft>
        <a:defRPr sz="2800" b="1">
          <a:solidFill>
            <a:schemeClr val="accent2"/>
          </a:solidFill>
          <a:latin typeface="Tahoma" pitchFamily="34" charset="0"/>
        </a:defRPr>
      </a:lvl3pPr>
      <a:lvl4pPr algn="ctr" rtl="0" eaLnBrk="0" fontAlgn="base" hangingPunct="0">
        <a:spcBef>
          <a:spcPct val="0"/>
        </a:spcBef>
        <a:spcAft>
          <a:spcPct val="0"/>
        </a:spcAft>
        <a:defRPr sz="2800" b="1">
          <a:solidFill>
            <a:schemeClr val="accent2"/>
          </a:solidFill>
          <a:latin typeface="Tahoma" pitchFamily="34" charset="0"/>
        </a:defRPr>
      </a:lvl4pPr>
      <a:lvl5pPr algn="ctr" rtl="0" eaLnBrk="0" fontAlgn="base" hangingPunct="0">
        <a:spcBef>
          <a:spcPct val="0"/>
        </a:spcBef>
        <a:spcAft>
          <a:spcPct val="0"/>
        </a:spcAft>
        <a:defRPr sz="2800" b="1">
          <a:solidFill>
            <a:schemeClr val="accent2"/>
          </a:solidFill>
          <a:latin typeface="Tahoma" pitchFamily="34" charset="0"/>
        </a:defRPr>
      </a:lvl5pPr>
      <a:lvl6pPr marL="457200" algn="ctr" rtl="0" eaLnBrk="0" fontAlgn="base" hangingPunct="0">
        <a:spcBef>
          <a:spcPct val="0"/>
        </a:spcBef>
        <a:spcAft>
          <a:spcPct val="0"/>
        </a:spcAft>
        <a:defRPr sz="2800" b="1">
          <a:solidFill>
            <a:schemeClr val="accent2"/>
          </a:solidFill>
          <a:latin typeface="Tahoma" pitchFamily="34" charset="0"/>
        </a:defRPr>
      </a:lvl6pPr>
      <a:lvl7pPr marL="914400" algn="ctr" rtl="0" eaLnBrk="0" fontAlgn="base" hangingPunct="0">
        <a:spcBef>
          <a:spcPct val="0"/>
        </a:spcBef>
        <a:spcAft>
          <a:spcPct val="0"/>
        </a:spcAft>
        <a:defRPr sz="2800" b="1">
          <a:solidFill>
            <a:schemeClr val="accent2"/>
          </a:solidFill>
          <a:latin typeface="Tahoma" pitchFamily="34" charset="0"/>
        </a:defRPr>
      </a:lvl7pPr>
      <a:lvl8pPr marL="1371600" algn="ctr" rtl="0" eaLnBrk="0" fontAlgn="base" hangingPunct="0">
        <a:spcBef>
          <a:spcPct val="0"/>
        </a:spcBef>
        <a:spcAft>
          <a:spcPct val="0"/>
        </a:spcAft>
        <a:defRPr sz="2800" b="1">
          <a:solidFill>
            <a:schemeClr val="accent2"/>
          </a:solidFill>
          <a:latin typeface="Tahoma" pitchFamily="34" charset="0"/>
        </a:defRPr>
      </a:lvl8pPr>
      <a:lvl9pPr marL="1828800" algn="ctr" rtl="0" eaLnBrk="0" fontAlgn="base" hangingPunct="0">
        <a:spcBef>
          <a:spcPct val="0"/>
        </a:spcBef>
        <a:spcAft>
          <a:spcPct val="0"/>
        </a:spcAft>
        <a:defRPr sz="2800" b="1">
          <a:solidFill>
            <a:schemeClr val="accent2"/>
          </a:solidFill>
          <a:latin typeface="Tahoma" pitchFamily="34" charset="0"/>
        </a:defRPr>
      </a:lvl9pPr>
    </p:titleStyle>
    <p:bodyStyle>
      <a:lvl1pPr marL="342900" indent="-342900" algn="l" rtl="0" eaLnBrk="0" fontAlgn="base" hangingPunct="0">
        <a:spcBef>
          <a:spcPct val="20000"/>
        </a:spcBef>
        <a:spcAft>
          <a:spcPct val="0"/>
        </a:spcAft>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Ø"/>
        <a:defRPr>
          <a:solidFill>
            <a:schemeClr val="tx1"/>
          </a:solidFill>
          <a:latin typeface="+mn-lt"/>
        </a:defRPr>
      </a:lvl4pPr>
      <a:lvl5pPr marL="2057400" indent="-228600" algn="l" rtl="0" eaLnBrk="0" fontAlgn="base" hangingPunct="0">
        <a:spcBef>
          <a:spcPct val="20000"/>
        </a:spcBef>
        <a:spcAft>
          <a:spcPct val="0"/>
        </a:spcAft>
        <a:buChar char="o"/>
        <a:defRPr>
          <a:solidFill>
            <a:schemeClr val="tx1"/>
          </a:solidFill>
          <a:latin typeface="+mn-lt"/>
        </a:defRPr>
      </a:lvl5pPr>
      <a:lvl6pPr marL="2514600" indent="-228600" algn="l" rtl="0" eaLnBrk="0" fontAlgn="base" hangingPunct="0">
        <a:spcBef>
          <a:spcPct val="20000"/>
        </a:spcBef>
        <a:spcAft>
          <a:spcPct val="0"/>
        </a:spcAft>
        <a:buChar char="o"/>
        <a:defRPr>
          <a:solidFill>
            <a:schemeClr val="tx1"/>
          </a:solidFill>
          <a:latin typeface="+mn-lt"/>
        </a:defRPr>
      </a:lvl6pPr>
      <a:lvl7pPr marL="2971800" indent="-228600" algn="l" rtl="0" eaLnBrk="0" fontAlgn="base" hangingPunct="0">
        <a:spcBef>
          <a:spcPct val="20000"/>
        </a:spcBef>
        <a:spcAft>
          <a:spcPct val="0"/>
        </a:spcAft>
        <a:buChar char="o"/>
        <a:defRPr>
          <a:solidFill>
            <a:schemeClr val="tx1"/>
          </a:solidFill>
          <a:latin typeface="+mn-lt"/>
        </a:defRPr>
      </a:lvl7pPr>
      <a:lvl8pPr marL="3429000" indent="-228600" algn="l" rtl="0" eaLnBrk="0" fontAlgn="base" hangingPunct="0">
        <a:spcBef>
          <a:spcPct val="20000"/>
        </a:spcBef>
        <a:spcAft>
          <a:spcPct val="0"/>
        </a:spcAft>
        <a:buChar char="o"/>
        <a:defRPr>
          <a:solidFill>
            <a:schemeClr val="tx1"/>
          </a:solidFill>
          <a:latin typeface="+mn-lt"/>
        </a:defRPr>
      </a:lvl8pPr>
      <a:lvl9pPr marL="3886200" indent="-228600" algn="l" rtl="0" eaLnBrk="0" fontAlgn="base" hangingPunct="0">
        <a:spcBef>
          <a:spcPct val="20000"/>
        </a:spcBef>
        <a:spcAft>
          <a:spcPct val="0"/>
        </a:spcAft>
        <a:buChar char="o"/>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bwMode="auto">
          <a:xfrm>
            <a:off x="427038" y="1722438"/>
            <a:ext cx="8218487" cy="3044825"/>
          </a:xfrm>
          <a:noFill/>
          <a:ln>
            <a:miter lim="800000"/>
            <a:headEnd/>
            <a:tailEnd/>
          </a:ln>
        </p:spPr>
        <p:txBody>
          <a:bodyPr vert="horz" wrap="square" lIns="91440" tIns="45720" rIns="91440" bIns="45720" numCol="1" anchor="t" anchorCtr="0" compatLnSpc="1">
            <a:prstTxWarp prst="textNoShape">
              <a:avLst/>
            </a:prstTxWarp>
          </a:bodyPr>
          <a:lstStyle/>
          <a:p>
            <a:r>
              <a:rPr lang="en-US" sz="2400" smtClean="0"/>
              <a:t>Update on High Efficiency Laser Designs for Airborne and Space-Based Lidar Applications</a:t>
            </a:r>
            <a:br>
              <a:rPr lang="en-US" sz="2400" smtClean="0"/>
            </a:br>
            <a:r>
              <a:rPr lang="en-US" sz="2400" smtClean="0"/>
              <a:t/>
            </a:r>
            <a:br>
              <a:rPr lang="en-US" sz="2400" smtClean="0"/>
            </a:br>
            <a:r>
              <a:rPr lang="en-US" sz="2000" b="0" smtClean="0">
                <a:solidFill>
                  <a:schemeClr val="tx1"/>
                </a:solidFill>
                <a:latin typeface="Arial" charset="0"/>
                <a:cs typeface="Arial" charset="0"/>
              </a:rPr>
              <a:t>F. Hovis, R. Burnham, M. Storm, R. Edwards, P. Burns, E. Sullivan, J. Edelman, K. Andes, B. Walters, K. Li, C. Culpepper, J. Rudd, X. Dang, J. Hwang, T. Wysocki</a:t>
            </a:r>
            <a:br>
              <a:rPr lang="en-US" sz="2000" b="0" smtClean="0">
                <a:solidFill>
                  <a:schemeClr val="tx1"/>
                </a:solidFill>
                <a:latin typeface="Arial" charset="0"/>
                <a:cs typeface="Arial" charset="0"/>
              </a:rPr>
            </a:br>
            <a:r>
              <a:rPr lang="en-US" sz="2000" b="0" smtClean="0">
                <a:solidFill>
                  <a:schemeClr val="tx1"/>
                </a:solidFill>
                <a:latin typeface="Arial" charset="0"/>
                <a:cs typeface="Arial" charset="0"/>
              </a:rPr>
              <a:t/>
            </a:r>
            <a:br>
              <a:rPr lang="en-US" sz="2000" b="0" smtClean="0">
                <a:solidFill>
                  <a:schemeClr val="tx1"/>
                </a:solidFill>
                <a:latin typeface="Arial" charset="0"/>
                <a:cs typeface="Arial" charset="0"/>
              </a:rPr>
            </a:br>
            <a:r>
              <a:rPr lang="en-US" sz="2000" b="0" smtClean="0">
                <a:solidFill>
                  <a:schemeClr val="tx1"/>
                </a:solidFill>
                <a:latin typeface="Arial" charset="0"/>
                <a:cs typeface="Arial" charset="0"/>
              </a:rPr>
              <a:t>Fibertek, Inc</a:t>
            </a:r>
            <a:r>
              <a:rPr lang="en-US" sz="2400" smtClean="0"/>
              <a:t/>
            </a:r>
            <a:br>
              <a:rPr lang="en-US" sz="2400" smtClean="0"/>
            </a:br>
            <a:r>
              <a:rPr lang="en-US" smtClean="0"/>
              <a:t/>
            </a:r>
            <a:br>
              <a:rPr lang="en-US" smtClean="0"/>
            </a:br>
            <a:r>
              <a:rPr lang="en-US" smtClean="0"/>
              <a:t> </a:t>
            </a:r>
            <a:r>
              <a:rPr lang="en-US" smtClean="0">
                <a:solidFill>
                  <a:srgbClr val="3333CC"/>
                </a:solidFill>
                <a:latin typeface="Arial" charset="0"/>
              </a:rPr>
              <a:t/>
            </a:r>
            <a:br>
              <a:rPr lang="en-US" smtClean="0">
                <a:solidFill>
                  <a:srgbClr val="3333CC"/>
                </a:solidFill>
                <a:latin typeface="Arial" charset="0"/>
              </a:rPr>
            </a:br>
            <a:endParaRPr lang="en-US" sz="2400" b="0" smtClean="0">
              <a:solidFill>
                <a:schemeClr val="tx1"/>
              </a:solidFill>
              <a:latin typeface="Arial" charset="0"/>
              <a:ea typeface="ＭＳ Ｐゴシック"/>
              <a:cs typeface="ＭＳ Ｐゴシック"/>
            </a:endParaRPr>
          </a:p>
        </p:txBody>
      </p:sp>
    </p:spTree>
  </p:cSld>
  <p:clrMapOvr>
    <a:masterClrMapping/>
  </p:clrMapOvr>
  <p:transition advTm="5798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1022412" y="1124505"/>
          <a:ext cx="6858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txBox="1">
            <a:spLocks/>
          </p:cNvSpPr>
          <p:nvPr/>
        </p:nvSpPr>
        <p:spPr bwMode="auto">
          <a:xfrm>
            <a:off x="1730375" y="0"/>
            <a:ext cx="5184775" cy="808038"/>
          </a:xfrm>
          <a:prstGeom prst="rect">
            <a:avLst/>
          </a:prstGeom>
          <a:noFill/>
          <a:ln w="9525">
            <a:noFill/>
            <a:miter lim="800000"/>
            <a:headEnd/>
            <a:tailEnd/>
          </a:ln>
        </p:spPr>
        <p:txBody>
          <a:bodyPr anchor="ctr"/>
          <a:lstStyle/>
          <a:p>
            <a:pPr algn="ctr">
              <a:defRPr/>
            </a:pPr>
            <a:r>
              <a:rPr lang="en-US" sz="2000" b="1" dirty="0">
                <a:solidFill>
                  <a:schemeClr val="accent2"/>
                </a:solidFill>
                <a:latin typeface="+mj-lt"/>
                <a:ea typeface="+mj-ea"/>
                <a:cs typeface="+mj-cs"/>
              </a:rPr>
              <a:t>Amplifier Output vs. Total Diode Pump Power</a:t>
            </a:r>
          </a:p>
        </p:txBody>
      </p:sp>
      <p:sp>
        <p:nvSpPr>
          <p:cNvPr id="36867" name="TextBox 3"/>
          <p:cNvSpPr txBox="1">
            <a:spLocks noChangeArrowheads="1"/>
          </p:cNvSpPr>
          <p:nvPr/>
        </p:nvSpPr>
        <p:spPr bwMode="auto">
          <a:xfrm>
            <a:off x="1962150" y="5708650"/>
            <a:ext cx="5140325" cy="400050"/>
          </a:xfrm>
          <a:prstGeom prst="rect">
            <a:avLst/>
          </a:prstGeom>
          <a:noFill/>
          <a:ln w="9525">
            <a:noFill/>
            <a:miter lim="800000"/>
            <a:headEnd/>
            <a:tailEnd/>
          </a:ln>
        </p:spPr>
        <p:txBody>
          <a:bodyPr>
            <a:spAutoFit/>
          </a:bodyPr>
          <a:lstStyle/>
          <a:p>
            <a:r>
              <a:rPr lang="en-US" sz="2000">
                <a:latin typeface="Arial" charset="0"/>
                <a:cs typeface="Arial" charset="0"/>
              </a:rPr>
              <a:t>&gt;18% Optical to optical efficiency at 532 nm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bwMode="auto">
          <a:xfrm>
            <a:off x="1749425" y="141288"/>
            <a:ext cx="5946775" cy="755650"/>
          </a:xfrm>
          <a:noFill/>
          <a:ln>
            <a:miter lim="800000"/>
            <a:headEnd/>
            <a:tailEnd/>
          </a:ln>
        </p:spPr>
        <p:txBody>
          <a:bodyPr vert="horz" wrap="square" lIns="91440" tIns="45720" rIns="91440" bIns="45720" numCol="1" anchor="t" anchorCtr="0" compatLnSpc="1">
            <a:prstTxWarp prst="textNoShape">
              <a:avLst/>
            </a:prstTxWarp>
          </a:bodyPr>
          <a:lstStyle/>
          <a:p>
            <a:r>
              <a:rPr lang="en-US" sz="2400" smtClean="0"/>
              <a:t>Bulk Solid-State 532nm Beam Quality vs. Amp Pump Power</a:t>
            </a:r>
          </a:p>
        </p:txBody>
      </p:sp>
      <p:graphicFrame>
        <p:nvGraphicFramePr>
          <p:cNvPr id="6" name="Table 5"/>
          <p:cNvGraphicFramePr>
            <a:graphicFrameLocks noGrp="1"/>
          </p:cNvGraphicFramePr>
          <p:nvPr/>
        </p:nvGraphicFramePr>
        <p:xfrm>
          <a:off x="1257300" y="1447800"/>
          <a:ext cx="6096000" cy="3140075"/>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solidFill>
                            <a:schemeClr val="tx1"/>
                          </a:solidFill>
                        </a:rPr>
                        <a:t>Amp pump </a:t>
                      </a:r>
                    </a:p>
                    <a:p>
                      <a:r>
                        <a:rPr lang="en-US" dirty="0" smtClean="0">
                          <a:solidFill>
                            <a:schemeClr val="tx1"/>
                          </a:solidFill>
                        </a:rPr>
                        <a:t>Power</a:t>
                      </a:r>
                      <a:r>
                        <a:rPr lang="en-US" baseline="0" dirty="0" smtClean="0">
                          <a:solidFill>
                            <a:schemeClr val="tx1"/>
                          </a:solidFill>
                        </a:rPr>
                        <a:t> (W)</a:t>
                      </a:r>
                      <a:endParaRPr lang="en-US" dirty="0">
                        <a:solidFill>
                          <a:schemeClr val="tx1"/>
                        </a:solidFill>
                      </a:endParaRPr>
                    </a:p>
                  </a:txBody>
                  <a:tcPr/>
                </a:tc>
                <a:tc>
                  <a:txBody>
                    <a:bodyPr/>
                    <a:lstStyle/>
                    <a:p>
                      <a:r>
                        <a:rPr lang="en-US" dirty="0" smtClean="0">
                          <a:solidFill>
                            <a:schemeClr val="tx1"/>
                          </a:solidFill>
                        </a:rPr>
                        <a:t>532 nm laser power</a:t>
                      </a:r>
                      <a:endParaRPr lang="en-US" dirty="0">
                        <a:solidFill>
                          <a:schemeClr val="tx1"/>
                        </a:solidFill>
                      </a:endParaRPr>
                    </a:p>
                  </a:txBody>
                  <a:tcPr/>
                </a:tc>
                <a:tc>
                  <a:txBody>
                    <a:bodyPr/>
                    <a:lstStyle/>
                    <a:p>
                      <a:r>
                        <a:rPr lang="en-US" dirty="0" smtClean="0">
                          <a:solidFill>
                            <a:schemeClr val="tx1"/>
                          </a:solidFill>
                        </a:rPr>
                        <a:t>M</a:t>
                      </a:r>
                      <a:r>
                        <a:rPr lang="en-US" baseline="-25000" dirty="0" smtClean="0">
                          <a:solidFill>
                            <a:schemeClr val="tx1"/>
                          </a:solidFill>
                        </a:rPr>
                        <a:t>x</a:t>
                      </a:r>
                      <a:r>
                        <a:rPr lang="en-US" baseline="30000" dirty="0" smtClean="0">
                          <a:solidFill>
                            <a:schemeClr val="tx1"/>
                          </a:solidFill>
                        </a:rPr>
                        <a:t>2</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M</a:t>
                      </a:r>
                      <a:r>
                        <a:rPr lang="en-US" baseline="-25000" dirty="0" smtClean="0">
                          <a:solidFill>
                            <a:schemeClr val="tx1"/>
                          </a:solidFill>
                        </a:rPr>
                        <a:t>y</a:t>
                      </a:r>
                      <a:r>
                        <a:rPr lang="en-US" baseline="30000" dirty="0" smtClean="0">
                          <a:solidFill>
                            <a:schemeClr val="tx1"/>
                          </a:solidFill>
                        </a:rPr>
                        <a:t>2</a:t>
                      </a:r>
                      <a:endParaRPr lang="en-US" dirty="0" smtClean="0">
                        <a:solidFill>
                          <a:schemeClr val="tx1"/>
                        </a:solidFill>
                      </a:endParaRPr>
                    </a:p>
                    <a:p>
                      <a:endParaRPr lang="en-US" dirty="0">
                        <a:solidFill>
                          <a:schemeClr val="tx1"/>
                        </a:solidFill>
                      </a:endParaRPr>
                    </a:p>
                  </a:txBody>
                  <a:tcPr/>
                </a:tc>
              </a:tr>
              <a:tr h="370840">
                <a:tc>
                  <a:txBody>
                    <a:bodyPr/>
                    <a:lstStyle/>
                    <a:p>
                      <a:r>
                        <a:rPr lang="en-US" dirty="0" smtClean="0"/>
                        <a:t>40</a:t>
                      </a:r>
                    </a:p>
                  </a:txBody>
                  <a:tcPr/>
                </a:tc>
                <a:tc>
                  <a:txBody>
                    <a:bodyPr/>
                    <a:lstStyle/>
                    <a:p>
                      <a:r>
                        <a:rPr lang="en-US" dirty="0" smtClean="0"/>
                        <a:t>12.6</a:t>
                      </a:r>
                      <a:endParaRPr lang="en-US" dirty="0"/>
                    </a:p>
                  </a:txBody>
                  <a:tcPr/>
                </a:tc>
                <a:tc>
                  <a:txBody>
                    <a:bodyPr/>
                    <a:lstStyle/>
                    <a:p>
                      <a:r>
                        <a:rPr lang="en-US" dirty="0" smtClean="0"/>
                        <a:t>1.184</a:t>
                      </a:r>
                      <a:endParaRPr lang="en-US" dirty="0"/>
                    </a:p>
                  </a:txBody>
                  <a:tcPr/>
                </a:tc>
                <a:tc>
                  <a:txBody>
                    <a:bodyPr/>
                    <a:lstStyle/>
                    <a:p>
                      <a:r>
                        <a:rPr lang="en-US" dirty="0" smtClean="0"/>
                        <a:t>1.272</a:t>
                      </a:r>
                      <a:endParaRPr lang="en-US" dirty="0"/>
                    </a:p>
                  </a:txBody>
                  <a:tcPr/>
                </a:tc>
              </a:tr>
              <a:tr h="370840">
                <a:tc>
                  <a:txBody>
                    <a:bodyPr/>
                    <a:lstStyle/>
                    <a:p>
                      <a:r>
                        <a:rPr lang="en-US" dirty="0" smtClean="0"/>
                        <a:t>40</a:t>
                      </a:r>
                      <a:endParaRPr lang="en-US" dirty="0"/>
                    </a:p>
                  </a:txBody>
                  <a:tcPr/>
                </a:tc>
                <a:tc>
                  <a:txBody>
                    <a:bodyPr/>
                    <a:lstStyle/>
                    <a:p>
                      <a:r>
                        <a:rPr lang="en-US" dirty="0" smtClean="0"/>
                        <a:t>12.6</a:t>
                      </a:r>
                      <a:endParaRPr lang="en-US" dirty="0"/>
                    </a:p>
                  </a:txBody>
                  <a:tcPr/>
                </a:tc>
                <a:tc>
                  <a:txBody>
                    <a:bodyPr/>
                    <a:lstStyle/>
                    <a:p>
                      <a:r>
                        <a:rPr lang="en-US" dirty="0" smtClean="0"/>
                        <a:t>1.142</a:t>
                      </a:r>
                      <a:endParaRPr lang="en-US" dirty="0"/>
                    </a:p>
                  </a:txBody>
                  <a:tcPr/>
                </a:tc>
                <a:tc>
                  <a:txBody>
                    <a:bodyPr/>
                    <a:lstStyle/>
                    <a:p>
                      <a:r>
                        <a:rPr lang="en-US" dirty="0" smtClean="0"/>
                        <a:t>1.179</a:t>
                      </a:r>
                      <a:endParaRPr lang="en-US" dirty="0"/>
                    </a:p>
                  </a:txBody>
                  <a:tcPr/>
                </a:tc>
              </a:tr>
              <a:tr h="370840">
                <a:tc>
                  <a:txBody>
                    <a:bodyPr/>
                    <a:lstStyle/>
                    <a:p>
                      <a:r>
                        <a:rPr lang="en-US" dirty="0" smtClean="0"/>
                        <a:t>32</a:t>
                      </a:r>
                      <a:endParaRPr lang="en-US" dirty="0"/>
                    </a:p>
                  </a:txBody>
                  <a:tcPr/>
                </a:tc>
                <a:tc>
                  <a:txBody>
                    <a:bodyPr/>
                    <a:lstStyle/>
                    <a:p>
                      <a:r>
                        <a:rPr lang="en-US" dirty="0" smtClean="0"/>
                        <a:t>10.5</a:t>
                      </a:r>
                      <a:endParaRPr lang="en-US" dirty="0"/>
                    </a:p>
                  </a:txBody>
                  <a:tcPr/>
                </a:tc>
                <a:tc>
                  <a:txBody>
                    <a:bodyPr/>
                    <a:lstStyle/>
                    <a:p>
                      <a:r>
                        <a:rPr lang="en-US" dirty="0" smtClean="0"/>
                        <a:t>1.09</a:t>
                      </a:r>
                      <a:endParaRPr lang="en-US" dirty="0"/>
                    </a:p>
                  </a:txBody>
                  <a:tcPr/>
                </a:tc>
                <a:tc>
                  <a:txBody>
                    <a:bodyPr/>
                    <a:lstStyle/>
                    <a:p>
                      <a:r>
                        <a:rPr lang="en-US" dirty="0" smtClean="0"/>
                        <a:t>1.1</a:t>
                      </a:r>
                      <a:endParaRPr lang="en-US" dirty="0"/>
                    </a:p>
                  </a:txBody>
                  <a:tcPr/>
                </a:tc>
              </a:tr>
              <a:tr h="370840">
                <a:tc>
                  <a:txBody>
                    <a:bodyPr/>
                    <a:lstStyle/>
                    <a:p>
                      <a:r>
                        <a:rPr lang="en-US" dirty="0" smtClean="0"/>
                        <a:t>24</a:t>
                      </a:r>
                      <a:endParaRPr lang="en-US" dirty="0"/>
                    </a:p>
                  </a:txBody>
                  <a:tcPr/>
                </a:tc>
                <a:tc>
                  <a:txBody>
                    <a:bodyPr/>
                    <a:lstStyle/>
                    <a:p>
                      <a:r>
                        <a:rPr lang="en-US" dirty="0" smtClean="0"/>
                        <a:t>7.6</a:t>
                      </a:r>
                      <a:endParaRPr lang="en-US" dirty="0"/>
                    </a:p>
                  </a:txBody>
                  <a:tcPr/>
                </a:tc>
                <a:tc>
                  <a:txBody>
                    <a:bodyPr/>
                    <a:lstStyle/>
                    <a:p>
                      <a:r>
                        <a:rPr lang="en-US" dirty="0" smtClean="0"/>
                        <a:t>1.19</a:t>
                      </a:r>
                      <a:endParaRPr lang="en-US" dirty="0"/>
                    </a:p>
                  </a:txBody>
                  <a:tcPr/>
                </a:tc>
                <a:tc>
                  <a:txBody>
                    <a:bodyPr/>
                    <a:lstStyle/>
                    <a:p>
                      <a:r>
                        <a:rPr lang="en-US" dirty="0" smtClean="0"/>
                        <a:t>1.1</a:t>
                      </a:r>
                      <a:endParaRPr lang="en-US" dirty="0"/>
                    </a:p>
                  </a:txBody>
                  <a:tcPr/>
                </a:tc>
              </a:tr>
              <a:tr h="370840">
                <a:tc>
                  <a:txBody>
                    <a:bodyPr/>
                    <a:lstStyle/>
                    <a:p>
                      <a:r>
                        <a:rPr lang="en-US" dirty="0" smtClean="0"/>
                        <a:t>16</a:t>
                      </a:r>
                      <a:endParaRPr lang="en-US" dirty="0"/>
                    </a:p>
                  </a:txBody>
                  <a:tcPr/>
                </a:tc>
                <a:tc>
                  <a:txBody>
                    <a:bodyPr/>
                    <a:lstStyle/>
                    <a:p>
                      <a:r>
                        <a:rPr lang="en-US" dirty="0" smtClean="0"/>
                        <a:t>4.5</a:t>
                      </a:r>
                      <a:endParaRPr lang="en-US" dirty="0"/>
                    </a:p>
                  </a:txBody>
                  <a:tcPr/>
                </a:tc>
                <a:tc>
                  <a:txBody>
                    <a:bodyPr/>
                    <a:lstStyle/>
                    <a:p>
                      <a:r>
                        <a:rPr lang="en-US" dirty="0" smtClean="0"/>
                        <a:t>1.03</a:t>
                      </a:r>
                      <a:endParaRPr lang="en-US" dirty="0"/>
                    </a:p>
                  </a:txBody>
                  <a:tcPr/>
                </a:tc>
                <a:tc>
                  <a:txBody>
                    <a:bodyPr/>
                    <a:lstStyle/>
                    <a:p>
                      <a:r>
                        <a:rPr lang="en-US" dirty="0" smtClean="0"/>
                        <a:t>1.04</a:t>
                      </a:r>
                      <a:endParaRPr lang="en-US" dirty="0"/>
                    </a:p>
                  </a:txBody>
                  <a:tcPr/>
                </a:tc>
              </a:tr>
              <a:tr h="370840">
                <a:tc>
                  <a:txBody>
                    <a:bodyPr/>
                    <a:lstStyle/>
                    <a:p>
                      <a:r>
                        <a:rPr lang="en-US" dirty="0" smtClean="0"/>
                        <a:t>8</a:t>
                      </a:r>
                      <a:endParaRPr lang="en-US" dirty="0"/>
                    </a:p>
                  </a:txBody>
                  <a:tcPr/>
                </a:tc>
                <a:tc>
                  <a:txBody>
                    <a:bodyPr/>
                    <a:lstStyle/>
                    <a:p>
                      <a:r>
                        <a:rPr lang="en-US" dirty="0" smtClean="0"/>
                        <a:t>2.2</a:t>
                      </a:r>
                      <a:endParaRPr lang="en-US" dirty="0"/>
                    </a:p>
                  </a:txBody>
                  <a:tcPr/>
                </a:tc>
                <a:tc>
                  <a:txBody>
                    <a:bodyPr/>
                    <a:lstStyle/>
                    <a:p>
                      <a:r>
                        <a:rPr lang="en-US" dirty="0" smtClean="0"/>
                        <a:t>1.015</a:t>
                      </a:r>
                      <a:endParaRPr lang="en-US" dirty="0"/>
                    </a:p>
                  </a:txBody>
                  <a:tcPr/>
                </a:tc>
                <a:tc>
                  <a:txBody>
                    <a:bodyPr/>
                    <a:lstStyle/>
                    <a:p>
                      <a:r>
                        <a:rPr lang="en-US" dirty="0" smtClean="0"/>
                        <a:t>1.032</a:t>
                      </a:r>
                      <a:endParaRPr lang="en-US" dirty="0"/>
                    </a:p>
                  </a:txBody>
                  <a:tcPr/>
                </a:tc>
              </a:tr>
            </a:tbl>
          </a:graphicData>
        </a:graphic>
      </p:graphicFrame>
      <p:sp>
        <p:nvSpPr>
          <p:cNvPr id="38956" name="TextBox 6"/>
          <p:cNvSpPr txBox="1">
            <a:spLocks noChangeArrowheads="1"/>
          </p:cNvSpPr>
          <p:nvPr/>
        </p:nvSpPr>
        <p:spPr bwMode="auto">
          <a:xfrm>
            <a:off x="1420813" y="4972050"/>
            <a:ext cx="5924550" cy="400050"/>
          </a:xfrm>
          <a:prstGeom prst="rect">
            <a:avLst/>
          </a:prstGeom>
          <a:noFill/>
          <a:ln w="9525">
            <a:noFill/>
            <a:miter lim="800000"/>
            <a:headEnd/>
            <a:tailEnd/>
          </a:ln>
        </p:spPr>
        <p:txBody>
          <a:bodyPr wrap="none">
            <a:spAutoFit/>
          </a:bodyPr>
          <a:lstStyle/>
          <a:p>
            <a:r>
              <a:rPr lang="en-US" sz="2000">
                <a:latin typeface="Arial" charset="0"/>
                <a:cs typeface="Arial" charset="0"/>
              </a:rPr>
              <a:t>Beam quality improves at lower amp pump powers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bwMode="auto">
          <a:xfrm>
            <a:off x="1749425" y="106363"/>
            <a:ext cx="6116638" cy="706437"/>
          </a:xfrm>
          <a:noFill/>
          <a:ln>
            <a:miter lim="800000"/>
            <a:headEnd/>
            <a:tailEnd/>
          </a:ln>
        </p:spPr>
        <p:txBody>
          <a:bodyPr vert="horz" wrap="square" lIns="91440" tIns="45720" rIns="91440" bIns="45720" numCol="1" anchor="t" anchorCtr="0" compatLnSpc="1">
            <a:prstTxWarp prst="textNoShape">
              <a:avLst/>
            </a:prstTxWarp>
          </a:bodyPr>
          <a:lstStyle/>
          <a:p>
            <a:r>
              <a:rPr lang="en-US" sz="2200" smtClean="0"/>
              <a:t>Solid State Brassboard Full Transmitter </a:t>
            </a:r>
            <a:r>
              <a:rPr lang="en-US" sz="2000" smtClean="0"/>
              <a:t>Performance  Summary</a:t>
            </a:r>
          </a:p>
        </p:txBody>
      </p:sp>
      <p:sp>
        <p:nvSpPr>
          <p:cNvPr id="40962" name="Content Placeholder 2"/>
          <p:cNvSpPr>
            <a:spLocks noGrp="1"/>
          </p:cNvSpPr>
          <p:nvPr>
            <p:ph idx="1"/>
          </p:nvPr>
        </p:nvSpPr>
        <p:spPr>
          <a:xfrm>
            <a:off x="457200" y="1447800"/>
            <a:ext cx="8229600" cy="4854575"/>
          </a:xfrm>
        </p:spPr>
        <p:txBody>
          <a:bodyPr/>
          <a:lstStyle/>
          <a:p>
            <a:r>
              <a:rPr lang="en-US" sz="2400" smtClean="0"/>
              <a:t>Laser meets specifications for </a:t>
            </a:r>
          </a:p>
          <a:p>
            <a:pPr lvl="1"/>
            <a:r>
              <a:rPr lang="en-US" sz="2000" smtClean="0"/>
              <a:t>Energy: achieved 12.9W at 532nm</a:t>
            </a:r>
          </a:p>
          <a:p>
            <a:pPr lvl="2"/>
            <a:r>
              <a:rPr lang="en-US" sz="1800" smtClean="0"/>
              <a:t>68% conversion efficiency from 1064nm to 532nm in LBO</a:t>
            </a:r>
          </a:p>
          <a:p>
            <a:pPr lvl="1"/>
            <a:r>
              <a:rPr lang="en-US" sz="2000" smtClean="0"/>
              <a:t>532nm laser energy can be tuned with 2 methods:</a:t>
            </a:r>
          </a:p>
          <a:p>
            <a:pPr lvl="2"/>
            <a:r>
              <a:rPr lang="en-US" sz="1800" smtClean="0"/>
              <a:t>Adjust power amplifier pump power</a:t>
            </a:r>
          </a:p>
          <a:p>
            <a:pPr lvl="2"/>
            <a:r>
              <a:rPr lang="en-US" sz="1800" smtClean="0"/>
              <a:t>Adjust timing between Q-switch pulse and amplifiers. </a:t>
            </a:r>
          </a:p>
          <a:p>
            <a:pPr lvl="3"/>
            <a:r>
              <a:rPr lang="en-US" sz="1400" smtClean="0"/>
              <a:t>Constant input power</a:t>
            </a:r>
          </a:p>
          <a:p>
            <a:pPr lvl="3"/>
            <a:r>
              <a:rPr lang="en-US" sz="1400" smtClean="0"/>
              <a:t>Data shows NO change in divergence or pointing.</a:t>
            </a:r>
          </a:p>
          <a:p>
            <a:pPr lvl="1"/>
            <a:r>
              <a:rPr lang="en-US" sz="2000" smtClean="0"/>
              <a:t>532 nm beam quality:  ~ 1.2</a:t>
            </a:r>
          </a:p>
          <a:p>
            <a:pPr lvl="1"/>
            <a:r>
              <a:rPr lang="en-US" sz="2000" smtClean="0"/>
              <a:t>532 nm pulsewidth: &lt;1.3ns</a:t>
            </a:r>
          </a:p>
          <a:p>
            <a:pPr lvl="1"/>
            <a:r>
              <a:rPr lang="en-US" sz="2000" smtClean="0"/>
              <a:t>532 nm linewidth:  &lt;16 pm with etalon OC</a:t>
            </a:r>
          </a:p>
          <a:p>
            <a:pPr lvl="2"/>
            <a:r>
              <a:rPr lang="en-US" sz="1600" smtClean="0"/>
              <a:t>Instrument limited</a:t>
            </a:r>
          </a:p>
          <a:p>
            <a:pPr lvl="2"/>
            <a:r>
              <a:rPr lang="en-US" sz="1600" smtClean="0"/>
              <a:t>Fully linewidth narrowed oscillator not yet incorporated</a:t>
            </a:r>
          </a:p>
          <a:p>
            <a:pPr lvl="1"/>
            <a:r>
              <a:rPr lang="en-US" sz="2000" smtClean="0"/>
              <a:t>Pointing stability at 1064nm: 2% of the divergence</a:t>
            </a:r>
          </a:p>
          <a:p>
            <a:pPr lvl="1"/>
            <a:endParaRPr lang="en-US" sz="2000" smtClean="0"/>
          </a:p>
          <a:p>
            <a:pPr lvl="1">
              <a:buFontTx/>
              <a:buNone/>
            </a:pPr>
            <a:endParaRPr lang="en-US" sz="200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3"/>
          <p:cNvPicPr>
            <a:picLocks noChangeAspect="1" noChangeArrowheads="1"/>
          </p:cNvPicPr>
          <p:nvPr/>
        </p:nvPicPr>
        <p:blipFill>
          <a:blip r:embed="rId3"/>
          <a:srcRect/>
          <a:stretch>
            <a:fillRect/>
          </a:stretch>
        </p:blipFill>
        <p:spPr bwMode="auto">
          <a:xfrm>
            <a:off x="4246563" y="2841625"/>
            <a:ext cx="4524375" cy="3462338"/>
          </a:xfrm>
          <a:prstGeom prst="rect">
            <a:avLst/>
          </a:prstGeom>
          <a:noFill/>
          <a:ln w="9525">
            <a:noFill/>
            <a:miter lim="800000"/>
            <a:headEnd/>
            <a:tailEnd/>
          </a:ln>
        </p:spPr>
      </p:pic>
      <p:sp>
        <p:nvSpPr>
          <p:cNvPr id="43010" name="Rectangle 2"/>
          <p:cNvSpPr>
            <a:spLocks noGrp="1" noChangeArrowheads="1"/>
          </p:cNvSpPr>
          <p:nvPr>
            <p:ph type="title"/>
          </p:nvPr>
        </p:nvSpPr>
        <p:spPr bwMode="auto">
          <a:xfrm>
            <a:off x="1828800" y="222250"/>
            <a:ext cx="5610225" cy="6921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smtClean="0"/>
              <a:t>Engineering Design Unit (EDU)</a:t>
            </a:r>
            <a:endParaRPr lang="en-US" sz="2000" smtClean="0"/>
          </a:p>
        </p:txBody>
      </p:sp>
      <p:sp>
        <p:nvSpPr>
          <p:cNvPr id="43011" name="Rectangle 3"/>
          <p:cNvSpPr>
            <a:spLocks noGrp="1" noChangeArrowheads="1"/>
          </p:cNvSpPr>
          <p:nvPr>
            <p:ph type="body" idx="1"/>
          </p:nvPr>
        </p:nvSpPr>
        <p:spPr>
          <a:xfrm>
            <a:off x="195263" y="1493838"/>
            <a:ext cx="4314825" cy="3344862"/>
          </a:xfrm>
        </p:spPr>
        <p:txBody>
          <a:bodyPr/>
          <a:lstStyle/>
          <a:p>
            <a:pPr eaLnBrk="1" hangingPunct="1">
              <a:lnSpc>
                <a:spcPct val="95000"/>
              </a:lnSpc>
            </a:pPr>
            <a:r>
              <a:rPr lang="en-US" sz="1800" smtClean="0"/>
              <a:t>Dual compartment design derived from wind lidar transmitter </a:t>
            </a:r>
          </a:p>
          <a:p>
            <a:pPr eaLnBrk="1" hangingPunct="1">
              <a:lnSpc>
                <a:spcPct val="95000"/>
              </a:lnSpc>
            </a:pPr>
            <a:r>
              <a:rPr lang="en-US" sz="1800" smtClean="0"/>
              <a:t>Integrated electronics module</a:t>
            </a:r>
          </a:p>
          <a:p>
            <a:pPr eaLnBrk="1" hangingPunct="1">
              <a:lnSpc>
                <a:spcPct val="95000"/>
              </a:lnSpc>
            </a:pPr>
            <a:r>
              <a:rPr lang="en-US" sz="1800" smtClean="0"/>
              <a:t>Delivered to GSFC in December 2011 </a:t>
            </a:r>
          </a:p>
          <a:p>
            <a:pPr lvl="1" eaLnBrk="1" hangingPunct="1">
              <a:lnSpc>
                <a:spcPct val="95000"/>
              </a:lnSpc>
            </a:pPr>
            <a:r>
              <a:rPr lang="en-US" sz="1400" smtClean="0"/>
              <a:t>9 W at 532 nm</a:t>
            </a:r>
          </a:p>
          <a:p>
            <a:pPr lvl="2" eaLnBrk="1" hangingPunct="1">
              <a:lnSpc>
                <a:spcPct val="95000"/>
              </a:lnSpc>
            </a:pPr>
            <a:r>
              <a:rPr lang="en-US" sz="1200" smtClean="0"/>
              <a:t>Adjustable down to 2.5 W</a:t>
            </a:r>
          </a:p>
          <a:p>
            <a:pPr lvl="1" eaLnBrk="1" hangingPunct="1">
              <a:lnSpc>
                <a:spcPct val="95000"/>
              </a:lnSpc>
            </a:pPr>
            <a:r>
              <a:rPr lang="en-US" sz="1400" smtClean="0"/>
              <a:t>Wall plug efficiency &gt; 5%</a:t>
            </a:r>
          </a:p>
          <a:p>
            <a:pPr lvl="1" eaLnBrk="1" hangingPunct="1">
              <a:lnSpc>
                <a:spcPct val="95000"/>
              </a:lnSpc>
            </a:pPr>
            <a:r>
              <a:rPr lang="en-US" sz="1400" smtClean="0"/>
              <a:t>532 nm linewidth &lt;5 pm</a:t>
            </a:r>
          </a:p>
          <a:p>
            <a:pPr lvl="1" eaLnBrk="1" hangingPunct="1">
              <a:lnSpc>
                <a:spcPct val="95000"/>
              </a:lnSpc>
            </a:pPr>
            <a:r>
              <a:rPr lang="en-US" sz="1400" smtClean="0"/>
              <a:t>M</a:t>
            </a:r>
            <a:r>
              <a:rPr lang="en-US" sz="1400" baseline="30000" smtClean="0"/>
              <a:t>2</a:t>
            </a:r>
            <a:r>
              <a:rPr lang="en-US" sz="1400" smtClean="0"/>
              <a:t> of 1.2</a:t>
            </a:r>
          </a:p>
          <a:p>
            <a:pPr lvl="1" eaLnBrk="1" hangingPunct="1">
              <a:lnSpc>
                <a:spcPct val="95000"/>
              </a:lnSpc>
            </a:pPr>
            <a:r>
              <a:rPr lang="en-US" sz="1400" smtClean="0"/>
              <a:t>1.4 ns pulsewidth </a:t>
            </a:r>
          </a:p>
        </p:txBody>
      </p:sp>
      <p:sp>
        <p:nvSpPr>
          <p:cNvPr id="43012" name="TextBox 902"/>
          <p:cNvSpPr txBox="1">
            <a:spLocks noChangeArrowheads="1"/>
          </p:cNvSpPr>
          <p:nvPr/>
        </p:nvSpPr>
        <p:spPr bwMode="auto">
          <a:xfrm>
            <a:off x="5024438" y="2387600"/>
            <a:ext cx="3373437" cy="307975"/>
          </a:xfrm>
          <a:prstGeom prst="rect">
            <a:avLst/>
          </a:prstGeom>
          <a:noFill/>
          <a:ln w="9525">
            <a:noFill/>
            <a:miter lim="800000"/>
            <a:headEnd/>
            <a:tailEnd/>
          </a:ln>
        </p:spPr>
        <p:txBody>
          <a:bodyPr>
            <a:spAutoFit/>
          </a:bodyPr>
          <a:lstStyle/>
          <a:p>
            <a:pPr algn="ctr"/>
            <a:r>
              <a:rPr lang="en-US" sz="1400" b="1">
                <a:latin typeface="Arial" charset="0"/>
                <a:cs typeface="Arial" charset="0"/>
              </a:rPr>
              <a:t>EDU in operation at GSFC</a:t>
            </a:r>
          </a:p>
        </p:txBody>
      </p:sp>
      <p:sp>
        <p:nvSpPr>
          <p:cNvPr id="43013" name="TextBox 8"/>
          <p:cNvSpPr txBox="1">
            <a:spLocks noChangeArrowheads="1"/>
          </p:cNvSpPr>
          <p:nvPr/>
        </p:nvSpPr>
        <p:spPr bwMode="auto">
          <a:xfrm>
            <a:off x="7216775" y="2814638"/>
            <a:ext cx="1047750" cy="461962"/>
          </a:xfrm>
          <a:prstGeom prst="rect">
            <a:avLst/>
          </a:prstGeom>
          <a:noFill/>
          <a:ln w="9525">
            <a:noFill/>
            <a:miter lim="800000"/>
            <a:headEnd/>
            <a:tailEnd/>
          </a:ln>
        </p:spPr>
        <p:txBody>
          <a:bodyPr>
            <a:spAutoFit/>
          </a:bodyPr>
          <a:lstStyle/>
          <a:p>
            <a:pPr algn="ctr"/>
            <a:r>
              <a:rPr lang="en-US" sz="1200" b="1">
                <a:solidFill>
                  <a:srgbClr val="FF0000"/>
                </a:solidFill>
                <a:latin typeface="Arial" charset="0"/>
                <a:cs typeface="Arial" charset="0"/>
              </a:rPr>
              <a:t>Electronics module</a:t>
            </a:r>
          </a:p>
        </p:txBody>
      </p:sp>
      <p:sp>
        <p:nvSpPr>
          <p:cNvPr id="43014" name="TextBox 9"/>
          <p:cNvSpPr txBox="1">
            <a:spLocks noChangeArrowheads="1"/>
          </p:cNvSpPr>
          <p:nvPr/>
        </p:nvSpPr>
        <p:spPr bwMode="auto">
          <a:xfrm>
            <a:off x="4645025" y="4618038"/>
            <a:ext cx="965200" cy="461962"/>
          </a:xfrm>
          <a:prstGeom prst="rect">
            <a:avLst/>
          </a:prstGeom>
          <a:noFill/>
          <a:ln w="9525">
            <a:noFill/>
            <a:miter lim="800000"/>
            <a:headEnd/>
            <a:tailEnd/>
          </a:ln>
        </p:spPr>
        <p:txBody>
          <a:bodyPr>
            <a:spAutoFit/>
          </a:bodyPr>
          <a:lstStyle/>
          <a:p>
            <a:pPr algn="ctr"/>
            <a:r>
              <a:rPr lang="en-US" sz="1200" b="1">
                <a:solidFill>
                  <a:srgbClr val="FF0000"/>
                </a:solidFill>
                <a:latin typeface="Arial" charset="0"/>
                <a:cs typeface="Arial" charset="0"/>
              </a:rPr>
              <a:t>Laser module</a:t>
            </a:r>
          </a:p>
        </p:txBody>
      </p:sp>
      <p:cxnSp>
        <p:nvCxnSpPr>
          <p:cNvPr id="43015" name="Straight Arrow Connector 13"/>
          <p:cNvCxnSpPr>
            <a:cxnSpLocks noChangeShapeType="1"/>
          </p:cNvCxnSpPr>
          <p:nvPr/>
        </p:nvCxnSpPr>
        <p:spPr bwMode="auto">
          <a:xfrm rot="10800000" flipV="1">
            <a:off x="6623050" y="3081338"/>
            <a:ext cx="771525" cy="381000"/>
          </a:xfrm>
          <a:prstGeom prst="straightConnector1">
            <a:avLst/>
          </a:prstGeom>
          <a:noFill/>
          <a:ln w="19050" algn="ctr">
            <a:solidFill>
              <a:srgbClr val="FF0000"/>
            </a:solidFill>
            <a:round/>
            <a:headEnd/>
            <a:tailEnd type="arrow" w="med" len="med"/>
          </a:ln>
        </p:spPr>
      </p:cxnSp>
      <p:cxnSp>
        <p:nvCxnSpPr>
          <p:cNvPr id="43016" name="Straight Arrow Connector 18"/>
          <p:cNvCxnSpPr>
            <a:cxnSpLocks noChangeShapeType="1"/>
          </p:cNvCxnSpPr>
          <p:nvPr/>
        </p:nvCxnSpPr>
        <p:spPr bwMode="auto">
          <a:xfrm flipV="1">
            <a:off x="5397500" y="4732338"/>
            <a:ext cx="1181100" cy="101600"/>
          </a:xfrm>
          <a:prstGeom prst="straightConnector1">
            <a:avLst/>
          </a:prstGeom>
          <a:noFill/>
          <a:ln w="19050" algn="ctr">
            <a:solidFill>
              <a:srgbClr val="FF0000"/>
            </a:solidFill>
            <a:round/>
            <a:headEnd/>
            <a:tailEnd type="arrow"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bwMode="auto">
          <a:xfrm>
            <a:off x="1828800" y="222250"/>
            <a:ext cx="5610225" cy="6921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smtClean="0"/>
              <a:t>Ongoing Lifetime Testing</a:t>
            </a:r>
            <a:endParaRPr lang="en-US" sz="2000" smtClean="0"/>
          </a:p>
        </p:txBody>
      </p:sp>
      <p:sp>
        <p:nvSpPr>
          <p:cNvPr id="45058" name="Rectangle 3"/>
          <p:cNvSpPr>
            <a:spLocks noGrp="1" noChangeArrowheads="1"/>
          </p:cNvSpPr>
          <p:nvPr>
            <p:ph type="body" idx="1"/>
          </p:nvPr>
        </p:nvSpPr>
        <p:spPr>
          <a:xfrm>
            <a:off x="328613" y="1681163"/>
            <a:ext cx="4705350" cy="982662"/>
          </a:xfrm>
        </p:spPr>
        <p:txBody>
          <a:bodyPr/>
          <a:lstStyle/>
          <a:p>
            <a:pPr eaLnBrk="1" hangingPunct="1">
              <a:lnSpc>
                <a:spcPct val="95000"/>
              </a:lnSpc>
            </a:pPr>
            <a:r>
              <a:rPr lang="en-US" sz="1800" b="1" smtClean="0">
                <a:solidFill>
                  <a:srgbClr val="00B0F0"/>
                </a:solidFill>
              </a:rPr>
              <a:t>4 fiber coupled diode pump modules</a:t>
            </a:r>
          </a:p>
          <a:p>
            <a:pPr eaLnBrk="1" hangingPunct="1">
              <a:lnSpc>
                <a:spcPct val="95000"/>
              </a:lnSpc>
            </a:pPr>
            <a:r>
              <a:rPr lang="en-US" sz="1800" b="1" smtClean="0">
                <a:solidFill>
                  <a:srgbClr val="00B0F0"/>
                </a:solidFill>
              </a:rPr>
              <a:t>Short pulse oscillator</a:t>
            </a:r>
          </a:p>
          <a:p>
            <a:pPr eaLnBrk="1" hangingPunct="1">
              <a:lnSpc>
                <a:spcPct val="95000"/>
              </a:lnSpc>
            </a:pPr>
            <a:r>
              <a:rPr lang="en-US" sz="1800" b="1" smtClean="0">
                <a:solidFill>
                  <a:srgbClr val="00B0F0"/>
                </a:solidFill>
              </a:rPr>
              <a:t>Brassboard MOPA</a:t>
            </a:r>
            <a:endParaRPr lang="en-US" sz="1400" b="1" smtClean="0">
              <a:solidFill>
                <a:srgbClr val="00B0F0"/>
              </a:solidFill>
            </a:endParaRPr>
          </a:p>
        </p:txBody>
      </p:sp>
      <p:sp>
        <p:nvSpPr>
          <p:cNvPr id="45059" name="TextBox 902"/>
          <p:cNvSpPr txBox="1">
            <a:spLocks noChangeArrowheads="1"/>
          </p:cNvSpPr>
          <p:nvPr/>
        </p:nvSpPr>
        <p:spPr bwMode="auto">
          <a:xfrm>
            <a:off x="452438" y="6143625"/>
            <a:ext cx="3373437" cy="306388"/>
          </a:xfrm>
          <a:prstGeom prst="rect">
            <a:avLst/>
          </a:prstGeom>
          <a:noFill/>
          <a:ln w="9525">
            <a:noFill/>
            <a:miter lim="800000"/>
            <a:headEnd/>
            <a:tailEnd/>
          </a:ln>
        </p:spPr>
        <p:txBody>
          <a:bodyPr>
            <a:spAutoFit/>
          </a:bodyPr>
          <a:lstStyle/>
          <a:p>
            <a:pPr algn="ctr"/>
            <a:r>
              <a:rPr lang="en-US" sz="1400" b="1">
                <a:latin typeface="Arial" charset="0"/>
                <a:cs typeface="Arial" charset="0"/>
              </a:rPr>
              <a:t>Short pulse oscillator life test results</a:t>
            </a:r>
          </a:p>
        </p:txBody>
      </p:sp>
      <p:pic>
        <p:nvPicPr>
          <p:cNvPr id="45060" name="C 11"/>
          <p:cNvPicPr>
            <a:picLocks noChangeAspect="1" noChangeArrowheads="1"/>
          </p:cNvPicPr>
          <p:nvPr/>
        </p:nvPicPr>
        <p:blipFill>
          <a:blip r:embed="rId3"/>
          <a:srcRect l="1648" t="7172" r="1297" b="4143"/>
          <a:stretch>
            <a:fillRect/>
          </a:stretch>
        </p:blipFill>
        <p:spPr bwMode="auto">
          <a:xfrm>
            <a:off x="257175" y="3692525"/>
            <a:ext cx="3494088" cy="2246313"/>
          </a:xfrm>
          <a:prstGeom prst="rect">
            <a:avLst/>
          </a:prstGeom>
          <a:noFill/>
          <a:ln w="9525">
            <a:noFill/>
            <a:miter lim="800000"/>
            <a:headEnd/>
            <a:tailEnd/>
          </a:ln>
        </p:spPr>
      </p:pic>
      <p:pic>
        <p:nvPicPr>
          <p:cNvPr id="45061" name="C 13"/>
          <p:cNvPicPr>
            <a:picLocks noChangeAspect="1" noChangeArrowheads="1"/>
          </p:cNvPicPr>
          <p:nvPr/>
        </p:nvPicPr>
        <p:blipFill>
          <a:blip r:embed="rId4"/>
          <a:srcRect t="-2048"/>
          <a:stretch>
            <a:fillRect/>
          </a:stretch>
        </p:blipFill>
        <p:spPr bwMode="auto">
          <a:xfrm>
            <a:off x="5387975" y="1100138"/>
            <a:ext cx="2593975" cy="2000250"/>
          </a:xfrm>
          <a:prstGeom prst="rect">
            <a:avLst/>
          </a:prstGeom>
          <a:noFill/>
          <a:ln w="9525">
            <a:noFill/>
            <a:miter lim="800000"/>
            <a:headEnd/>
            <a:tailEnd/>
          </a:ln>
        </p:spPr>
      </p:pic>
      <p:sp>
        <p:nvSpPr>
          <p:cNvPr id="45062" name="TextBox 902"/>
          <p:cNvSpPr txBox="1">
            <a:spLocks noChangeArrowheads="1"/>
          </p:cNvSpPr>
          <p:nvPr/>
        </p:nvSpPr>
        <p:spPr bwMode="auto">
          <a:xfrm>
            <a:off x="5435600" y="3179763"/>
            <a:ext cx="3373438" cy="307975"/>
          </a:xfrm>
          <a:prstGeom prst="rect">
            <a:avLst/>
          </a:prstGeom>
          <a:noFill/>
          <a:ln w="9525">
            <a:noFill/>
            <a:miter lim="800000"/>
            <a:headEnd/>
            <a:tailEnd/>
          </a:ln>
        </p:spPr>
        <p:txBody>
          <a:bodyPr>
            <a:spAutoFit/>
          </a:bodyPr>
          <a:lstStyle/>
          <a:p>
            <a:pPr algn="ctr"/>
            <a:r>
              <a:rPr lang="en-US" sz="1400" b="1">
                <a:latin typeface="Arial" charset="0"/>
                <a:cs typeface="Arial" charset="0"/>
              </a:rPr>
              <a:t>Pump module life test results</a:t>
            </a:r>
          </a:p>
        </p:txBody>
      </p:sp>
      <p:sp>
        <p:nvSpPr>
          <p:cNvPr id="45063" name="TextBox 12"/>
          <p:cNvSpPr txBox="1">
            <a:spLocks noChangeArrowheads="1"/>
          </p:cNvSpPr>
          <p:nvPr/>
        </p:nvSpPr>
        <p:spPr bwMode="auto">
          <a:xfrm>
            <a:off x="7989888" y="1074738"/>
            <a:ext cx="1154112" cy="460375"/>
          </a:xfrm>
          <a:prstGeom prst="rect">
            <a:avLst/>
          </a:prstGeom>
          <a:noFill/>
          <a:ln w="9525">
            <a:noFill/>
            <a:miter lim="800000"/>
            <a:headEnd/>
            <a:tailEnd/>
          </a:ln>
        </p:spPr>
        <p:txBody>
          <a:bodyPr>
            <a:spAutoFit/>
          </a:bodyPr>
          <a:lstStyle/>
          <a:p>
            <a:pPr algn="ctr"/>
            <a:r>
              <a:rPr lang="en-US" sz="1200" b="1">
                <a:solidFill>
                  <a:srgbClr val="FF0000"/>
                </a:solidFill>
                <a:latin typeface="Arial" charset="0"/>
                <a:cs typeface="Arial" charset="0"/>
              </a:rPr>
              <a:t>Amp modules</a:t>
            </a:r>
          </a:p>
        </p:txBody>
      </p:sp>
      <p:sp>
        <p:nvSpPr>
          <p:cNvPr id="45064" name="TextBox 14"/>
          <p:cNvSpPr txBox="1">
            <a:spLocks noChangeArrowheads="1"/>
          </p:cNvSpPr>
          <p:nvPr/>
        </p:nvSpPr>
        <p:spPr bwMode="auto">
          <a:xfrm>
            <a:off x="7989888" y="1555750"/>
            <a:ext cx="1154112" cy="460375"/>
          </a:xfrm>
          <a:prstGeom prst="rect">
            <a:avLst/>
          </a:prstGeom>
          <a:noFill/>
          <a:ln w="9525">
            <a:noFill/>
            <a:miter lim="800000"/>
            <a:headEnd/>
            <a:tailEnd/>
          </a:ln>
        </p:spPr>
        <p:txBody>
          <a:bodyPr>
            <a:spAutoFit/>
          </a:bodyPr>
          <a:lstStyle/>
          <a:p>
            <a:pPr algn="ctr"/>
            <a:r>
              <a:rPr lang="en-US" sz="1200" b="1">
                <a:solidFill>
                  <a:srgbClr val="FF0000"/>
                </a:solidFill>
                <a:latin typeface="Arial" charset="0"/>
                <a:cs typeface="Arial" charset="0"/>
              </a:rPr>
              <a:t>Preamp module</a:t>
            </a:r>
          </a:p>
        </p:txBody>
      </p:sp>
      <p:sp>
        <p:nvSpPr>
          <p:cNvPr id="45065" name="TextBox 15"/>
          <p:cNvSpPr txBox="1">
            <a:spLocks noChangeArrowheads="1"/>
          </p:cNvSpPr>
          <p:nvPr/>
        </p:nvSpPr>
        <p:spPr bwMode="auto">
          <a:xfrm>
            <a:off x="7856538" y="2062163"/>
            <a:ext cx="1154112" cy="461962"/>
          </a:xfrm>
          <a:prstGeom prst="rect">
            <a:avLst/>
          </a:prstGeom>
          <a:noFill/>
          <a:ln w="9525">
            <a:noFill/>
            <a:miter lim="800000"/>
            <a:headEnd/>
            <a:tailEnd/>
          </a:ln>
        </p:spPr>
        <p:txBody>
          <a:bodyPr>
            <a:spAutoFit/>
          </a:bodyPr>
          <a:lstStyle/>
          <a:p>
            <a:pPr algn="ctr"/>
            <a:r>
              <a:rPr lang="en-US" sz="1200" b="1">
                <a:solidFill>
                  <a:srgbClr val="FF0000"/>
                </a:solidFill>
                <a:latin typeface="Arial" charset="0"/>
                <a:cs typeface="Arial" charset="0"/>
              </a:rPr>
              <a:t>Oscillator module</a:t>
            </a:r>
          </a:p>
        </p:txBody>
      </p:sp>
      <p:pic>
        <p:nvPicPr>
          <p:cNvPr id="45066" name="Picture 4"/>
          <p:cNvPicPr>
            <a:picLocks noChangeAspect="1" noChangeArrowheads="1"/>
          </p:cNvPicPr>
          <p:nvPr/>
        </p:nvPicPr>
        <p:blipFill>
          <a:blip r:embed="rId5"/>
          <a:srcRect/>
          <a:stretch>
            <a:fillRect/>
          </a:stretch>
        </p:blipFill>
        <p:spPr bwMode="auto">
          <a:xfrm>
            <a:off x="5672138" y="4003675"/>
            <a:ext cx="2924175" cy="2190750"/>
          </a:xfrm>
          <a:prstGeom prst="rect">
            <a:avLst/>
          </a:prstGeom>
          <a:noFill/>
          <a:ln w="9525">
            <a:noFill/>
            <a:miter lim="800000"/>
            <a:headEnd/>
            <a:tailEnd/>
          </a:ln>
        </p:spPr>
      </p:pic>
      <p:sp>
        <p:nvSpPr>
          <p:cNvPr id="45067" name="TextBox 902"/>
          <p:cNvSpPr txBox="1">
            <a:spLocks noChangeArrowheads="1"/>
          </p:cNvSpPr>
          <p:nvPr/>
        </p:nvSpPr>
        <p:spPr bwMode="auto">
          <a:xfrm>
            <a:off x="5534025" y="6278563"/>
            <a:ext cx="3373438" cy="307975"/>
          </a:xfrm>
          <a:prstGeom prst="rect">
            <a:avLst/>
          </a:prstGeom>
          <a:noFill/>
          <a:ln w="9525">
            <a:noFill/>
            <a:miter lim="800000"/>
            <a:headEnd/>
            <a:tailEnd/>
          </a:ln>
        </p:spPr>
        <p:txBody>
          <a:bodyPr>
            <a:spAutoFit/>
          </a:bodyPr>
          <a:lstStyle/>
          <a:p>
            <a:pPr algn="ctr"/>
            <a:r>
              <a:rPr lang="en-US" sz="1400" b="1">
                <a:latin typeface="Arial" charset="0"/>
                <a:cs typeface="Arial" charset="0"/>
              </a:rPr>
              <a:t>Brassboard MOPA life test results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idx="4294967295"/>
          </p:nvPr>
        </p:nvSpPr>
        <p:spPr bwMode="auto">
          <a:xfrm>
            <a:off x="1828800" y="222250"/>
            <a:ext cx="5610225" cy="692150"/>
          </a:xfrm>
          <a:prstGeom prst="rect">
            <a:avLst/>
          </a:prstGeom>
          <a:noFill/>
          <a:ln>
            <a:miter lim="800000"/>
            <a:headEnd/>
            <a:tailEnd/>
          </a:ln>
        </p:spPr>
        <p:txBody>
          <a:bodyPr/>
          <a:lstStyle/>
          <a:p>
            <a:pPr eaLnBrk="1" hangingPunct="1"/>
            <a:r>
              <a:rPr lang="en-US" sz="2400" smtClean="0"/>
              <a:t>Transition to TRL 6</a:t>
            </a:r>
            <a:endParaRPr lang="en-US" sz="2000" smtClean="0"/>
          </a:p>
        </p:txBody>
      </p:sp>
      <p:sp>
        <p:nvSpPr>
          <p:cNvPr id="47106" name="Rectangle 3"/>
          <p:cNvSpPr>
            <a:spLocks noGrp="1" noChangeArrowheads="1"/>
          </p:cNvSpPr>
          <p:nvPr>
            <p:ph type="body" idx="4294967295"/>
          </p:nvPr>
        </p:nvSpPr>
        <p:spPr>
          <a:xfrm>
            <a:off x="0" y="1422400"/>
            <a:ext cx="4705350" cy="3811588"/>
          </a:xfrm>
        </p:spPr>
        <p:txBody>
          <a:bodyPr/>
          <a:lstStyle/>
          <a:p>
            <a:pPr eaLnBrk="1" hangingPunct="1">
              <a:lnSpc>
                <a:spcPct val="95000"/>
              </a:lnSpc>
            </a:pPr>
            <a:r>
              <a:rPr lang="en-US" sz="1800" b="1" smtClean="0"/>
              <a:t>Mechanical integrity of laser canister has been verified at full random vibration levels (14.1 g</a:t>
            </a:r>
            <a:r>
              <a:rPr lang="en-US" sz="1800" b="1" baseline="-25000" smtClean="0"/>
              <a:t>rms</a:t>
            </a:r>
            <a:r>
              <a:rPr lang="en-US" sz="1800" b="1" smtClean="0"/>
              <a:t>) </a:t>
            </a:r>
          </a:p>
          <a:p>
            <a:pPr eaLnBrk="1" hangingPunct="1">
              <a:lnSpc>
                <a:spcPct val="95000"/>
              </a:lnSpc>
            </a:pPr>
            <a:endParaRPr lang="en-US" sz="1800" b="1" smtClean="0"/>
          </a:p>
          <a:p>
            <a:pPr eaLnBrk="1" hangingPunct="1">
              <a:lnSpc>
                <a:spcPct val="95000"/>
              </a:lnSpc>
            </a:pPr>
            <a:r>
              <a:rPr lang="en-US" sz="1800" b="1" smtClean="0"/>
              <a:t>Seal testing of the canister has verified leak rates that are compatible with a &gt; 5 year mission</a:t>
            </a:r>
          </a:p>
          <a:p>
            <a:pPr eaLnBrk="1" hangingPunct="1">
              <a:lnSpc>
                <a:spcPct val="95000"/>
              </a:lnSpc>
            </a:pPr>
            <a:endParaRPr lang="en-US" sz="1800" b="1" smtClean="0"/>
          </a:p>
          <a:p>
            <a:pPr eaLnBrk="1" hangingPunct="1">
              <a:lnSpc>
                <a:spcPct val="95000"/>
              </a:lnSpc>
            </a:pPr>
            <a:r>
              <a:rPr lang="en-US" sz="1800" b="1" smtClean="0"/>
              <a:t>Preparations for operational thermal/vacuum testing are underway</a:t>
            </a:r>
          </a:p>
          <a:p>
            <a:pPr eaLnBrk="1" hangingPunct="1">
              <a:lnSpc>
                <a:spcPct val="95000"/>
              </a:lnSpc>
            </a:pPr>
            <a:endParaRPr lang="en-US" sz="1800" b="1" smtClean="0"/>
          </a:p>
          <a:p>
            <a:pPr eaLnBrk="1" hangingPunct="1">
              <a:lnSpc>
                <a:spcPct val="95000"/>
              </a:lnSpc>
            </a:pPr>
            <a:r>
              <a:rPr lang="en-US" sz="1800" b="1" smtClean="0"/>
              <a:t>Random vibration testing of the fully assembled laser will follow</a:t>
            </a:r>
            <a:endParaRPr lang="en-US" sz="1400" b="1" smtClean="0"/>
          </a:p>
        </p:txBody>
      </p:sp>
      <p:sp>
        <p:nvSpPr>
          <p:cNvPr id="47107" name="TextBox 902"/>
          <p:cNvSpPr txBox="1">
            <a:spLocks noChangeArrowheads="1"/>
          </p:cNvSpPr>
          <p:nvPr/>
        </p:nvSpPr>
        <p:spPr bwMode="auto">
          <a:xfrm>
            <a:off x="4835525" y="2157413"/>
            <a:ext cx="4175125" cy="366712"/>
          </a:xfrm>
          <a:prstGeom prst="rect">
            <a:avLst/>
          </a:prstGeom>
          <a:noFill/>
          <a:ln w="9525">
            <a:noFill/>
            <a:miter lim="800000"/>
            <a:headEnd/>
            <a:tailEnd/>
          </a:ln>
        </p:spPr>
        <p:txBody>
          <a:bodyPr>
            <a:spAutoFit/>
          </a:bodyPr>
          <a:lstStyle/>
          <a:p>
            <a:pPr algn="ctr"/>
            <a:r>
              <a:rPr lang="en-US" sz="1800" b="1">
                <a:latin typeface="Arial" charset="0"/>
                <a:cs typeface="Arial" charset="0"/>
              </a:rPr>
              <a:t>Vibration testing of laser canister</a:t>
            </a:r>
          </a:p>
        </p:txBody>
      </p:sp>
      <p:pic>
        <p:nvPicPr>
          <p:cNvPr id="47108" name="Picture 13"/>
          <p:cNvPicPr>
            <a:picLocks noChangeAspect="1" noChangeArrowheads="1"/>
          </p:cNvPicPr>
          <p:nvPr/>
        </p:nvPicPr>
        <p:blipFill>
          <a:blip r:embed="rId3"/>
          <a:srcRect/>
          <a:stretch>
            <a:fillRect/>
          </a:stretch>
        </p:blipFill>
        <p:spPr bwMode="auto">
          <a:xfrm>
            <a:off x="4735513" y="2679700"/>
            <a:ext cx="4408487" cy="330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C:\Documents and Settings\Owner\Desktop\topview2.jpg"/>
          <p:cNvPicPr>
            <a:picLocks noChangeAspect="1" noChangeArrowheads="1"/>
          </p:cNvPicPr>
          <p:nvPr/>
        </p:nvPicPr>
        <p:blipFill>
          <a:blip r:embed="rId3"/>
          <a:srcRect/>
          <a:stretch>
            <a:fillRect/>
          </a:stretch>
        </p:blipFill>
        <p:spPr bwMode="auto">
          <a:xfrm>
            <a:off x="5359400" y="1778000"/>
            <a:ext cx="2389188" cy="4521200"/>
          </a:xfrm>
          <a:prstGeom prst="rect">
            <a:avLst/>
          </a:prstGeom>
          <a:noFill/>
          <a:ln w="9525">
            <a:noFill/>
            <a:miter lim="800000"/>
            <a:headEnd/>
            <a:tailEnd/>
          </a:ln>
        </p:spPr>
      </p:pic>
      <p:sp>
        <p:nvSpPr>
          <p:cNvPr id="49154" name="Rectangle 2"/>
          <p:cNvSpPr>
            <a:spLocks noGrp="1" noChangeArrowheads="1"/>
          </p:cNvSpPr>
          <p:nvPr>
            <p:ph type="title"/>
          </p:nvPr>
        </p:nvSpPr>
        <p:spPr bwMode="auto">
          <a:xfrm>
            <a:off x="1828800" y="0"/>
            <a:ext cx="5610225"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smtClean="0"/>
              <a:t>High-Efficiency, Single-Frequency Ring Laser Development</a:t>
            </a:r>
            <a:br>
              <a:rPr lang="en-US" sz="2400" smtClean="0"/>
            </a:br>
            <a:endParaRPr lang="en-US" sz="2000" smtClean="0"/>
          </a:p>
        </p:txBody>
      </p:sp>
      <p:sp>
        <p:nvSpPr>
          <p:cNvPr id="49155" name="Rectangle 3"/>
          <p:cNvSpPr>
            <a:spLocks noGrp="1" noChangeArrowheads="1"/>
          </p:cNvSpPr>
          <p:nvPr>
            <p:ph type="body" idx="1"/>
          </p:nvPr>
        </p:nvSpPr>
        <p:spPr>
          <a:xfrm>
            <a:off x="230188" y="1352550"/>
            <a:ext cx="4243387" cy="4879975"/>
          </a:xfrm>
        </p:spPr>
        <p:txBody>
          <a:bodyPr/>
          <a:lstStyle/>
          <a:p>
            <a:pPr eaLnBrk="1" hangingPunct="1">
              <a:lnSpc>
                <a:spcPct val="95000"/>
              </a:lnSpc>
            </a:pPr>
            <a:r>
              <a:rPr lang="en-US" sz="1800" smtClean="0"/>
              <a:t>Synthesis of other Fibertek development work</a:t>
            </a:r>
          </a:p>
          <a:p>
            <a:pPr lvl="1" eaLnBrk="1" hangingPunct="1">
              <a:lnSpc>
                <a:spcPct val="95000"/>
              </a:lnSpc>
            </a:pPr>
            <a:r>
              <a:rPr lang="en-US" sz="1400" smtClean="0"/>
              <a:t>High efficiency bulk solid-state gain media</a:t>
            </a:r>
          </a:p>
          <a:p>
            <a:pPr lvl="1" eaLnBrk="1" hangingPunct="1">
              <a:lnSpc>
                <a:spcPct val="95000"/>
              </a:lnSpc>
            </a:pPr>
            <a:r>
              <a:rPr lang="en-US" sz="1400" smtClean="0"/>
              <a:t>Single- frequency ring lasers</a:t>
            </a:r>
          </a:p>
          <a:p>
            <a:pPr lvl="1" eaLnBrk="1" hangingPunct="1">
              <a:lnSpc>
                <a:spcPct val="95000"/>
              </a:lnSpc>
            </a:pPr>
            <a:r>
              <a:rPr lang="en-US" sz="1400" smtClean="0"/>
              <a:t>Robust packing designs for field applications</a:t>
            </a:r>
            <a:endParaRPr lang="en-US" sz="1000" smtClean="0"/>
          </a:p>
          <a:p>
            <a:pPr eaLnBrk="1" hangingPunct="1">
              <a:lnSpc>
                <a:spcPct val="95000"/>
              </a:lnSpc>
            </a:pPr>
            <a:r>
              <a:rPr lang="en-US" sz="1800" smtClean="0"/>
              <a:t>Appropriate design for longer pulsewidth applications</a:t>
            </a:r>
          </a:p>
          <a:p>
            <a:pPr lvl="1" eaLnBrk="1" hangingPunct="1">
              <a:lnSpc>
                <a:spcPct val="95000"/>
              </a:lnSpc>
            </a:pPr>
            <a:r>
              <a:rPr lang="en-US" sz="1400" smtClean="0"/>
              <a:t>≥ 3 ns</a:t>
            </a:r>
          </a:p>
          <a:p>
            <a:pPr lvl="1" eaLnBrk="1" hangingPunct="1">
              <a:lnSpc>
                <a:spcPct val="95000"/>
              </a:lnSpc>
            </a:pPr>
            <a:r>
              <a:rPr lang="en-US" sz="1400" smtClean="0"/>
              <a:t>Lidar systems for winds, clouds, aerosols, vegetation canopy, ozone, ……..</a:t>
            </a:r>
            <a:endParaRPr lang="en-US" sz="1000" smtClean="0"/>
          </a:p>
          <a:p>
            <a:pPr eaLnBrk="1" hangingPunct="1">
              <a:lnSpc>
                <a:spcPct val="95000"/>
              </a:lnSpc>
            </a:pPr>
            <a:r>
              <a:rPr lang="en-US" sz="1800" smtClean="0"/>
              <a:t>Initial work supported by NASA Phase 1 SBIR</a:t>
            </a:r>
          </a:p>
          <a:p>
            <a:pPr eaLnBrk="1" hangingPunct="1">
              <a:lnSpc>
                <a:spcPct val="95000"/>
              </a:lnSpc>
            </a:pPr>
            <a:r>
              <a:rPr lang="en-US" sz="1800" smtClean="0"/>
              <a:t>Phase 1 SBIR led to contract for Laser Vegetation Imaging Sensor – Global Hawk (LVIS-GH) lidar transmitter</a:t>
            </a:r>
            <a:endParaRPr lang="en-US" sz="1200" smtClean="0"/>
          </a:p>
        </p:txBody>
      </p:sp>
      <p:sp>
        <p:nvSpPr>
          <p:cNvPr id="49156" name="TextBox 902"/>
          <p:cNvSpPr txBox="1">
            <a:spLocks noChangeArrowheads="1"/>
          </p:cNvSpPr>
          <p:nvPr/>
        </p:nvSpPr>
        <p:spPr bwMode="auto">
          <a:xfrm>
            <a:off x="5095875" y="1376363"/>
            <a:ext cx="2935288" cy="307975"/>
          </a:xfrm>
          <a:prstGeom prst="rect">
            <a:avLst/>
          </a:prstGeom>
          <a:noFill/>
          <a:ln w="9525">
            <a:noFill/>
            <a:miter lim="800000"/>
            <a:headEnd/>
            <a:tailEnd/>
          </a:ln>
        </p:spPr>
        <p:txBody>
          <a:bodyPr>
            <a:spAutoFit/>
          </a:bodyPr>
          <a:lstStyle/>
          <a:p>
            <a:pPr algn="ctr"/>
            <a:r>
              <a:rPr lang="en-US" sz="1400" b="1">
                <a:latin typeface="Arial" charset="0"/>
                <a:cs typeface="Arial" charset="0"/>
              </a:rPr>
              <a:t>LVIS short pulse ring oscillator</a:t>
            </a:r>
          </a:p>
        </p:txBody>
      </p:sp>
      <p:sp>
        <p:nvSpPr>
          <p:cNvPr id="49157" name="TextBox 904"/>
          <p:cNvSpPr txBox="1">
            <a:spLocks noChangeArrowheads="1"/>
          </p:cNvSpPr>
          <p:nvPr/>
        </p:nvSpPr>
        <p:spPr bwMode="auto">
          <a:xfrm>
            <a:off x="4600575" y="1879600"/>
            <a:ext cx="825500" cy="460375"/>
          </a:xfrm>
          <a:prstGeom prst="rect">
            <a:avLst/>
          </a:prstGeom>
          <a:noFill/>
          <a:ln w="9525">
            <a:noFill/>
            <a:miter lim="800000"/>
            <a:headEnd/>
            <a:tailEnd/>
          </a:ln>
        </p:spPr>
        <p:txBody>
          <a:bodyPr>
            <a:spAutoFit/>
          </a:bodyPr>
          <a:lstStyle/>
          <a:p>
            <a:pPr algn="ctr"/>
            <a:r>
              <a:rPr lang="en-US" sz="1200" b="1">
                <a:solidFill>
                  <a:srgbClr val="FF0000"/>
                </a:solidFill>
                <a:latin typeface="Arial" charset="0"/>
                <a:cs typeface="Arial" charset="0"/>
              </a:rPr>
              <a:t>1064 nm output </a:t>
            </a:r>
          </a:p>
        </p:txBody>
      </p:sp>
      <p:cxnSp>
        <p:nvCxnSpPr>
          <p:cNvPr id="49158" name="Straight Connector 8"/>
          <p:cNvCxnSpPr>
            <a:cxnSpLocks noChangeShapeType="1"/>
          </p:cNvCxnSpPr>
          <p:nvPr/>
        </p:nvCxnSpPr>
        <p:spPr bwMode="auto">
          <a:xfrm rot="16200000" flipH="1">
            <a:off x="5274469" y="4760119"/>
            <a:ext cx="2157412" cy="6350"/>
          </a:xfrm>
          <a:prstGeom prst="line">
            <a:avLst/>
          </a:prstGeom>
          <a:noFill/>
          <a:ln w="28575" algn="ctr">
            <a:solidFill>
              <a:srgbClr val="FF0000"/>
            </a:solidFill>
            <a:round/>
            <a:headEnd/>
            <a:tailEnd/>
          </a:ln>
        </p:spPr>
      </p:cxnSp>
      <p:cxnSp>
        <p:nvCxnSpPr>
          <p:cNvPr id="49159" name="Straight Connector 11"/>
          <p:cNvCxnSpPr>
            <a:cxnSpLocks noChangeShapeType="1"/>
          </p:cNvCxnSpPr>
          <p:nvPr/>
        </p:nvCxnSpPr>
        <p:spPr bwMode="auto">
          <a:xfrm rot="5400000">
            <a:off x="6218237" y="4765676"/>
            <a:ext cx="2170113" cy="23812"/>
          </a:xfrm>
          <a:prstGeom prst="line">
            <a:avLst/>
          </a:prstGeom>
          <a:noFill/>
          <a:ln w="28575" algn="ctr">
            <a:solidFill>
              <a:srgbClr val="FF0000"/>
            </a:solidFill>
            <a:round/>
            <a:headEnd/>
            <a:tailEnd/>
          </a:ln>
        </p:spPr>
      </p:cxnSp>
      <p:cxnSp>
        <p:nvCxnSpPr>
          <p:cNvPr id="49160" name="Straight Connector 12"/>
          <p:cNvCxnSpPr>
            <a:cxnSpLocks noChangeShapeType="1"/>
          </p:cNvCxnSpPr>
          <p:nvPr/>
        </p:nvCxnSpPr>
        <p:spPr bwMode="auto">
          <a:xfrm rot="10800000">
            <a:off x="6340475" y="3684588"/>
            <a:ext cx="965200" cy="7937"/>
          </a:xfrm>
          <a:prstGeom prst="line">
            <a:avLst/>
          </a:prstGeom>
          <a:noFill/>
          <a:ln w="28575" algn="ctr">
            <a:solidFill>
              <a:srgbClr val="FF0000"/>
            </a:solidFill>
            <a:round/>
            <a:headEnd/>
            <a:tailEnd/>
          </a:ln>
        </p:spPr>
      </p:cxnSp>
      <p:cxnSp>
        <p:nvCxnSpPr>
          <p:cNvPr id="49161" name="Straight Connector 14"/>
          <p:cNvCxnSpPr>
            <a:cxnSpLocks noChangeShapeType="1"/>
          </p:cNvCxnSpPr>
          <p:nvPr/>
        </p:nvCxnSpPr>
        <p:spPr bwMode="auto">
          <a:xfrm rot="10800000">
            <a:off x="5407025" y="2103438"/>
            <a:ext cx="439738" cy="11112"/>
          </a:xfrm>
          <a:prstGeom prst="line">
            <a:avLst/>
          </a:prstGeom>
          <a:noFill/>
          <a:ln w="28575" algn="ctr">
            <a:solidFill>
              <a:srgbClr val="FF0000"/>
            </a:solidFill>
            <a:round/>
            <a:headEnd/>
            <a:tailEnd type="triangle" w="med" len="med"/>
          </a:ln>
        </p:spPr>
      </p:cxnSp>
      <p:sp>
        <p:nvSpPr>
          <p:cNvPr id="49162" name="TextBox 16"/>
          <p:cNvSpPr txBox="1">
            <a:spLocks noChangeArrowheads="1"/>
          </p:cNvSpPr>
          <p:nvPr/>
        </p:nvSpPr>
        <p:spPr bwMode="auto">
          <a:xfrm>
            <a:off x="7851775" y="3648075"/>
            <a:ext cx="1127125" cy="646113"/>
          </a:xfrm>
          <a:prstGeom prst="rect">
            <a:avLst/>
          </a:prstGeom>
          <a:noFill/>
          <a:ln w="9525">
            <a:noFill/>
            <a:miter lim="800000"/>
            <a:headEnd/>
            <a:tailEnd/>
          </a:ln>
        </p:spPr>
        <p:txBody>
          <a:bodyPr>
            <a:spAutoFit/>
          </a:bodyPr>
          <a:lstStyle/>
          <a:p>
            <a:pPr algn="ctr"/>
            <a:r>
              <a:rPr lang="en-US" sz="1200" b="1">
                <a:solidFill>
                  <a:srgbClr val="FF0000"/>
                </a:solidFill>
                <a:latin typeface="Arial" charset="0"/>
                <a:cs typeface="Arial" charset="0"/>
              </a:rPr>
              <a:t>End pumped Nd:YVO</a:t>
            </a:r>
            <a:r>
              <a:rPr lang="en-US" sz="1200" b="1" baseline="-25000">
                <a:solidFill>
                  <a:srgbClr val="FF0000"/>
                </a:solidFill>
                <a:latin typeface="Arial" charset="0"/>
                <a:cs typeface="Arial" charset="0"/>
              </a:rPr>
              <a:t>4</a:t>
            </a:r>
            <a:r>
              <a:rPr lang="en-US" sz="1200" b="1">
                <a:solidFill>
                  <a:srgbClr val="FF0000"/>
                </a:solidFill>
                <a:latin typeface="Arial" charset="0"/>
                <a:cs typeface="Arial" charset="0"/>
              </a:rPr>
              <a:t> or Nd:YAG</a:t>
            </a:r>
          </a:p>
        </p:txBody>
      </p:sp>
      <p:cxnSp>
        <p:nvCxnSpPr>
          <p:cNvPr id="49163" name="Straight Arrow Connector 19"/>
          <p:cNvCxnSpPr>
            <a:cxnSpLocks noChangeShapeType="1"/>
          </p:cNvCxnSpPr>
          <p:nvPr/>
        </p:nvCxnSpPr>
        <p:spPr bwMode="auto">
          <a:xfrm rot="10800000" flipV="1">
            <a:off x="7415213" y="3962400"/>
            <a:ext cx="552450" cy="127000"/>
          </a:xfrm>
          <a:prstGeom prst="straightConnector1">
            <a:avLst/>
          </a:prstGeom>
          <a:noFill/>
          <a:ln w="28575" algn="ctr">
            <a:solidFill>
              <a:srgbClr val="FF0000"/>
            </a:solidFill>
            <a:round/>
            <a:headEnd/>
            <a:tailEnd type="arrow" w="med" len="med"/>
          </a:ln>
        </p:spPr>
      </p:cxnSp>
      <p:sp>
        <p:nvSpPr>
          <p:cNvPr id="49164" name="TextBox 24"/>
          <p:cNvSpPr txBox="1">
            <a:spLocks noChangeArrowheads="1"/>
          </p:cNvSpPr>
          <p:nvPr/>
        </p:nvSpPr>
        <p:spPr bwMode="auto">
          <a:xfrm>
            <a:off x="7839075" y="2781300"/>
            <a:ext cx="1209675" cy="461963"/>
          </a:xfrm>
          <a:prstGeom prst="rect">
            <a:avLst/>
          </a:prstGeom>
          <a:noFill/>
          <a:ln w="9525">
            <a:noFill/>
            <a:miter lim="800000"/>
            <a:headEnd/>
            <a:tailEnd/>
          </a:ln>
        </p:spPr>
        <p:txBody>
          <a:bodyPr>
            <a:spAutoFit/>
          </a:bodyPr>
          <a:lstStyle/>
          <a:p>
            <a:pPr algn="ctr"/>
            <a:r>
              <a:rPr lang="en-US" sz="1200" b="1">
                <a:solidFill>
                  <a:srgbClr val="FF0000"/>
                </a:solidFill>
                <a:latin typeface="Arial" charset="0"/>
                <a:cs typeface="Arial" charset="0"/>
              </a:rPr>
              <a:t>Fiber coupled 880 nm pump</a:t>
            </a:r>
          </a:p>
        </p:txBody>
      </p:sp>
      <p:cxnSp>
        <p:nvCxnSpPr>
          <p:cNvPr id="49165" name="Straight Arrow Connector 25"/>
          <p:cNvCxnSpPr>
            <a:cxnSpLocks noChangeShapeType="1"/>
          </p:cNvCxnSpPr>
          <p:nvPr/>
        </p:nvCxnSpPr>
        <p:spPr bwMode="auto">
          <a:xfrm rot="10800000" flipV="1">
            <a:off x="7251700" y="3038475"/>
            <a:ext cx="588963" cy="107950"/>
          </a:xfrm>
          <a:prstGeom prst="straightConnector1">
            <a:avLst/>
          </a:prstGeom>
          <a:noFill/>
          <a:ln w="28575" algn="ctr">
            <a:solidFill>
              <a:srgbClr val="FF0000"/>
            </a:solidFill>
            <a:round/>
            <a:headEnd/>
            <a:tailEnd type="arrow" w="med" len="med"/>
          </a:ln>
        </p:spPr>
      </p:cxnSp>
      <p:cxnSp>
        <p:nvCxnSpPr>
          <p:cNvPr id="49166" name="Straight Connector 8"/>
          <p:cNvCxnSpPr>
            <a:cxnSpLocks noChangeShapeType="1"/>
          </p:cNvCxnSpPr>
          <p:nvPr/>
        </p:nvCxnSpPr>
        <p:spPr bwMode="auto">
          <a:xfrm rot="5400000">
            <a:off x="3980656" y="3950494"/>
            <a:ext cx="3716338" cy="6350"/>
          </a:xfrm>
          <a:prstGeom prst="line">
            <a:avLst/>
          </a:prstGeom>
          <a:noFill/>
          <a:ln w="28575" algn="ctr">
            <a:solidFill>
              <a:srgbClr val="FF0000"/>
            </a:solidFill>
            <a:round/>
            <a:headEnd/>
            <a:tailEnd/>
          </a:ln>
        </p:spPr>
      </p:cxnSp>
      <p:cxnSp>
        <p:nvCxnSpPr>
          <p:cNvPr id="49167" name="Straight Connector 14"/>
          <p:cNvCxnSpPr>
            <a:cxnSpLocks noChangeShapeType="1"/>
          </p:cNvCxnSpPr>
          <p:nvPr/>
        </p:nvCxnSpPr>
        <p:spPr bwMode="auto">
          <a:xfrm rot="10800000" flipV="1">
            <a:off x="5815013" y="5827713"/>
            <a:ext cx="1479550" cy="14287"/>
          </a:xfrm>
          <a:prstGeom prst="line">
            <a:avLst/>
          </a:prstGeom>
          <a:noFill/>
          <a:ln w="28575" algn="ctr">
            <a:solidFill>
              <a:srgbClr val="FF0000"/>
            </a:solidFill>
            <a:round/>
            <a:headEnd/>
            <a:tailEnd type="triangle" w="med" len="med"/>
          </a:ln>
        </p:spPr>
      </p:cxnSp>
      <p:sp>
        <p:nvSpPr>
          <p:cNvPr id="49168" name="TextBox 904"/>
          <p:cNvSpPr txBox="1">
            <a:spLocks noChangeArrowheads="1"/>
          </p:cNvSpPr>
          <p:nvPr/>
        </p:nvSpPr>
        <p:spPr bwMode="auto">
          <a:xfrm>
            <a:off x="4465638" y="3613150"/>
            <a:ext cx="969962" cy="460375"/>
          </a:xfrm>
          <a:prstGeom prst="rect">
            <a:avLst/>
          </a:prstGeom>
          <a:noFill/>
          <a:ln w="9525">
            <a:noFill/>
            <a:miter lim="800000"/>
            <a:headEnd/>
            <a:tailEnd/>
          </a:ln>
        </p:spPr>
        <p:txBody>
          <a:bodyPr>
            <a:spAutoFit/>
          </a:bodyPr>
          <a:lstStyle/>
          <a:p>
            <a:pPr algn="ctr"/>
            <a:r>
              <a:rPr lang="en-US" sz="1200" b="1">
                <a:solidFill>
                  <a:srgbClr val="FF0000"/>
                </a:solidFill>
                <a:latin typeface="Arial" charset="0"/>
                <a:cs typeface="Arial" charset="0"/>
              </a:rPr>
              <a:t>5X output telescope</a:t>
            </a:r>
          </a:p>
        </p:txBody>
      </p:sp>
      <p:cxnSp>
        <p:nvCxnSpPr>
          <p:cNvPr id="49169" name="Straight Connector 14"/>
          <p:cNvCxnSpPr>
            <a:cxnSpLocks noChangeShapeType="1"/>
          </p:cNvCxnSpPr>
          <p:nvPr/>
        </p:nvCxnSpPr>
        <p:spPr bwMode="auto">
          <a:xfrm rot="10800000" flipH="1" flipV="1">
            <a:off x="5359400" y="4038600"/>
            <a:ext cx="333375" cy="561975"/>
          </a:xfrm>
          <a:prstGeom prst="line">
            <a:avLst/>
          </a:prstGeom>
          <a:noFill/>
          <a:ln w="28575" algn="ctr">
            <a:solidFill>
              <a:srgbClr val="FF0000"/>
            </a:solidFill>
            <a:round/>
            <a:headEnd/>
            <a:tailEnd type="triangle" w="med" len="med"/>
          </a:ln>
        </p:spPr>
      </p:cxnSp>
      <p:cxnSp>
        <p:nvCxnSpPr>
          <p:cNvPr id="49170" name="Straight Connector 14"/>
          <p:cNvCxnSpPr>
            <a:cxnSpLocks noChangeShapeType="1"/>
          </p:cNvCxnSpPr>
          <p:nvPr/>
        </p:nvCxnSpPr>
        <p:spPr bwMode="auto">
          <a:xfrm rot="5400000" flipH="1" flipV="1">
            <a:off x="4879975" y="2913063"/>
            <a:ext cx="1354137" cy="357188"/>
          </a:xfrm>
          <a:prstGeom prst="line">
            <a:avLst/>
          </a:prstGeom>
          <a:noFill/>
          <a:ln w="28575" algn="ctr">
            <a:solidFill>
              <a:srgbClr val="FF0000"/>
            </a:solidFill>
            <a:round/>
            <a:headEnd/>
            <a:tailEnd type="triangle" w="med" len="med"/>
          </a:ln>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bwMode="auto">
          <a:xfrm>
            <a:off x="1819275" y="53975"/>
            <a:ext cx="5611813" cy="7905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smtClean="0"/>
              <a:t>Final Optical Bench Performance Test Results</a:t>
            </a:r>
            <a:endParaRPr lang="en-US" sz="2000" smtClean="0"/>
          </a:p>
        </p:txBody>
      </p:sp>
      <p:graphicFrame>
        <p:nvGraphicFramePr>
          <p:cNvPr id="49226" name="Group 74"/>
          <p:cNvGraphicFramePr>
            <a:graphicFrameLocks noGrp="1"/>
          </p:cNvGraphicFramePr>
          <p:nvPr/>
        </p:nvGraphicFramePr>
        <p:xfrm>
          <a:off x="927100" y="1063625"/>
          <a:ext cx="7410450" cy="4878388"/>
        </p:xfrm>
        <a:graphic>
          <a:graphicData uri="http://schemas.openxmlformats.org/drawingml/2006/table">
            <a:tbl>
              <a:tblPr/>
              <a:tblGrid>
                <a:gridCol w="2349500"/>
                <a:gridCol w="2519363"/>
                <a:gridCol w="2541587"/>
              </a:tblGrid>
              <a:tr h="420688">
                <a:tc>
                  <a:txBody>
                    <a:bodyPr/>
                    <a:lstStyle/>
                    <a:p>
                      <a:pPr marL="85725" marR="0" lvl="0" indent="0" algn="l" defTabSz="9144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smtClean="0">
                          <a:ln>
                            <a:noFill/>
                          </a:ln>
                          <a:solidFill>
                            <a:schemeClr val="tx1"/>
                          </a:solidFill>
                          <a:effectLst/>
                          <a:latin typeface="Arial" charset="0"/>
                          <a:ea typeface="SimSun"/>
                          <a:cs typeface="Times New Roman" pitchFamily="18" charset="0"/>
                        </a:rPr>
                        <a:t/>
                      </a:r>
                      <a:br>
                        <a:rPr kumimoji="0" lang="en-US" sz="1200" b="1" i="0" u="none" strike="noStrike" cap="none" normalizeH="0" baseline="0" smtClean="0">
                          <a:ln>
                            <a:noFill/>
                          </a:ln>
                          <a:solidFill>
                            <a:schemeClr val="tx1"/>
                          </a:solidFill>
                          <a:effectLst/>
                          <a:latin typeface="Arial" charset="0"/>
                          <a:ea typeface="SimSun"/>
                          <a:cs typeface="Times New Roman" pitchFamily="18" charset="0"/>
                        </a:rPr>
                      </a:br>
                      <a:r>
                        <a:rPr kumimoji="0" lang="en-US" sz="1200" b="1" i="0" u="none" strike="noStrike" cap="none" normalizeH="0" baseline="0" smtClean="0">
                          <a:ln>
                            <a:noFill/>
                          </a:ln>
                          <a:solidFill>
                            <a:schemeClr val="tx1"/>
                          </a:solidFill>
                          <a:effectLst/>
                          <a:latin typeface="Arial" charset="0"/>
                          <a:ea typeface="SimSun"/>
                          <a:cs typeface="Times New Roman" pitchFamily="18" charset="0"/>
                        </a:rPr>
                        <a:t>Parameter</a:t>
                      </a:r>
                      <a:endParaRPr kumimoji="0" lang="en-US" sz="1200" b="0" i="0" u="none" strike="noStrike" cap="none" normalizeH="0" baseline="0" smtClean="0">
                        <a:ln>
                          <a:noFill/>
                        </a:ln>
                        <a:solidFill>
                          <a:schemeClr val="tx1"/>
                        </a:solidFill>
                        <a:effectLst/>
                        <a:latin typeface="Arial" charset="0"/>
                        <a:ea typeface="SimSun"/>
                        <a:cs typeface="Times New Roman" pitchFamily="18" charset="0"/>
                      </a:endParaRPr>
                    </a:p>
                  </a:txBody>
                  <a:tcPr marL="69548" marR="695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smtClean="0">
                          <a:ln>
                            <a:noFill/>
                          </a:ln>
                          <a:solidFill>
                            <a:schemeClr val="tx1"/>
                          </a:solidFill>
                          <a:effectLst/>
                          <a:latin typeface="Arial" charset="0"/>
                          <a:ea typeface="SimSun"/>
                          <a:cs typeface="Times New Roman" pitchFamily="18" charset="0"/>
                        </a:rPr>
                        <a:t>Proposed Performance</a:t>
                      </a:r>
                      <a:endParaRPr kumimoji="0" lang="en-US" sz="1200" b="0" i="0" u="none" strike="noStrike" cap="none" normalizeH="0" baseline="0" smtClean="0">
                        <a:ln>
                          <a:noFill/>
                        </a:ln>
                        <a:solidFill>
                          <a:schemeClr val="tx1"/>
                        </a:solidFill>
                        <a:effectLst/>
                        <a:latin typeface="Arial" charset="0"/>
                        <a:ea typeface="SimSun"/>
                        <a:cs typeface="Times New Roman" pitchFamily="18" charset="0"/>
                      </a:endParaRPr>
                    </a:p>
                  </a:txBody>
                  <a:tcPr marL="69548" marR="695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smtClean="0">
                          <a:ln>
                            <a:noFill/>
                          </a:ln>
                          <a:solidFill>
                            <a:schemeClr val="tx1"/>
                          </a:solidFill>
                          <a:effectLst/>
                          <a:latin typeface="Arial" charset="0"/>
                          <a:ea typeface="SimSun"/>
                          <a:cs typeface="Times New Roman" pitchFamily="18" charset="0"/>
                        </a:rPr>
                        <a:t>Measured Performance</a:t>
                      </a:r>
                      <a:endParaRPr kumimoji="0" lang="en-US" sz="1200" b="0" i="0" u="none" strike="noStrike" cap="none" normalizeH="0" baseline="0" smtClean="0">
                        <a:ln>
                          <a:noFill/>
                        </a:ln>
                        <a:solidFill>
                          <a:schemeClr val="tx1"/>
                        </a:solidFill>
                        <a:effectLst/>
                        <a:latin typeface="Arial" charset="0"/>
                        <a:ea typeface="SimSun"/>
                        <a:cs typeface="Times New Roman" pitchFamily="18" charset="0"/>
                      </a:endParaRPr>
                    </a:p>
                  </a:txBody>
                  <a:tcPr marL="69548" marR="695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0038">
                <a:tc>
                  <a:txBody>
                    <a:bodyPr/>
                    <a:lstStyle/>
                    <a:p>
                      <a:pPr marL="85725" marR="0" lvl="0" indent="0" algn="l" defTabSz="914400" rtl="0" eaLnBrk="1" fontAlgn="base" latinLnBrk="0" hangingPunct="1">
                        <a:lnSpc>
                          <a:spcPct val="100000"/>
                        </a:lnSpc>
                        <a:spcBef>
                          <a:spcPts val="600"/>
                        </a:spcBef>
                        <a:spcAft>
                          <a:spcPts val="600"/>
                        </a:spcAft>
                        <a:buClrTx/>
                        <a:buSzTx/>
                        <a:buFontTx/>
                        <a:buNone/>
                        <a:tabLst/>
                      </a:pPr>
                      <a:r>
                        <a:rPr kumimoji="0" lang="en-US" sz="1200" b="0" i="0" u="none" strike="noStrike" cap="none" normalizeH="0" baseline="0" smtClean="0">
                          <a:ln>
                            <a:noFill/>
                          </a:ln>
                          <a:solidFill>
                            <a:schemeClr val="tx1"/>
                          </a:solidFill>
                          <a:effectLst/>
                          <a:latin typeface="Arial" charset="0"/>
                          <a:ea typeface="SimSun"/>
                          <a:cs typeface="Arial" charset="0"/>
                        </a:rPr>
                        <a:t>Wavelength (nm)</a:t>
                      </a:r>
                      <a:endParaRPr kumimoji="0" lang="en-US" sz="1200" b="0" i="0" u="none" strike="noStrike" cap="none" normalizeH="0" baseline="0" smtClean="0">
                        <a:ln>
                          <a:noFill/>
                        </a:ln>
                        <a:solidFill>
                          <a:schemeClr val="tx1"/>
                        </a:solidFill>
                        <a:effectLst/>
                        <a:latin typeface="Arial" charset="0"/>
                        <a:ea typeface="SimSun"/>
                        <a:cs typeface="Times New Roman" pitchFamily="18" charset="0"/>
                      </a:endParaRPr>
                    </a:p>
                  </a:txBody>
                  <a:tcPr marL="69548" marR="695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200" b="0" i="0" u="none" strike="noStrike" cap="none" normalizeH="0" baseline="0" smtClean="0">
                          <a:ln>
                            <a:noFill/>
                          </a:ln>
                          <a:solidFill>
                            <a:schemeClr val="tx1"/>
                          </a:solidFill>
                          <a:effectLst/>
                          <a:latin typeface="Arial" charset="0"/>
                          <a:ea typeface="SimSun"/>
                          <a:cs typeface="Arial" charset="0"/>
                        </a:rPr>
                        <a:t>1064</a:t>
                      </a:r>
                      <a:endParaRPr kumimoji="0" lang="en-US" sz="1200" b="0" i="0" u="none" strike="noStrike" cap="none" normalizeH="0" baseline="0" smtClean="0">
                        <a:ln>
                          <a:noFill/>
                        </a:ln>
                        <a:solidFill>
                          <a:schemeClr val="tx1"/>
                        </a:solidFill>
                        <a:effectLst/>
                        <a:latin typeface="Arial" charset="0"/>
                        <a:ea typeface="SimSun"/>
                        <a:cs typeface="Times New Roman" pitchFamily="18" charset="0"/>
                      </a:endParaRPr>
                    </a:p>
                  </a:txBody>
                  <a:tcPr marL="69548" marR="695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200" b="0" i="0" u="none" strike="noStrike" cap="none" normalizeH="0" baseline="0" smtClean="0">
                          <a:ln>
                            <a:noFill/>
                          </a:ln>
                          <a:solidFill>
                            <a:schemeClr val="tx1"/>
                          </a:solidFill>
                          <a:effectLst/>
                          <a:latin typeface="Arial" charset="0"/>
                          <a:ea typeface="SimSun"/>
                          <a:cs typeface="Arial" charset="0"/>
                        </a:rPr>
                        <a:t>1064.161 – 1064.174 (in air)</a:t>
                      </a:r>
                      <a:endParaRPr kumimoji="0" lang="en-US" sz="1200" b="0" i="0" u="none" strike="noStrike" cap="none" normalizeH="0" baseline="0" smtClean="0">
                        <a:ln>
                          <a:noFill/>
                        </a:ln>
                        <a:solidFill>
                          <a:schemeClr val="tx1"/>
                        </a:solidFill>
                        <a:effectLst/>
                        <a:latin typeface="Arial" charset="0"/>
                        <a:ea typeface="SimSun"/>
                        <a:cs typeface="Times New Roman" pitchFamily="18" charset="0"/>
                      </a:endParaRPr>
                    </a:p>
                  </a:txBody>
                  <a:tcPr marL="69548" marR="695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0038">
                <a:tc>
                  <a:txBody>
                    <a:bodyPr/>
                    <a:lstStyle/>
                    <a:p>
                      <a:pPr marL="85725" marR="0" lvl="0" indent="0" algn="l" defTabSz="914400" rtl="0" eaLnBrk="1" fontAlgn="base" latinLnBrk="0" hangingPunct="1">
                        <a:lnSpc>
                          <a:spcPct val="100000"/>
                        </a:lnSpc>
                        <a:spcBef>
                          <a:spcPts val="600"/>
                        </a:spcBef>
                        <a:spcAft>
                          <a:spcPts val="600"/>
                        </a:spcAft>
                        <a:buClrTx/>
                        <a:buSzTx/>
                        <a:buFontTx/>
                        <a:buNone/>
                        <a:tabLst/>
                      </a:pPr>
                      <a:r>
                        <a:rPr kumimoji="0" lang="en-US" sz="1200" b="0" i="0" u="none" strike="noStrike" cap="none" normalizeH="0" baseline="0" smtClean="0">
                          <a:ln>
                            <a:noFill/>
                          </a:ln>
                          <a:solidFill>
                            <a:schemeClr val="tx1"/>
                          </a:solidFill>
                          <a:effectLst/>
                          <a:latin typeface="Arial" charset="0"/>
                          <a:ea typeface="SimSun"/>
                          <a:cs typeface="Arial" charset="0"/>
                        </a:rPr>
                        <a:t>Pulse energy (mJ)</a:t>
                      </a:r>
                      <a:endParaRPr kumimoji="0" lang="en-US" sz="1200" b="0" i="0" u="none" strike="noStrike" cap="none" normalizeH="0" baseline="0" smtClean="0">
                        <a:ln>
                          <a:noFill/>
                        </a:ln>
                        <a:solidFill>
                          <a:schemeClr val="tx1"/>
                        </a:solidFill>
                        <a:effectLst/>
                        <a:latin typeface="Arial" charset="0"/>
                        <a:ea typeface="SimSun"/>
                        <a:cs typeface="Times New Roman" pitchFamily="18" charset="0"/>
                      </a:endParaRPr>
                    </a:p>
                  </a:txBody>
                  <a:tcPr marL="69548" marR="695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200" b="0" i="0" u="none" strike="noStrike" cap="none" normalizeH="0" baseline="0" smtClean="0">
                          <a:ln>
                            <a:noFill/>
                          </a:ln>
                          <a:solidFill>
                            <a:schemeClr val="tx1"/>
                          </a:solidFill>
                          <a:effectLst/>
                          <a:latin typeface="Arial" charset="0"/>
                          <a:ea typeface="SimSun"/>
                          <a:cs typeface="Arial" charset="0"/>
                        </a:rPr>
                        <a:t>1.5-2.5</a:t>
                      </a:r>
                      <a:endParaRPr kumimoji="0" lang="en-US" sz="1200" b="0" i="0" u="none" strike="noStrike" cap="none" normalizeH="0" baseline="0" smtClean="0">
                        <a:ln>
                          <a:noFill/>
                        </a:ln>
                        <a:solidFill>
                          <a:schemeClr val="tx1"/>
                        </a:solidFill>
                        <a:effectLst/>
                        <a:latin typeface="Arial" charset="0"/>
                        <a:ea typeface="SimSun"/>
                        <a:cs typeface="Times New Roman" pitchFamily="18" charset="0"/>
                      </a:endParaRPr>
                    </a:p>
                  </a:txBody>
                  <a:tcPr marL="69548" marR="695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200" b="0" i="0" u="none" strike="noStrike" cap="none" normalizeH="0" baseline="0" smtClean="0">
                          <a:ln>
                            <a:noFill/>
                          </a:ln>
                          <a:solidFill>
                            <a:schemeClr val="tx1"/>
                          </a:solidFill>
                          <a:effectLst/>
                          <a:latin typeface="Arial" charset="0"/>
                          <a:ea typeface="SimSun"/>
                          <a:cs typeface="Arial" charset="0"/>
                        </a:rPr>
                        <a:t>1.5-1.7</a:t>
                      </a:r>
                      <a:r>
                        <a:rPr kumimoji="0" lang="en-US" sz="1200" b="0" i="0" u="none" strike="noStrike" cap="none" normalizeH="0" baseline="30000" smtClean="0">
                          <a:ln>
                            <a:noFill/>
                          </a:ln>
                          <a:solidFill>
                            <a:schemeClr val="tx1"/>
                          </a:solidFill>
                          <a:effectLst/>
                          <a:latin typeface="Arial" charset="0"/>
                          <a:ea typeface="SimSun"/>
                          <a:cs typeface="Arial" charset="0"/>
                        </a:rPr>
                        <a:t>1</a:t>
                      </a:r>
                      <a:endParaRPr kumimoji="0" lang="en-US" sz="1200" b="0" i="0" u="none" strike="noStrike" cap="none" normalizeH="0" baseline="0" smtClean="0">
                        <a:ln>
                          <a:noFill/>
                        </a:ln>
                        <a:solidFill>
                          <a:schemeClr val="tx1"/>
                        </a:solidFill>
                        <a:effectLst/>
                        <a:latin typeface="Arial" charset="0"/>
                        <a:ea typeface="SimSun"/>
                        <a:cs typeface="Times New Roman" pitchFamily="18" charset="0"/>
                      </a:endParaRPr>
                    </a:p>
                  </a:txBody>
                  <a:tcPr marL="69548" marR="695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300038">
                <a:tc>
                  <a:txBody>
                    <a:bodyPr/>
                    <a:lstStyle/>
                    <a:p>
                      <a:pPr marL="85725" marR="0" lvl="0" indent="0" algn="l" defTabSz="914400" rtl="0" eaLnBrk="1" fontAlgn="base" latinLnBrk="0" hangingPunct="1">
                        <a:lnSpc>
                          <a:spcPct val="100000"/>
                        </a:lnSpc>
                        <a:spcBef>
                          <a:spcPts val="600"/>
                        </a:spcBef>
                        <a:spcAft>
                          <a:spcPts val="600"/>
                        </a:spcAft>
                        <a:buClrTx/>
                        <a:buSzTx/>
                        <a:buFontTx/>
                        <a:buNone/>
                        <a:tabLst/>
                      </a:pPr>
                      <a:r>
                        <a:rPr kumimoji="0" lang="en-US" sz="1200" b="0" i="0" u="none" strike="noStrike" cap="none" normalizeH="0" baseline="0" smtClean="0">
                          <a:ln>
                            <a:noFill/>
                          </a:ln>
                          <a:solidFill>
                            <a:schemeClr val="tx1"/>
                          </a:solidFill>
                          <a:effectLst/>
                          <a:latin typeface="Arial" charset="0"/>
                          <a:ea typeface="SimSun"/>
                          <a:cs typeface="Arial" charset="0"/>
                        </a:rPr>
                        <a:t>Pulse width (ns)</a:t>
                      </a:r>
                      <a:endParaRPr kumimoji="0" lang="en-US" sz="1200" b="0" i="0" u="none" strike="noStrike" cap="none" normalizeH="0" baseline="0" smtClean="0">
                        <a:ln>
                          <a:noFill/>
                        </a:ln>
                        <a:solidFill>
                          <a:schemeClr val="tx1"/>
                        </a:solidFill>
                        <a:effectLst/>
                        <a:latin typeface="Arial" charset="0"/>
                        <a:ea typeface="SimSun"/>
                        <a:cs typeface="Times New Roman" pitchFamily="18" charset="0"/>
                      </a:endParaRPr>
                    </a:p>
                  </a:txBody>
                  <a:tcPr marL="69548" marR="695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200" b="0" i="0" u="none" strike="noStrike" cap="none" normalizeH="0" baseline="0" smtClean="0">
                          <a:ln>
                            <a:noFill/>
                          </a:ln>
                          <a:solidFill>
                            <a:schemeClr val="tx1"/>
                          </a:solidFill>
                          <a:effectLst/>
                          <a:latin typeface="Arial" charset="0"/>
                          <a:ea typeface="SimSun"/>
                          <a:cs typeface="Arial" charset="0"/>
                        </a:rPr>
                        <a:t>~5</a:t>
                      </a:r>
                      <a:endParaRPr kumimoji="0" lang="en-US" sz="1200" b="0" i="0" u="none" strike="noStrike" cap="none" normalizeH="0" baseline="0" smtClean="0">
                        <a:ln>
                          <a:noFill/>
                        </a:ln>
                        <a:solidFill>
                          <a:schemeClr val="tx1"/>
                        </a:solidFill>
                        <a:effectLst/>
                        <a:latin typeface="Arial" charset="0"/>
                        <a:ea typeface="SimSun"/>
                        <a:cs typeface="Times New Roman" pitchFamily="18" charset="0"/>
                      </a:endParaRPr>
                    </a:p>
                  </a:txBody>
                  <a:tcPr marL="69548" marR="695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200" b="0" i="0" u="none" strike="noStrike" cap="none" normalizeH="0" baseline="0" smtClean="0">
                          <a:ln>
                            <a:noFill/>
                          </a:ln>
                          <a:solidFill>
                            <a:schemeClr val="tx1"/>
                          </a:solidFill>
                          <a:effectLst/>
                          <a:latin typeface="Arial" charset="0"/>
                          <a:ea typeface="SimSun"/>
                          <a:cs typeface="Arial" charset="0"/>
                        </a:rPr>
                        <a:t>4.8 </a:t>
                      </a:r>
                      <a:endParaRPr kumimoji="0" lang="en-US" sz="1200" b="0" i="0" u="none" strike="noStrike" cap="none" normalizeH="0" baseline="0" smtClean="0">
                        <a:ln>
                          <a:noFill/>
                        </a:ln>
                        <a:solidFill>
                          <a:schemeClr val="tx1"/>
                        </a:solidFill>
                        <a:effectLst/>
                        <a:latin typeface="Arial" charset="0"/>
                        <a:ea typeface="SimSun"/>
                        <a:cs typeface="Times New Roman" pitchFamily="18" charset="0"/>
                      </a:endParaRPr>
                    </a:p>
                  </a:txBody>
                  <a:tcPr marL="69548" marR="695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0038">
                <a:tc>
                  <a:txBody>
                    <a:bodyPr/>
                    <a:lstStyle/>
                    <a:p>
                      <a:pPr marL="85725" marR="0" lvl="0" indent="0" algn="l" defTabSz="914400" rtl="0" eaLnBrk="1" fontAlgn="base" latinLnBrk="0" hangingPunct="1">
                        <a:lnSpc>
                          <a:spcPct val="100000"/>
                        </a:lnSpc>
                        <a:spcBef>
                          <a:spcPts val="600"/>
                        </a:spcBef>
                        <a:spcAft>
                          <a:spcPts val="600"/>
                        </a:spcAft>
                        <a:buClrTx/>
                        <a:buSzTx/>
                        <a:buFontTx/>
                        <a:buNone/>
                        <a:tabLst/>
                      </a:pPr>
                      <a:r>
                        <a:rPr kumimoji="0" lang="en-US" sz="1200" b="0" i="0" u="none" strike="noStrike" cap="none" normalizeH="0" baseline="0" smtClean="0">
                          <a:ln>
                            <a:noFill/>
                          </a:ln>
                          <a:solidFill>
                            <a:schemeClr val="tx1"/>
                          </a:solidFill>
                          <a:effectLst/>
                          <a:latin typeface="Arial" charset="0"/>
                          <a:ea typeface="SimSun"/>
                          <a:cs typeface="Arial" charset="0"/>
                        </a:rPr>
                        <a:t>Repetition rate (kHz)</a:t>
                      </a:r>
                      <a:endParaRPr kumimoji="0" lang="en-US" sz="1200" b="0" i="0" u="none" strike="noStrike" cap="none" normalizeH="0" baseline="0" smtClean="0">
                        <a:ln>
                          <a:noFill/>
                        </a:ln>
                        <a:solidFill>
                          <a:schemeClr val="tx1"/>
                        </a:solidFill>
                        <a:effectLst/>
                        <a:latin typeface="Arial" charset="0"/>
                        <a:ea typeface="SimSun"/>
                        <a:cs typeface="Times New Roman" pitchFamily="18" charset="0"/>
                      </a:endParaRPr>
                    </a:p>
                  </a:txBody>
                  <a:tcPr marL="69548" marR="695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200" b="0" i="0" u="none" strike="noStrike" cap="none" normalizeH="0" baseline="0" smtClean="0">
                          <a:ln>
                            <a:noFill/>
                          </a:ln>
                          <a:solidFill>
                            <a:schemeClr val="tx1"/>
                          </a:solidFill>
                          <a:effectLst/>
                          <a:latin typeface="Arial" charset="0"/>
                          <a:ea typeface="SimSun"/>
                          <a:cs typeface="Arial" charset="0"/>
                        </a:rPr>
                        <a:t>2.5</a:t>
                      </a:r>
                      <a:endParaRPr kumimoji="0" lang="en-US" sz="1200" b="0" i="0" u="none" strike="noStrike" cap="none" normalizeH="0" baseline="0" smtClean="0">
                        <a:ln>
                          <a:noFill/>
                        </a:ln>
                        <a:solidFill>
                          <a:schemeClr val="tx1"/>
                        </a:solidFill>
                        <a:effectLst/>
                        <a:latin typeface="Arial" charset="0"/>
                        <a:ea typeface="SimSun"/>
                        <a:cs typeface="Times New Roman" pitchFamily="18" charset="0"/>
                      </a:endParaRPr>
                    </a:p>
                  </a:txBody>
                  <a:tcPr marL="69548" marR="695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200" b="0" i="0" u="none" strike="noStrike" cap="none" normalizeH="0" baseline="0" smtClean="0">
                          <a:ln>
                            <a:noFill/>
                          </a:ln>
                          <a:solidFill>
                            <a:schemeClr val="tx1"/>
                          </a:solidFill>
                          <a:effectLst/>
                          <a:latin typeface="Arial" charset="0"/>
                          <a:ea typeface="SimSun"/>
                          <a:cs typeface="Arial" charset="0"/>
                        </a:rPr>
                        <a:t>2.5</a:t>
                      </a:r>
                      <a:endParaRPr kumimoji="0" lang="en-US" sz="1200" b="0" i="0" u="none" strike="noStrike" cap="none" normalizeH="0" baseline="0" smtClean="0">
                        <a:ln>
                          <a:noFill/>
                        </a:ln>
                        <a:solidFill>
                          <a:schemeClr val="tx1"/>
                        </a:solidFill>
                        <a:effectLst/>
                        <a:latin typeface="Arial" charset="0"/>
                        <a:ea typeface="SimSun"/>
                        <a:cs typeface="Times New Roman" pitchFamily="18" charset="0"/>
                      </a:endParaRPr>
                    </a:p>
                  </a:txBody>
                  <a:tcPr marL="69548" marR="695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0038">
                <a:tc>
                  <a:txBody>
                    <a:bodyPr/>
                    <a:lstStyle/>
                    <a:p>
                      <a:pPr marL="85725" marR="0" lvl="0" indent="0" algn="l" defTabSz="914400" rtl="0" eaLnBrk="1" fontAlgn="base" latinLnBrk="0" hangingPunct="1">
                        <a:lnSpc>
                          <a:spcPct val="100000"/>
                        </a:lnSpc>
                        <a:spcBef>
                          <a:spcPts val="600"/>
                        </a:spcBef>
                        <a:spcAft>
                          <a:spcPts val="600"/>
                        </a:spcAft>
                        <a:buClrTx/>
                        <a:buSzTx/>
                        <a:buFontTx/>
                        <a:buNone/>
                        <a:tabLst/>
                      </a:pPr>
                      <a:r>
                        <a:rPr kumimoji="0" lang="en-US" sz="1200" b="0" i="0" u="none" strike="noStrike" cap="none" normalizeH="0" baseline="0" smtClean="0">
                          <a:ln>
                            <a:noFill/>
                          </a:ln>
                          <a:solidFill>
                            <a:schemeClr val="tx1"/>
                          </a:solidFill>
                          <a:effectLst/>
                          <a:latin typeface="Arial" charset="0"/>
                          <a:ea typeface="SimSun"/>
                          <a:cs typeface="Arial" charset="0"/>
                        </a:rPr>
                        <a:t>Beam quality</a:t>
                      </a:r>
                      <a:endParaRPr kumimoji="0" lang="en-US" sz="1200" b="0" i="0" u="none" strike="noStrike" cap="none" normalizeH="0" baseline="0" smtClean="0">
                        <a:ln>
                          <a:noFill/>
                        </a:ln>
                        <a:solidFill>
                          <a:schemeClr val="tx1"/>
                        </a:solidFill>
                        <a:effectLst/>
                        <a:latin typeface="Arial" charset="0"/>
                        <a:ea typeface="SimSun"/>
                        <a:cs typeface="Times New Roman" pitchFamily="18" charset="0"/>
                      </a:endParaRPr>
                    </a:p>
                  </a:txBody>
                  <a:tcPr marL="69548" marR="695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200" b="0" i="0" u="none" strike="noStrike" cap="none" normalizeH="0" baseline="0" smtClean="0">
                          <a:ln>
                            <a:noFill/>
                          </a:ln>
                          <a:solidFill>
                            <a:schemeClr val="tx1"/>
                          </a:solidFill>
                          <a:effectLst/>
                          <a:latin typeface="Arial" charset="0"/>
                          <a:ea typeface="SimSun"/>
                          <a:cs typeface="Arial" charset="0"/>
                        </a:rPr>
                        <a:t>M</a:t>
                      </a:r>
                      <a:r>
                        <a:rPr kumimoji="0" lang="en-US" sz="1200" b="0" i="0" u="none" strike="noStrike" cap="none" normalizeH="0" baseline="30000" smtClean="0">
                          <a:ln>
                            <a:noFill/>
                          </a:ln>
                          <a:solidFill>
                            <a:schemeClr val="tx1"/>
                          </a:solidFill>
                          <a:effectLst/>
                          <a:latin typeface="Arial" charset="0"/>
                          <a:ea typeface="SimSun"/>
                          <a:cs typeface="Arial" charset="0"/>
                        </a:rPr>
                        <a:t>2</a:t>
                      </a:r>
                      <a:r>
                        <a:rPr kumimoji="0" lang="en-US" sz="1200" b="0" i="0" u="none" strike="noStrike" cap="none" normalizeH="0" baseline="0" smtClean="0">
                          <a:ln>
                            <a:noFill/>
                          </a:ln>
                          <a:solidFill>
                            <a:schemeClr val="tx1"/>
                          </a:solidFill>
                          <a:effectLst/>
                          <a:latin typeface="Arial" charset="0"/>
                          <a:ea typeface="SimSun"/>
                          <a:cs typeface="Arial" charset="0"/>
                        </a:rPr>
                        <a:t> &lt; 1.3</a:t>
                      </a:r>
                      <a:endParaRPr kumimoji="0" lang="en-US" sz="1200" b="0" i="0" u="none" strike="noStrike" cap="none" normalizeH="0" baseline="0" smtClean="0">
                        <a:ln>
                          <a:noFill/>
                        </a:ln>
                        <a:solidFill>
                          <a:schemeClr val="tx1"/>
                        </a:solidFill>
                        <a:effectLst/>
                        <a:latin typeface="Arial" charset="0"/>
                        <a:ea typeface="SimSun"/>
                        <a:cs typeface="Times New Roman" pitchFamily="18" charset="0"/>
                      </a:endParaRPr>
                    </a:p>
                  </a:txBody>
                  <a:tcPr marL="69548" marR="695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200" b="0" i="0" u="none" strike="noStrike" cap="none" normalizeH="0" baseline="0" smtClean="0">
                          <a:ln>
                            <a:noFill/>
                          </a:ln>
                          <a:solidFill>
                            <a:schemeClr val="tx1"/>
                          </a:solidFill>
                          <a:effectLst/>
                          <a:latin typeface="Arial" charset="0"/>
                          <a:ea typeface="SimSun"/>
                          <a:cs typeface="Arial" charset="0"/>
                        </a:rPr>
                        <a:t>Mx</a:t>
                      </a:r>
                      <a:r>
                        <a:rPr kumimoji="0" lang="en-US" sz="1200" b="0" i="0" u="none" strike="noStrike" cap="none" normalizeH="0" baseline="30000" smtClean="0">
                          <a:ln>
                            <a:noFill/>
                          </a:ln>
                          <a:solidFill>
                            <a:schemeClr val="tx1"/>
                          </a:solidFill>
                          <a:effectLst/>
                          <a:latin typeface="Arial" charset="0"/>
                          <a:ea typeface="SimSun"/>
                          <a:cs typeface="Arial" charset="0"/>
                        </a:rPr>
                        <a:t>2</a:t>
                      </a:r>
                      <a:r>
                        <a:rPr kumimoji="0" lang="en-US" sz="1200" b="0" i="0" u="none" strike="noStrike" cap="none" normalizeH="0" baseline="0" smtClean="0">
                          <a:ln>
                            <a:noFill/>
                          </a:ln>
                          <a:solidFill>
                            <a:schemeClr val="tx1"/>
                          </a:solidFill>
                          <a:effectLst/>
                          <a:latin typeface="Arial" charset="0"/>
                          <a:ea typeface="SimSun"/>
                          <a:cs typeface="Arial" charset="0"/>
                        </a:rPr>
                        <a:t> = 1.14, My</a:t>
                      </a:r>
                      <a:r>
                        <a:rPr kumimoji="0" lang="en-US" sz="1200" b="0" i="0" u="none" strike="noStrike" cap="none" normalizeH="0" baseline="30000" smtClean="0">
                          <a:ln>
                            <a:noFill/>
                          </a:ln>
                          <a:solidFill>
                            <a:schemeClr val="tx1"/>
                          </a:solidFill>
                          <a:effectLst/>
                          <a:latin typeface="Arial" charset="0"/>
                          <a:ea typeface="SimSun"/>
                          <a:cs typeface="Arial" charset="0"/>
                        </a:rPr>
                        <a:t>2</a:t>
                      </a:r>
                      <a:r>
                        <a:rPr kumimoji="0" lang="en-US" sz="1200" b="0" i="0" u="none" strike="noStrike" cap="none" normalizeH="0" baseline="0" smtClean="0">
                          <a:ln>
                            <a:noFill/>
                          </a:ln>
                          <a:solidFill>
                            <a:schemeClr val="tx1"/>
                          </a:solidFill>
                          <a:effectLst/>
                          <a:latin typeface="Arial" charset="0"/>
                          <a:ea typeface="SimSun"/>
                          <a:cs typeface="Arial" charset="0"/>
                        </a:rPr>
                        <a:t> = 1.12</a:t>
                      </a:r>
                      <a:endParaRPr kumimoji="0" lang="en-US" sz="1200" b="0" i="0" u="none" strike="noStrike" cap="none" normalizeH="0" baseline="0" smtClean="0">
                        <a:ln>
                          <a:noFill/>
                        </a:ln>
                        <a:solidFill>
                          <a:schemeClr val="tx1"/>
                        </a:solidFill>
                        <a:effectLst/>
                        <a:latin typeface="Arial" charset="0"/>
                        <a:ea typeface="SimSun"/>
                        <a:cs typeface="Times New Roman" pitchFamily="18" charset="0"/>
                      </a:endParaRPr>
                    </a:p>
                  </a:txBody>
                  <a:tcPr marL="69548" marR="695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300038">
                <a:tc>
                  <a:txBody>
                    <a:bodyPr/>
                    <a:lstStyle/>
                    <a:p>
                      <a:pPr marL="85725" marR="0" lvl="0" indent="0" algn="l" defTabSz="914400" rtl="0" eaLnBrk="1" fontAlgn="base" latinLnBrk="0" hangingPunct="1">
                        <a:lnSpc>
                          <a:spcPct val="100000"/>
                        </a:lnSpc>
                        <a:spcBef>
                          <a:spcPts val="600"/>
                        </a:spcBef>
                        <a:spcAft>
                          <a:spcPts val="600"/>
                        </a:spcAft>
                        <a:buClrTx/>
                        <a:buSzTx/>
                        <a:buFontTx/>
                        <a:buNone/>
                        <a:tabLst/>
                      </a:pPr>
                      <a:r>
                        <a:rPr kumimoji="0" lang="en-US" sz="1200" b="0" i="0" u="none" strike="noStrike" cap="none" normalizeH="0" baseline="0" smtClean="0">
                          <a:ln>
                            <a:noFill/>
                          </a:ln>
                          <a:solidFill>
                            <a:schemeClr val="tx1"/>
                          </a:solidFill>
                          <a:effectLst/>
                          <a:latin typeface="Arial" charset="0"/>
                          <a:ea typeface="SimSun"/>
                          <a:cs typeface="Arial" charset="0"/>
                        </a:rPr>
                        <a:t>Beam size (mm)</a:t>
                      </a:r>
                      <a:endParaRPr kumimoji="0" lang="en-US" sz="1200" b="0" i="0" u="none" strike="noStrike" cap="none" normalizeH="0" baseline="0" smtClean="0">
                        <a:ln>
                          <a:noFill/>
                        </a:ln>
                        <a:solidFill>
                          <a:schemeClr val="tx1"/>
                        </a:solidFill>
                        <a:effectLst/>
                        <a:latin typeface="Arial" charset="0"/>
                        <a:ea typeface="SimSun"/>
                        <a:cs typeface="Times New Roman" pitchFamily="18" charset="0"/>
                      </a:endParaRPr>
                    </a:p>
                  </a:txBody>
                  <a:tcPr marL="69548" marR="695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200" b="0" i="0" u="none" strike="noStrike" cap="none" normalizeH="0" baseline="0" smtClean="0">
                          <a:ln>
                            <a:noFill/>
                          </a:ln>
                          <a:solidFill>
                            <a:schemeClr val="tx1"/>
                          </a:solidFill>
                          <a:effectLst/>
                          <a:latin typeface="Arial" charset="0"/>
                          <a:ea typeface="SimSun"/>
                          <a:cs typeface="Arial" charset="0"/>
                        </a:rPr>
                        <a:t>3.5+/-0.5</a:t>
                      </a:r>
                      <a:endParaRPr kumimoji="0" lang="en-US" sz="1200" b="0" i="0" u="none" strike="noStrike" cap="none" normalizeH="0" baseline="0" smtClean="0">
                        <a:ln>
                          <a:noFill/>
                        </a:ln>
                        <a:solidFill>
                          <a:schemeClr val="tx1"/>
                        </a:solidFill>
                        <a:effectLst/>
                        <a:latin typeface="Arial" charset="0"/>
                        <a:ea typeface="SimSun"/>
                        <a:cs typeface="Times New Roman" pitchFamily="18" charset="0"/>
                      </a:endParaRPr>
                    </a:p>
                  </a:txBody>
                  <a:tcPr marL="69548" marR="695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200" b="0" i="0" u="none" strike="noStrike" cap="none" normalizeH="0" baseline="0" smtClean="0">
                          <a:ln>
                            <a:noFill/>
                          </a:ln>
                          <a:solidFill>
                            <a:schemeClr val="tx1"/>
                          </a:solidFill>
                          <a:effectLst/>
                          <a:latin typeface="Arial" charset="0"/>
                          <a:ea typeface="SimSun"/>
                          <a:cs typeface="Arial" charset="0"/>
                        </a:rPr>
                        <a:t>3.5+/-0.5</a:t>
                      </a:r>
                      <a:r>
                        <a:rPr kumimoji="0" lang="en-US" sz="1200" b="0" i="0" u="none" strike="noStrike" cap="none" normalizeH="0" baseline="30000" smtClean="0">
                          <a:ln>
                            <a:noFill/>
                          </a:ln>
                          <a:solidFill>
                            <a:schemeClr val="tx1"/>
                          </a:solidFill>
                          <a:effectLst/>
                          <a:latin typeface="Arial" charset="0"/>
                          <a:ea typeface="SimSun"/>
                          <a:cs typeface="Arial" charset="0"/>
                        </a:rPr>
                        <a:t>1</a:t>
                      </a:r>
                      <a:endParaRPr kumimoji="0" lang="en-US" sz="1200" b="0" i="0" u="none" strike="noStrike" cap="none" normalizeH="0" baseline="0" smtClean="0">
                        <a:ln>
                          <a:noFill/>
                        </a:ln>
                        <a:solidFill>
                          <a:schemeClr val="tx1"/>
                        </a:solidFill>
                        <a:effectLst/>
                        <a:latin typeface="Arial" charset="0"/>
                        <a:ea typeface="SimSun"/>
                        <a:cs typeface="Times New Roman" pitchFamily="18" charset="0"/>
                      </a:endParaRPr>
                    </a:p>
                  </a:txBody>
                  <a:tcPr marL="69548" marR="695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0038">
                <a:tc>
                  <a:txBody>
                    <a:bodyPr/>
                    <a:lstStyle/>
                    <a:p>
                      <a:pPr marL="85725" marR="0" lvl="0" indent="0" algn="l" defTabSz="914400" rtl="0" eaLnBrk="1" fontAlgn="base" latinLnBrk="0" hangingPunct="1">
                        <a:lnSpc>
                          <a:spcPct val="100000"/>
                        </a:lnSpc>
                        <a:spcBef>
                          <a:spcPts val="600"/>
                        </a:spcBef>
                        <a:spcAft>
                          <a:spcPts val="600"/>
                        </a:spcAft>
                        <a:buClrTx/>
                        <a:buSzTx/>
                        <a:buFontTx/>
                        <a:buNone/>
                        <a:tabLst/>
                      </a:pPr>
                      <a:r>
                        <a:rPr kumimoji="0" lang="en-US" sz="1200" b="0" i="0" u="none" strike="noStrike" cap="none" normalizeH="0" baseline="0" smtClean="0">
                          <a:ln>
                            <a:noFill/>
                          </a:ln>
                          <a:solidFill>
                            <a:schemeClr val="tx1"/>
                          </a:solidFill>
                          <a:effectLst/>
                          <a:latin typeface="Arial" charset="0"/>
                          <a:ea typeface="SimSun"/>
                          <a:cs typeface="Arial" charset="0"/>
                        </a:rPr>
                        <a:t>Beam divergence (mrad)</a:t>
                      </a:r>
                      <a:endParaRPr kumimoji="0" lang="en-US" sz="1200" b="0" i="0" u="none" strike="noStrike" cap="none" normalizeH="0" baseline="0" smtClean="0">
                        <a:ln>
                          <a:noFill/>
                        </a:ln>
                        <a:solidFill>
                          <a:schemeClr val="tx1"/>
                        </a:solidFill>
                        <a:effectLst/>
                        <a:latin typeface="Arial" charset="0"/>
                        <a:ea typeface="SimSun"/>
                        <a:cs typeface="Times New Roman" pitchFamily="18" charset="0"/>
                      </a:endParaRPr>
                    </a:p>
                  </a:txBody>
                  <a:tcPr marL="69548" marR="695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200" b="0" i="0" u="none" strike="noStrike" cap="none" normalizeH="0" baseline="0" smtClean="0">
                          <a:ln>
                            <a:noFill/>
                          </a:ln>
                          <a:solidFill>
                            <a:schemeClr val="tx1"/>
                          </a:solidFill>
                          <a:effectLst/>
                          <a:latin typeface="Arial" charset="0"/>
                          <a:ea typeface="SimSun"/>
                          <a:cs typeface="Arial" charset="0"/>
                        </a:rPr>
                        <a:t>&lt;0.5</a:t>
                      </a:r>
                      <a:endParaRPr kumimoji="0" lang="en-US" sz="1200" b="0" i="0" u="none" strike="noStrike" cap="none" normalizeH="0" baseline="0" smtClean="0">
                        <a:ln>
                          <a:noFill/>
                        </a:ln>
                        <a:solidFill>
                          <a:schemeClr val="tx1"/>
                        </a:solidFill>
                        <a:effectLst/>
                        <a:latin typeface="Arial" charset="0"/>
                        <a:ea typeface="SimSun"/>
                        <a:cs typeface="Times New Roman" pitchFamily="18" charset="0"/>
                      </a:endParaRPr>
                    </a:p>
                  </a:txBody>
                  <a:tcPr marL="69548" marR="695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200" b="0" i="0" u="none" strike="noStrike" cap="none" normalizeH="0" baseline="0" smtClean="0">
                          <a:ln>
                            <a:noFill/>
                          </a:ln>
                          <a:solidFill>
                            <a:schemeClr val="tx1"/>
                          </a:solidFill>
                          <a:effectLst/>
                          <a:latin typeface="Arial" charset="0"/>
                          <a:ea typeface="SimSun"/>
                          <a:cs typeface="Arial" charset="0"/>
                        </a:rPr>
                        <a:t>&lt;0.43</a:t>
                      </a:r>
                      <a:r>
                        <a:rPr kumimoji="0" lang="en-US" sz="1200" b="0" i="0" u="none" strike="noStrike" cap="none" normalizeH="0" baseline="30000" smtClean="0">
                          <a:ln>
                            <a:noFill/>
                          </a:ln>
                          <a:solidFill>
                            <a:schemeClr val="tx1"/>
                          </a:solidFill>
                          <a:effectLst/>
                          <a:latin typeface="Arial" charset="0"/>
                          <a:ea typeface="SimSun"/>
                          <a:cs typeface="Arial" charset="0"/>
                        </a:rPr>
                        <a:t>1</a:t>
                      </a:r>
                      <a:endParaRPr kumimoji="0" lang="en-US" sz="1200" b="0" i="0" u="none" strike="noStrike" cap="none" normalizeH="0" baseline="0" smtClean="0">
                        <a:ln>
                          <a:noFill/>
                        </a:ln>
                        <a:solidFill>
                          <a:schemeClr val="tx1"/>
                        </a:solidFill>
                        <a:effectLst/>
                        <a:latin typeface="Arial" charset="0"/>
                        <a:ea typeface="SimSun"/>
                        <a:cs typeface="Times New Roman" pitchFamily="18" charset="0"/>
                      </a:endParaRPr>
                    </a:p>
                  </a:txBody>
                  <a:tcPr marL="69548" marR="695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0038">
                <a:tc>
                  <a:txBody>
                    <a:bodyPr/>
                    <a:lstStyle/>
                    <a:p>
                      <a:pPr marL="85725" marR="0" lvl="0" indent="0" algn="l" defTabSz="914400" rtl="0" eaLnBrk="1" fontAlgn="base" latinLnBrk="0" hangingPunct="1">
                        <a:lnSpc>
                          <a:spcPct val="100000"/>
                        </a:lnSpc>
                        <a:spcBef>
                          <a:spcPts val="600"/>
                        </a:spcBef>
                        <a:spcAft>
                          <a:spcPts val="600"/>
                        </a:spcAft>
                        <a:buClrTx/>
                        <a:buSzTx/>
                        <a:buFontTx/>
                        <a:buNone/>
                        <a:tabLst/>
                      </a:pPr>
                      <a:r>
                        <a:rPr kumimoji="0" lang="en-US" sz="1200" b="0" i="0" u="none" strike="noStrike" cap="none" normalizeH="0" baseline="0" smtClean="0">
                          <a:ln>
                            <a:noFill/>
                          </a:ln>
                          <a:solidFill>
                            <a:schemeClr val="tx1"/>
                          </a:solidFill>
                          <a:effectLst/>
                          <a:latin typeface="Arial" charset="0"/>
                          <a:ea typeface="SimSun"/>
                          <a:cs typeface="Arial" charset="0"/>
                        </a:rPr>
                        <a:t>Primary power</a:t>
                      </a:r>
                      <a:endParaRPr kumimoji="0" lang="en-US" sz="1200" b="0" i="0" u="none" strike="noStrike" cap="none" normalizeH="0" baseline="0" smtClean="0">
                        <a:ln>
                          <a:noFill/>
                        </a:ln>
                        <a:solidFill>
                          <a:schemeClr val="tx1"/>
                        </a:solidFill>
                        <a:effectLst/>
                        <a:latin typeface="Arial" charset="0"/>
                        <a:ea typeface="SimSun"/>
                        <a:cs typeface="Times New Roman" pitchFamily="18" charset="0"/>
                      </a:endParaRPr>
                    </a:p>
                  </a:txBody>
                  <a:tcPr marL="69548" marR="695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200" b="0" i="0" u="none" strike="noStrike" cap="none" normalizeH="0" baseline="0" smtClean="0">
                          <a:ln>
                            <a:noFill/>
                          </a:ln>
                          <a:solidFill>
                            <a:schemeClr val="tx1"/>
                          </a:solidFill>
                          <a:effectLst/>
                          <a:latin typeface="Arial" charset="0"/>
                          <a:ea typeface="SimSun"/>
                          <a:cs typeface="Arial" charset="0"/>
                        </a:rPr>
                        <a:t>&lt; 100 W @ 28 VDC</a:t>
                      </a:r>
                      <a:endParaRPr kumimoji="0" lang="en-US" sz="1200" b="0" i="0" u="none" strike="noStrike" cap="none" normalizeH="0" baseline="0" smtClean="0">
                        <a:ln>
                          <a:noFill/>
                        </a:ln>
                        <a:solidFill>
                          <a:schemeClr val="tx1"/>
                        </a:solidFill>
                        <a:effectLst/>
                        <a:latin typeface="Arial" charset="0"/>
                        <a:ea typeface="SimSun"/>
                        <a:cs typeface="Times New Roman" pitchFamily="18" charset="0"/>
                      </a:endParaRPr>
                    </a:p>
                  </a:txBody>
                  <a:tcPr marL="69548" marR="695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200" b="0" i="0" u="none" strike="noStrike" cap="none" normalizeH="0" baseline="0" smtClean="0">
                          <a:ln>
                            <a:noFill/>
                          </a:ln>
                          <a:solidFill>
                            <a:schemeClr val="tx1"/>
                          </a:solidFill>
                          <a:effectLst/>
                          <a:latin typeface="Arial" charset="0"/>
                          <a:ea typeface="SimSun"/>
                          <a:cs typeface="Arial" charset="0"/>
                        </a:rPr>
                        <a:t>&lt; 46 W @ 28 VDC</a:t>
                      </a:r>
                      <a:r>
                        <a:rPr kumimoji="0" lang="en-US" sz="1200" b="0" i="0" u="none" strike="noStrike" cap="none" normalizeH="0" baseline="30000" smtClean="0">
                          <a:ln>
                            <a:noFill/>
                          </a:ln>
                          <a:solidFill>
                            <a:schemeClr val="tx1"/>
                          </a:solidFill>
                          <a:effectLst/>
                          <a:latin typeface="Arial" charset="0"/>
                          <a:ea typeface="SimSun"/>
                          <a:cs typeface="Arial" charset="0"/>
                        </a:rPr>
                        <a:t>2</a:t>
                      </a:r>
                      <a:endParaRPr kumimoji="0" lang="en-US" sz="1200" b="0" i="0" u="none" strike="noStrike" cap="none" normalizeH="0" baseline="0" smtClean="0">
                        <a:ln>
                          <a:noFill/>
                        </a:ln>
                        <a:solidFill>
                          <a:schemeClr val="tx1"/>
                        </a:solidFill>
                        <a:effectLst/>
                        <a:latin typeface="Arial" charset="0"/>
                        <a:ea typeface="SimSun"/>
                        <a:cs typeface="Times New Roman" pitchFamily="18" charset="0"/>
                      </a:endParaRPr>
                    </a:p>
                  </a:txBody>
                  <a:tcPr marL="69548" marR="695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0038">
                <a:tc>
                  <a:txBody>
                    <a:bodyPr/>
                    <a:lstStyle/>
                    <a:p>
                      <a:pPr marL="85725" marR="0" lvl="0" indent="0" algn="l" defTabSz="914400" rtl="0" eaLnBrk="1" fontAlgn="base" latinLnBrk="0" hangingPunct="1">
                        <a:lnSpc>
                          <a:spcPct val="100000"/>
                        </a:lnSpc>
                        <a:spcBef>
                          <a:spcPts val="600"/>
                        </a:spcBef>
                        <a:spcAft>
                          <a:spcPts val="600"/>
                        </a:spcAft>
                        <a:buClrTx/>
                        <a:buSzTx/>
                        <a:buFontTx/>
                        <a:buNone/>
                        <a:tabLst/>
                      </a:pPr>
                      <a:r>
                        <a:rPr kumimoji="0" lang="en-US" sz="1200" b="0" i="0" u="none" strike="noStrike" cap="none" normalizeH="0" baseline="0" smtClean="0">
                          <a:ln>
                            <a:noFill/>
                          </a:ln>
                          <a:solidFill>
                            <a:schemeClr val="tx1"/>
                          </a:solidFill>
                          <a:effectLst/>
                          <a:latin typeface="Arial" charset="0"/>
                          <a:ea typeface="SimSun"/>
                          <a:cs typeface="Arial" charset="0"/>
                        </a:rPr>
                        <a:t>Wall plug efficiency</a:t>
                      </a:r>
                      <a:endParaRPr kumimoji="0" lang="en-US" sz="1200" b="0" i="0" u="none" strike="noStrike" cap="none" normalizeH="0" baseline="0" smtClean="0">
                        <a:ln>
                          <a:noFill/>
                        </a:ln>
                        <a:solidFill>
                          <a:schemeClr val="tx1"/>
                        </a:solidFill>
                        <a:effectLst/>
                        <a:latin typeface="Arial" charset="0"/>
                        <a:ea typeface="SimSun"/>
                        <a:cs typeface="Times New Roman" pitchFamily="18" charset="0"/>
                      </a:endParaRPr>
                    </a:p>
                  </a:txBody>
                  <a:tcPr marL="69548" marR="695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200" b="0" i="0" u="none" strike="noStrike" cap="none" normalizeH="0" baseline="0" smtClean="0">
                          <a:ln>
                            <a:noFill/>
                          </a:ln>
                          <a:solidFill>
                            <a:schemeClr val="tx1"/>
                          </a:solidFill>
                          <a:effectLst/>
                          <a:latin typeface="Arial" charset="0"/>
                          <a:ea typeface="SimSun"/>
                          <a:cs typeface="Arial" charset="0"/>
                        </a:rPr>
                        <a:t>Not specified </a:t>
                      </a:r>
                      <a:endParaRPr kumimoji="0" lang="en-US" sz="1200" b="0" i="0" u="none" strike="noStrike" cap="none" normalizeH="0" baseline="0" smtClean="0">
                        <a:ln>
                          <a:noFill/>
                        </a:ln>
                        <a:solidFill>
                          <a:schemeClr val="tx1"/>
                        </a:solidFill>
                        <a:effectLst/>
                        <a:latin typeface="Arial" charset="0"/>
                        <a:ea typeface="SimSun"/>
                        <a:cs typeface="Times New Roman" pitchFamily="18" charset="0"/>
                      </a:endParaRPr>
                    </a:p>
                  </a:txBody>
                  <a:tcPr marL="69548" marR="695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200" b="0" i="0" u="none" strike="noStrike" cap="none" normalizeH="0" baseline="0" smtClean="0">
                          <a:ln>
                            <a:noFill/>
                          </a:ln>
                          <a:solidFill>
                            <a:schemeClr val="tx1"/>
                          </a:solidFill>
                          <a:effectLst/>
                          <a:latin typeface="Arial" charset="0"/>
                          <a:ea typeface="SimSun"/>
                          <a:cs typeface="Arial" charset="0"/>
                        </a:rPr>
                        <a:t>&gt;9.3%</a:t>
                      </a:r>
                      <a:r>
                        <a:rPr kumimoji="0" lang="en-US" sz="1200" b="0" i="0" u="none" strike="noStrike" cap="none" normalizeH="0" baseline="30000" smtClean="0">
                          <a:ln>
                            <a:noFill/>
                          </a:ln>
                          <a:solidFill>
                            <a:schemeClr val="tx1"/>
                          </a:solidFill>
                          <a:effectLst/>
                          <a:latin typeface="Arial" charset="0"/>
                          <a:ea typeface="SimSun"/>
                          <a:cs typeface="Arial" charset="0"/>
                        </a:rPr>
                        <a:t>2</a:t>
                      </a:r>
                      <a:endParaRPr kumimoji="0" lang="en-US" sz="1200" b="0" i="0" u="none" strike="noStrike" cap="none" normalizeH="0" baseline="0" smtClean="0">
                        <a:ln>
                          <a:noFill/>
                        </a:ln>
                        <a:solidFill>
                          <a:schemeClr val="tx1"/>
                        </a:solidFill>
                        <a:effectLst/>
                        <a:latin typeface="Arial" charset="0"/>
                        <a:ea typeface="SimSun"/>
                        <a:cs typeface="Times New Roman" pitchFamily="18" charset="0"/>
                      </a:endParaRPr>
                    </a:p>
                  </a:txBody>
                  <a:tcPr marL="69548" marR="695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300038">
                <a:tc>
                  <a:txBody>
                    <a:bodyPr/>
                    <a:lstStyle/>
                    <a:p>
                      <a:pPr marL="85725" marR="0" lvl="0" indent="0" algn="l" defTabSz="914400" rtl="0" eaLnBrk="1" fontAlgn="base" latinLnBrk="0" hangingPunct="1">
                        <a:lnSpc>
                          <a:spcPct val="100000"/>
                        </a:lnSpc>
                        <a:spcBef>
                          <a:spcPts val="600"/>
                        </a:spcBef>
                        <a:spcAft>
                          <a:spcPts val="600"/>
                        </a:spcAft>
                        <a:buClrTx/>
                        <a:buSzTx/>
                        <a:buFontTx/>
                        <a:buNone/>
                        <a:tabLst/>
                      </a:pPr>
                      <a:r>
                        <a:rPr kumimoji="0" lang="en-US" sz="1200" b="0" i="0" u="none" strike="noStrike" cap="none" normalizeH="0" baseline="0" smtClean="0">
                          <a:ln>
                            <a:noFill/>
                          </a:ln>
                          <a:solidFill>
                            <a:schemeClr val="tx1"/>
                          </a:solidFill>
                          <a:effectLst/>
                          <a:latin typeface="Arial" charset="0"/>
                          <a:ea typeface="SimSun"/>
                          <a:cs typeface="Arial" charset="0"/>
                        </a:rPr>
                        <a:t>Cooling</a:t>
                      </a:r>
                      <a:endParaRPr kumimoji="0" lang="en-US" sz="1200" b="0" i="0" u="none" strike="noStrike" cap="none" normalizeH="0" baseline="0" smtClean="0">
                        <a:ln>
                          <a:noFill/>
                        </a:ln>
                        <a:solidFill>
                          <a:schemeClr val="tx1"/>
                        </a:solidFill>
                        <a:effectLst/>
                        <a:latin typeface="Arial" charset="0"/>
                        <a:ea typeface="SimSun"/>
                        <a:cs typeface="Times New Roman" pitchFamily="18" charset="0"/>
                      </a:endParaRPr>
                    </a:p>
                  </a:txBody>
                  <a:tcPr marL="69548" marR="695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200" b="0" i="0" u="none" strike="noStrike" cap="none" normalizeH="0" baseline="0" smtClean="0">
                          <a:ln>
                            <a:noFill/>
                          </a:ln>
                          <a:solidFill>
                            <a:schemeClr val="tx1"/>
                          </a:solidFill>
                          <a:effectLst/>
                          <a:latin typeface="Arial" charset="0"/>
                          <a:ea typeface="SimSun"/>
                          <a:cs typeface="Arial" charset="0"/>
                        </a:rPr>
                        <a:t>Conductive to liquid</a:t>
                      </a:r>
                      <a:endParaRPr kumimoji="0" lang="en-US" sz="1200" b="0" i="0" u="none" strike="noStrike" cap="none" normalizeH="0" baseline="0" smtClean="0">
                        <a:ln>
                          <a:noFill/>
                        </a:ln>
                        <a:solidFill>
                          <a:schemeClr val="tx1"/>
                        </a:solidFill>
                        <a:effectLst/>
                        <a:latin typeface="Arial" charset="0"/>
                        <a:ea typeface="SimSun"/>
                        <a:cs typeface="Times New Roman" pitchFamily="18" charset="0"/>
                      </a:endParaRPr>
                    </a:p>
                  </a:txBody>
                  <a:tcPr marL="69548" marR="695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200" b="0" i="0" u="none" strike="noStrike" cap="none" normalizeH="0" baseline="0" smtClean="0">
                          <a:ln>
                            <a:noFill/>
                          </a:ln>
                          <a:solidFill>
                            <a:schemeClr val="tx1"/>
                          </a:solidFill>
                          <a:effectLst/>
                          <a:latin typeface="Arial" charset="0"/>
                          <a:ea typeface="SimSun"/>
                          <a:cs typeface="Arial" charset="0"/>
                        </a:rPr>
                        <a:t>Conductive to liquid</a:t>
                      </a:r>
                      <a:endParaRPr kumimoji="0" lang="en-US" sz="1200" b="0" i="0" u="none" strike="noStrike" cap="none" normalizeH="0" baseline="0" smtClean="0">
                        <a:ln>
                          <a:noFill/>
                        </a:ln>
                        <a:solidFill>
                          <a:schemeClr val="tx1"/>
                        </a:solidFill>
                        <a:effectLst/>
                        <a:latin typeface="Arial" charset="0"/>
                        <a:ea typeface="SimSun"/>
                        <a:cs typeface="Times New Roman" pitchFamily="18" charset="0"/>
                      </a:endParaRPr>
                    </a:p>
                  </a:txBody>
                  <a:tcPr marL="69548" marR="695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0038">
                <a:tc>
                  <a:txBody>
                    <a:bodyPr/>
                    <a:lstStyle/>
                    <a:p>
                      <a:pPr marL="85725" marR="0" lvl="0" indent="0" algn="l" defTabSz="914400" rtl="0" eaLnBrk="1" fontAlgn="base" latinLnBrk="0" hangingPunct="1">
                        <a:lnSpc>
                          <a:spcPct val="100000"/>
                        </a:lnSpc>
                        <a:spcBef>
                          <a:spcPts val="600"/>
                        </a:spcBef>
                        <a:spcAft>
                          <a:spcPts val="600"/>
                        </a:spcAft>
                        <a:buClrTx/>
                        <a:buSzTx/>
                        <a:buFontTx/>
                        <a:buNone/>
                        <a:tabLst/>
                      </a:pPr>
                      <a:r>
                        <a:rPr kumimoji="0" lang="en-US" sz="1200" b="0" i="0" u="none" strike="noStrike" cap="none" normalizeH="0" baseline="0" smtClean="0">
                          <a:ln>
                            <a:noFill/>
                          </a:ln>
                          <a:solidFill>
                            <a:schemeClr val="tx1"/>
                          </a:solidFill>
                          <a:effectLst/>
                          <a:latin typeface="Arial" charset="0"/>
                          <a:ea typeface="SimSun"/>
                          <a:cs typeface="Arial" charset="0"/>
                        </a:rPr>
                        <a:t>Operational environment</a:t>
                      </a:r>
                      <a:endParaRPr kumimoji="0" lang="en-US" sz="1200" b="0" i="0" u="none" strike="noStrike" cap="none" normalizeH="0" baseline="0" smtClean="0">
                        <a:ln>
                          <a:noFill/>
                        </a:ln>
                        <a:solidFill>
                          <a:schemeClr val="tx1"/>
                        </a:solidFill>
                        <a:effectLst/>
                        <a:latin typeface="Arial" charset="0"/>
                        <a:ea typeface="SimSun"/>
                        <a:cs typeface="Times New Roman" pitchFamily="18" charset="0"/>
                      </a:endParaRPr>
                    </a:p>
                  </a:txBody>
                  <a:tcPr marL="69548" marR="695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200" b="0" i="0" u="none" strike="noStrike" cap="none" normalizeH="0" baseline="0" smtClean="0">
                          <a:ln>
                            <a:noFill/>
                          </a:ln>
                          <a:solidFill>
                            <a:schemeClr val="tx1"/>
                          </a:solidFill>
                          <a:effectLst/>
                          <a:latin typeface="Arial" charset="0"/>
                          <a:ea typeface="SimSun"/>
                          <a:cs typeface="Arial" charset="0"/>
                        </a:rPr>
                        <a:t>Vacuum or high altitude</a:t>
                      </a:r>
                      <a:endParaRPr kumimoji="0" lang="en-US" sz="1200" b="0" i="0" u="none" strike="noStrike" cap="none" normalizeH="0" baseline="0" smtClean="0">
                        <a:ln>
                          <a:noFill/>
                        </a:ln>
                        <a:solidFill>
                          <a:schemeClr val="tx1"/>
                        </a:solidFill>
                        <a:effectLst/>
                        <a:latin typeface="Arial" charset="0"/>
                        <a:ea typeface="SimSun"/>
                        <a:cs typeface="Times New Roman" pitchFamily="18" charset="0"/>
                      </a:endParaRPr>
                    </a:p>
                  </a:txBody>
                  <a:tcPr marL="69548" marR="695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200" b="0" i="0" u="none" strike="noStrike" cap="none" normalizeH="0" baseline="0" smtClean="0">
                          <a:ln>
                            <a:noFill/>
                          </a:ln>
                          <a:solidFill>
                            <a:schemeClr val="tx1"/>
                          </a:solidFill>
                          <a:effectLst/>
                          <a:latin typeface="Arial" charset="0"/>
                          <a:ea typeface="SimSun"/>
                          <a:cs typeface="Arial" charset="0"/>
                        </a:rPr>
                        <a:t>Vacuum or high altitude</a:t>
                      </a:r>
                      <a:endParaRPr kumimoji="0" lang="en-US" sz="1200" b="0" i="0" u="none" strike="noStrike" cap="none" normalizeH="0" baseline="0" smtClean="0">
                        <a:ln>
                          <a:noFill/>
                        </a:ln>
                        <a:solidFill>
                          <a:schemeClr val="tx1"/>
                        </a:solidFill>
                        <a:effectLst/>
                        <a:latin typeface="Arial" charset="0"/>
                        <a:ea typeface="SimSun"/>
                        <a:cs typeface="Times New Roman" pitchFamily="18" charset="0"/>
                      </a:endParaRPr>
                    </a:p>
                  </a:txBody>
                  <a:tcPr marL="69548" marR="695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0038">
                <a:tc>
                  <a:txBody>
                    <a:bodyPr/>
                    <a:lstStyle/>
                    <a:p>
                      <a:pPr marL="85725" marR="0" lvl="0" indent="0" algn="l" defTabSz="914400" rtl="0" eaLnBrk="1" fontAlgn="base" latinLnBrk="0" hangingPunct="1">
                        <a:lnSpc>
                          <a:spcPct val="100000"/>
                        </a:lnSpc>
                        <a:spcBef>
                          <a:spcPts val="600"/>
                        </a:spcBef>
                        <a:spcAft>
                          <a:spcPts val="600"/>
                        </a:spcAft>
                        <a:buClrTx/>
                        <a:buSzTx/>
                        <a:buFontTx/>
                        <a:buNone/>
                        <a:tabLst/>
                      </a:pPr>
                      <a:r>
                        <a:rPr kumimoji="0" lang="en-US" sz="1200" b="0" i="0" u="none" strike="noStrike" cap="none" normalizeH="0" baseline="0" smtClean="0">
                          <a:ln>
                            <a:noFill/>
                          </a:ln>
                          <a:solidFill>
                            <a:schemeClr val="tx1"/>
                          </a:solidFill>
                          <a:effectLst/>
                          <a:latin typeface="Arial" charset="0"/>
                          <a:ea typeface="SimSun"/>
                          <a:cs typeface="Arial" charset="0"/>
                        </a:rPr>
                        <a:t>Electrical cabling</a:t>
                      </a:r>
                      <a:endParaRPr kumimoji="0" lang="en-US" sz="1200" b="0" i="0" u="none" strike="noStrike" cap="none" normalizeH="0" baseline="0" smtClean="0">
                        <a:ln>
                          <a:noFill/>
                        </a:ln>
                        <a:solidFill>
                          <a:schemeClr val="tx1"/>
                        </a:solidFill>
                        <a:effectLst/>
                        <a:latin typeface="Arial" charset="0"/>
                        <a:ea typeface="SimSun"/>
                        <a:cs typeface="Times New Roman" pitchFamily="18" charset="0"/>
                      </a:endParaRPr>
                    </a:p>
                  </a:txBody>
                  <a:tcPr marL="69548" marR="695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200" b="0" i="0" u="none" strike="noStrike" cap="none" normalizeH="0" baseline="0" smtClean="0">
                          <a:ln>
                            <a:noFill/>
                          </a:ln>
                          <a:solidFill>
                            <a:schemeClr val="tx1"/>
                          </a:solidFill>
                          <a:effectLst/>
                          <a:latin typeface="Arial" charset="0"/>
                          <a:ea typeface="SimSun"/>
                          <a:cs typeface="Arial" charset="0"/>
                        </a:rPr>
                        <a:t>15’, mil-spec connector based</a:t>
                      </a:r>
                      <a:endParaRPr kumimoji="0" lang="en-US" sz="1200" b="0" i="0" u="none" strike="noStrike" cap="none" normalizeH="0" baseline="0" smtClean="0">
                        <a:ln>
                          <a:noFill/>
                        </a:ln>
                        <a:solidFill>
                          <a:schemeClr val="tx1"/>
                        </a:solidFill>
                        <a:effectLst/>
                        <a:latin typeface="Arial" charset="0"/>
                        <a:ea typeface="SimSun"/>
                        <a:cs typeface="Times New Roman" pitchFamily="18" charset="0"/>
                      </a:endParaRPr>
                    </a:p>
                  </a:txBody>
                  <a:tcPr marL="69548" marR="695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200" b="0" i="0" u="none" strike="noStrike" cap="none" normalizeH="0" baseline="0" smtClean="0">
                          <a:ln>
                            <a:noFill/>
                          </a:ln>
                          <a:solidFill>
                            <a:schemeClr val="tx1"/>
                          </a:solidFill>
                          <a:effectLst/>
                          <a:latin typeface="Arial" charset="0"/>
                          <a:ea typeface="SimSun"/>
                          <a:cs typeface="Arial" charset="0"/>
                        </a:rPr>
                        <a:t>15’, mil-spec connector based</a:t>
                      </a:r>
                      <a:endParaRPr kumimoji="0" lang="en-US" sz="1200" b="0" i="0" u="none" strike="noStrike" cap="none" normalizeH="0" baseline="0" smtClean="0">
                        <a:ln>
                          <a:noFill/>
                        </a:ln>
                        <a:solidFill>
                          <a:schemeClr val="tx1"/>
                        </a:solidFill>
                        <a:effectLst/>
                        <a:latin typeface="Arial" charset="0"/>
                        <a:ea typeface="SimSun"/>
                        <a:cs typeface="Times New Roman" pitchFamily="18" charset="0"/>
                      </a:endParaRPr>
                    </a:p>
                  </a:txBody>
                  <a:tcPr marL="69548" marR="695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0038">
                <a:tc>
                  <a:txBody>
                    <a:bodyPr/>
                    <a:lstStyle/>
                    <a:p>
                      <a:pPr marL="85725" marR="0" lvl="0" indent="0" algn="l" defTabSz="914400" rtl="0" eaLnBrk="1" fontAlgn="base" latinLnBrk="0" hangingPunct="1">
                        <a:lnSpc>
                          <a:spcPct val="100000"/>
                        </a:lnSpc>
                        <a:spcBef>
                          <a:spcPts val="600"/>
                        </a:spcBef>
                        <a:spcAft>
                          <a:spcPts val="600"/>
                        </a:spcAft>
                        <a:buClrTx/>
                        <a:buSzTx/>
                        <a:buFontTx/>
                        <a:buNone/>
                        <a:tabLst/>
                      </a:pPr>
                      <a:r>
                        <a:rPr kumimoji="0" lang="en-US" sz="1200" b="0" i="0" u="none" strike="noStrike" cap="none" normalizeH="0" baseline="0" smtClean="0">
                          <a:ln>
                            <a:noFill/>
                          </a:ln>
                          <a:solidFill>
                            <a:schemeClr val="tx1"/>
                          </a:solidFill>
                          <a:effectLst/>
                          <a:latin typeface="Arial" charset="0"/>
                          <a:ea typeface="SimSun"/>
                          <a:cs typeface="Arial" charset="0"/>
                        </a:rPr>
                        <a:t>Optical head size</a:t>
                      </a:r>
                      <a:endParaRPr kumimoji="0" lang="en-US" sz="1200" b="0" i="0" u="none" strike="noStrike" cap="none" normalizeH="0" baseline="0" smtClean="0">
                        <a:ln>
                          <a:noFill/>
                        </a:ln>
                        <a:solidFill>
                          <a:schemeClr val="tx1"/>
                        </a:solidFill>
                        <a:effectLst/>
                        <a:latin typeface="Arial" charset="0"/>
                        <a:ea typeface="SimSun"/>
                        <a:cs typeface="Times New Roman" pitchFamily="18" charset="0"/>
                      </a:endParaRPr>
                    </a:p>
                  </a:txBody>
                  <a:tcPr marL="69548" marR="695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200" b="0" i="0" u="none" strike="noStrike" cap="none" normalizeH="0" baseline="0" smtClean="0">
                          <a:ln>
                            <a:noFill/>
                          </a:ln>
                          <a:solidFill>
                            <a:schemeClr val="tx1"/>
                          </a:solidFill>
                          <a:effectLst/>
                          <a:latin typeface="Arial" charset="0"/>
                          <a:ea typeface="SimSun"/>
                          <a:cs typeface="Arial" charset="0"/>
                        </a:rPr>
                        <a:t>~5”x5”x9”</a:t>
                      </a:r>
                      <a:endParaRPr kumimoji="0" lang="en-US" sz="1200" b="0" i="0" u="none" strike="noStrike" cap="none" normalizeH="0" baseline="0" smtClean="0">
                        <a:ln>
                          <a:noFill/>
                        </a:ln>
                        <a:solidFill>
                          <a:schemeClr val="tx1"/>
                        </a:solidFill>
                        <a:effectLst/>
                        <a:latin typeface="Arial" charset="0"/>
                        <a:ea typeface="SimSun"/>
                        <a:cs typeface="Times New Roman" pitchFamily="18" charset="0"/>
                      </a:endParaRPr>
                    </a:p>
                  </a:txBody>
                  <a:tcPr marL="69548" marR="695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200" b="0" i="0" u="none" strike="noStrike" cap="none" normalizeH="0" baseline="0" smtClean="0">
                          <a:ln>
                            <a:noFill/>
                          </a:ln>
                          <a:solidFill>
                            <a:schemeClr val="tx1"/>
                          </a:solidFill>
                          <a:effectLst/>
                          <a:latin typeface="Arial" charset="0"/>
                          <a:ea typeface="SimSun"/>
                          <a:cs typeface="Arial" charset="0"/>
                        </a:rPr>
                        <a:t>~5”x5”x9”</a:t>
                      </a:r>
                      <a:endParaRPr kumimoji="0" lang="en-US" sz="1200" b="0" i="0" u="none" strike="noStrike" cap="none" normalizeH="0" baseline="0" smtClean="0">
                        <a:ln>
                          <a:noFill/>
                        </a:ln>
                        <a:solidFill>
                          <a:schemeClr val="tx1"/>
                        </a:solidFill>
                        <a:effectLst/>
                        <a:latin typeface="Arial" charset="0"/>
                        <a:ea typeface="SimSun"/>
                        <a:cs typeface="Times New Roman" pitchFamily="18" charset="0"/>
                      </a:endParaRPr>
                    </a:p>
                  </a:txBody>
                  <a:tcPr marL="69548" marR="695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7213">
                <a:tc>
                  <a:txBody>
                    <a:bodyPr/>
                    <a:lstStyle/>
                    <a:p>
                      <a:pPr marL="85725" marR="0" lvl="0" indent="0" algn="l" defTabSz="914400" rtl="0" eaLnBrk="1" fontAlgn="base" latinLnBrk="0" hangingPunct="1">
                        <a:lnSpc>
                          <a:spcPct val="100000"/>
                        </a:lnSpc>
                        <a:spcBef>
                          <a:spcPts val="600"/>
                        </a:spcBef>
                        <a:spcAft>
                          <a:spcPts val="600"/>
                        </a:spcAft>
                        <a:buClrTx/>
                        <a:buSzTx/>
                        <a:buFontTx/>
                        <a:buNone/>
                        <a:tabLst/>
                      </a:pPr>
                      <a:r>
                        <a:rPr kumimoji="0" lang="en-US" sz="1200" b="0" i="0" u="none" strike="noStrike" cap="none" normalizeH="0" baseline="0" smtClean="0">
                          <a:ln>
                            <a:noFill/>
                          </a:ln>
                          <a:solidFill>
                            <a:schemeClr val="tx1"/>
                          </a:solidFill>
                          <a:effectLst/>
                          <a:latin typeface="Arial" charset="0"/>
                          <a:ea typeface="SimSun"/>
                          <a:cs typeface="Arial" charset="0"/>
                        </a:rPr>
                        <a:t>Lifetime</a:t>
                      </a:r>
                      <a:endParaRPr kumimoji="0" lang="en-US" sz="1200" b="0" i="0" u="none" strike="noStrike" cap="none" normalizeH="0" baseline="0" smtClean="0">
                        <a:ln>
                          <a:noFill/>
                        </a:ln>
                        <a:solidFill>
                          <a:schemeClr val="tx1"/>
                        </a:solidFill>
                        <a:effectLst/>
                        <a:latin typeface="Arial" charset="0"/>
                        <a:ea typeface="SimSun"/>
                        <a:cs typeface="Times New Roman" pitchFamily="18" charset="0"/>
                      </a:endParaRPr>
                    </a:p>
                  </a:txBody>
                  <a:tcPr marL="69548" marR="695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200" b="0" i="0" u="none" strike="noStrike" cap="none" normalizeH="0" baseline="0" smtClean="0">
                          <a:ln>
                            <a:noFill/>
                          </a:ln>
                          <a:solidFill>
                            <a:schemeClr val="tx1"/>
                          </a:solidFill>
                          <a:effectLst/>
                          <a:latin typeface="Arial" charset="0"/>
                          <a:ea typeface="SimSun"/>
                          <a:cs typeface="Arial" charset="0"/>
                        </a:rPr>
                        <a:t>Flight quality design &amp; derating compatible with 10 billion shot</a:t>
                      </a:r>
                      <a:endParaRPr kumimoji="0" lang="en-US" sz="1200" b="0" i="0" u="none" strike="noStrike" cap="none" normalizeH="0" baseline="0" smtClean="0">
                        <a:ln>
                          <a:noFill/>
                        </a:ln>
                        <a:solidFill>
                          <a:schemeClr val="tx1"/>
                        </a:solidFill>
                        <a:effectLst/>
                        <a:latin typeface="Arial" charset="0"/>
                        <a:ea typeface="SimSun"/>
                        <a:cs typeface="Times New Roman" pitchFamily="18" charset="0"/>
                      </a:endParaRPr>
                    </a:p>
                  </a:txBody>
                  <a:tcPr marL="69548" marR="695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200" b="0" i="0" u="none" strike="noStrike" cap="none" normalizeH="0" baseline="0" smtClean="0">
                          <a:ln>
                            <a:noFill/>
                          </a:ln>
                          <a:solidFill>
                            <a:schemeClr val="tx1"/>
                          </a:solidFill>
                          <a:effectLst/>
                          <a:latin typeface="Arial" charset="0"/>
                          <a:ea typeface="SimSun"/>
                          <a:cs typeface="Arial" charset="0"/>
                        </a:rPr>
                        <a:t>Flight quality design &amp; derating compatible with 10 billion shot</a:t>
                      </a:r>
                      <a:endParaRPr kumimoji="0" lang="en-US" sz="1200" b="0" i="0" u="none" strike="noStrike" cap="none" normalizeH="0" baseline="0" smtClean="0">
                        <a:ln>
                          <a:noFill/>
                        </a:ln>
                        <a:solidFill>
                          <a:schemeClr val="tx1"/>
                        </a:solidFill>
                        <a:effectLst/>
                        <a:latin typeface="Arial" charset="0"/>
                        <a:ea typeface="SimSun"/>
                        <a:cs typeface="Times New Roman" pitchFamily="18" charset="0"/>
                      </a:endParaRPr>
                    </a:p>
                  </a:txBody>
                  <a:tcPr marL="69548" marR="695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1268" name="TextBox 8"/>
          <p:cNvSpPr txBox="1">
            <a:spLocks noChangeArrowheads="1"/>
          </p:cNvSpPr>
          <p:nvPr/>
        </p:nvSpPr>
        <p:spPr bwMode="auto">
          <a:xfrm>
            <a:off x="1089025" y="6030913"/>
            <a:ext cx="7234238" cy="639762"/>
          </a:xfrm>
          <a:prstGeom prst="rect">
            <a:avLst/>
          </a:prstGeom>
          <a:solidFill>
            <a:srgbClr val="FFFF00"/>
          </a:solidFill>
          <a:ln w="9525">
            <a:noFill/>
            <a:miter lim="800000"/>
            <a:headEnd/>
            <a:tailEnd/>
          </a:ln>
        </p:spPr>
        <p:txBody>
          <a:bodyPr>
            <a:spAutoFit/>
          </a:bodyPr>
          <a:lstStyle/>
          <a:p>
            <a:r>
              <a:rPr lang="en-US" sz="1200" baseline="30000">
                <a:latin typeface="Arial" charset="0"/>
                <a:cs typeface="Arial" charset="0"/>
              </a:rPr>
              <a:t>1</a:t>
            </a:r>
            <a:r>
              <a:rPr lang="en-US" sz="1200">
                <a:latin typeface="Arial" charset="0"/>
                <a:cs typeface="Arial" charset="0"/>
              </a:rPr>
              <a:t>After internal 5X telescope with thermal interface varied from 15°C to 24°C </a:t>
            </a:r>
          </a:p>
          <a:p>
            <a:r>
              <a:rPr lang="en-US" sz="1200" baseline="30000">
                <a:latin typeface="Arial" charset="0"/>
                <a:cs typeface="Arial" charset="0"/>
              </a:rPr>
              <a:t>2</a:t>
            </a:r>
            <a:r>
              <a:rPr lang="en-US" sz="1200">
                <a:latin typeface="Arial" charset="0"/>
                <a:cs typeface="Arial" charset="0"/>
              </a:rPr>
              <a:t>Some loss of efficiency due to output coupling set for faster pulse decay time. &gt;10% achieved with output coupling optimized for efficiency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bwMode="auto">
          <a:xfrm>
            <a:off x="1828800" y="0"/>
            <a:ext cx="5610225"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smtClean="0"/>
              <a:t>LVIS Laser Canister</a:t>
            </a:r>
            <a:br>
              <a:rPr lang="en-US" sz="2400" smtClean="0"/>
            </a:br>
            <a:r>
              <a:rPr lang="en-US" sz="2000" smtClean="0"/>
              <a:t>Dual Compartment Hermetic Design</a:t>
            </a:r>
          </a:p>
        </p:txBody>
      </p:sp>
      <p:pic>
        <p:nvPicPr>
          <p:cNvPr id="53250" name="Picture 13" descr="C:\Documents and Settings\Owner\Desktop\P1000466.jpg"/>
          <p:cNvPicPr>
            <a:picLocks noChangeAspect="1" noChangeArrowheads="1"/>
          </p:cNvPicPr>
          <p:nvPr/>
        </p:nvPicPr>
        <p:blipFill>
          <a:blip r:embed="rId3"/>
          <a:srcRect/>
          <a:stretch>
            <a:fillRect/>
          </a:stretch>
        </p:blipFill>
        <p:spPr bwMode="auto">
          <a:xfrm>
            <a:off x="5265738" y="1087438"/>
            <a:ext cx="3454400" cy="2590800"/>
          </a:xfrm>
          <a:prstGeom prst="rect">
            <a:avLst/>
          </a:prstGeom>
          <a:noFill/>
          <a:ln w="9525">
            <a:noFill/>
            <a:miter lim="800000"/>
            <a:headEnd/>
            <a:tailEnd/>
          </a:ln>
        </p:spPr>
      </p:pic>
      <p:sp>
        <p:nvSpPr>
          <p:cNvPr id="53251" name="TextBox 27"/>
          <p:cNvSpPr txBox="1">
            <a:spLocks noChangeArrowheads="1"/>
          </p:cNvSpPr>
          <p:nvPr/>
        </p:nvSpPr>
        <p:spPr bwMode="auto">
          <a:xfrm>
            <a:off x="5483225" y="3698875"/>
            <a:ext cx="3257550" cy="641350"/>
          </a:xfrm>
          <a:prstGeom prst="rect">
            <a:avLst/>
          </a:prstGeom>
          <a:noFill/>
          <a:ln w="9525">
            <a:noFill/>
            <a:miter lim="800000"/>
            <a:headEnd/>
            <a:tailEnd/>
          </a:ln>
        </p:spPr>
        <p:txBody>
          <a:bodyPr>
            <a:spAutoFit/>
          </a:bodyPr>
          <a:lstStyle/>
          <a:p>
            <a:pPr algn="ctr"/>
            <a:r>
              <a:rPr lang="en-US" sz="1800" b="1">
                <a:latin typeface="Arial" charset="0"/>
                <a:cs typeface="Arial" charset="0"/>
              </a:rPr>
              <a:t>Dual compartment canister 9.5 in x 5 in x 5 in</a:t>
            </a:r>
          </a:p>
        </p:txBody>
      </p:sp>
      <p:pic>
        <p:nvPicPr>
          <p:cNvPr id="53252" name="Picture 6" descr="ICD_FIG1-2"/>
          <p:cNvPicPr>
            <a:picLocks noChangeAspect="1" noChangeArrowheads="1"/>
          </p:cNvPicPr>
          <p:nvPr/>
        </p:nvPicPr>
        <p:blipFill>
          <a:blip r:embed="rId4"/>
          <a:srcRect/>
          <a:stretch>
            <a:fillRect/>
          </a:stretch>
        </p:blipFill>
        <p:spPr bwMode="auto">
          <a:xfrm>
            <a:off x="225425" y="1171575"/>
            <a:ext cx="4643438" cy="3200400"/>
          </a:xfrm>
          <a:prstGeom prst="rect">
            <a:avLst/>
          </a:prstGeom>
          <a:noFill/>
          <a:ln w="9525">
            <a:noFill/>
            <a:miter lim="800000"/>
            <a:headEnd/>
            <a:tailEnd/>
          </a:ln>
        </p:spPr>
      </p:pic>
      <p:pic>
        <p:nvPicPr>
          <p:cNvPr id="53253" name="Picture 7" descr="ICD_FIG2-1"/>
          <p:cNvPicPr>
            <a:picLocks noChangeAspect="1" noChangeArrowheads="1"/>
          </p:cNvPicPr>
          <p:nvPr/>
        </p:nvPicPr>
        <p:blipFill>
          <a:blip r:embed="rId5"/>
          <a:srcRect/>
          <a:stretch>
            <a:fillRect/>
          </a:stretch>
        </p:blipFill>
        <p:spPr bwMode="auto">
          <a:xfrm>
            <a:off x="903288" y="4419600"/>
            <a:ext cx="3494087" cy="2241550"/>
          </a:xfrm>
          <a:prstGeom prst="rect">
            <a:avLst/>
          </a:prstGeom>
          <a:noFill/>
          <a:ln w="9525">
            <a:noFill/>
            <a:miter lim="800000"/>
            <a:headEnd/>
            <a:tailEnd/>
          </a:ln>
        </p:spPr>
      </p:pic>
      <p:pic>
        <p:nvPicPr>
          <p:cNvPr id="53254" name="Picture 8" descr="ICD_FIG2-2"/>
          <p:cNvPicPr>
            <a:picLocks noChangeAspect="1" noChangeArrowheads="1"/>
          </p:cNvPicPr>
          <p:nvPr/>
        </p:nvPicPr>
        <p:blipFill>
          <a:blip r:embed="rId6"/>
          <a:srcRect/>
          <a:stretch>
            <a:fillRect/>
          </a:stretch>
        </p:blipFill>
        <p:spPr bwMode="auto">
          <a:xfrm>
            <a:off x="5859463" y="4460875"/>
            <a:ext cx="2308225" cy="223043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bwMode="auto">
          <a:xfrm>
            <a:off x="1828800" y="66675"/>
            <a:ext cx="5610225" cy="7667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smtClean="0"/>
              <a:t>LVIS Electronics Module</a:t>
            </a:r>
            <a:r>
              <a:rPr lang="en-US" sz="2000" smtClean="0"/>
              <a:t> </a:t>
            </a:r>
            <a:br>
              <a:rPr lang="en-US" sz="2000" smtClean="0"/>
            </a:br>
            <a:r>
              <a:rPr lang="en-US" sz="2000" smtClean="0"/>
              <a:t>Hermetic Design</a:t>
            </a:r>
          </a:p>
        </p:txBody>
      </p:sp>
      <p:sp>
        <p:nvSpPr>
          <p:cNvPr id="55298" name="TextBox 27"/>
          <p:cNvSpPr txBox="1">
            <a:spLocks noChangeArrowheads="1"/>
          </p:cNvSpPr>
          <p:nvPr/>
        </p:nvSpPr>
        <p:spPr bwMode="auto">
          <a:xfrm>
            <a:off x="1882775" y="6221413"/>
            <a:ext cx="5580063" cy="461962"/>
          </a:xfrm>
          <a:prstGeom prst="rect">
            <a:avLst/>
          </a:prstGeom>
          <a:noFill/>
          <a:ln w="9525">
            <a:noFill/>
            <a:miter lim="800000"/>
            <a:headEnd/>
            <a:tailEnd/>
          </a:ln>
        </p:spPr>
        <p:txBody>
          <a:bodyPr>
            <a:spAutoFit/>
          </a:bodyPr>
          <a:lstStyle/>
          <a:p>
            <a:pPr algn="ctr"/>
            <a:r>
              <a:rPr lang="en-US" b="1">
                <a:latin typeface="Arial" charset="0"/>
                <a:cs typeface="Arial" charset="0"/>
              </a:rPr>
              <a:t>3 in x 5 in x 9.5 in</a:t>
            </a:r>
          </a:p>
        </p:txBody>
      </p:sp>
      <p:pic>
        <p:nvPicPr>
          <p:cNvPr id="55299" name="Picture 3" descr="C:\Documents and Settings\Owner\Desktop\P1030669.JPG"/>
          <p:cNvPicPr>
            <a:picLocks noChangeAspect="1" noChangeArrowheads="1"/>
          </p:cNvPicPr>
          <p:nvPr/>
        </p:nvPicPr>
        <p:blipFill>
          <a:blip r:embed="rId3"/>
          <a:srcRect/>
          <a:stretch>
            <a:fillRect/>
          </a:stretch>
        </p:blipFill>
        <p:spPr bwMode="auto">
          <a:xfrm>
            <a:off x="1546225" y="1325563"/>
            <a:ext cx="6388100" cy="47910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533400" y="152400"/>
            <a:ext cx="6019800" cy="838200"/>
          </a:xfrm>
          <a:prstGeom prst="rect">
            <a:avLst/>
          </a:prstGeom>
          <a:noFill/>
          <a:ln w="9525">
            <a:noFill/>
            <a:miter lim="800000"/>
            <a:headEnd/>
            <a:tailEnd/>
          </a:ln>
        </p:spPr>
        <p:txBody>
          <a:bodyPr anchor="ctr"/>
          <a:lstStyle/>
          <a:p>
            <a:pPr algn="ctr" eaLnBrk="0" hangingPunct="0"/>
            <a:endParaRPr lang="en-US" sz="1600" b="1">
              <a:solidFill>
                <a:schemeClr val="accent2"/>
              </a:solidFill>
              <a:latin typeface="Tahoma" pitchFamily="34" charset="0"/>
            </a:endParaRPr>
          </a:p>
        </p:txBody>
      </p:sp>
      <p:sp>
        <p:nvSpPr>
          <p:cNvPr id="19458" name="Rectangle 4"/>
          <p:cNvSpPr>
            <a:spLocks noGrp="1" noChangeArrowheads="1"/>
          </p:cNvSpPr>
          <p:nvPr>
            <p:ph type="title"/>
          </p:nvPr>
        </p:nvSpPr>
        <p:spPr bwMode="auto">
          <a:xfrm>
            <a:off x="1979613" y="147638"/>
            <a:ext cx="5168900" cy="766762"/>
          </a:xfrm>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3333CC"/>
                </a:solidFill>
              </a:rPr>
              <a:t>Presentation Overview</a:t>
            </a:r>
          </a:p>
        </p:txBody>
      </p:sp>
      <p:sp>
        <p:nvSpPr>
          <p:cNvPr id="19459" name="Rectangle 247"/>
          <p:cNvSpPr>
            <a:spLocks noGrp="1" noChangeArrowheads="1"/>
          </p:cNvSpPr>
          <p:nvPr>
            <p:ph type="body" idx="1"/>
          </p:nvPr>
        </p:nvSpPr>
        <p:spPr>
          <a:xfrm>
            <a:off x="914400" y="1362075"/>
            <a:ext cx="7337425" cy="4984750"/>
          </a:xfrm>
        </p:spPr>
        <p:txBody>
          <a:bodyPr/>
          <a:lstStyle/>
          <a:p>
            <a:pPr>
              <a:lnSpc>
                <a:spcPct val="90000"/>
              </a:lnSpc>
            </a:pPr>
            <a:r>
              <a:rPr lang="en-US" sz="2400" smtClean="0"/>
              <a:t>Approaches to high efficiency lasers</a:t>
            </a:r>
          </a:p>
          <a:p>
            <a:pPr>
              <a:lnSpc>
                <a:spcPct val="90000"/>
              </a:lnSpc>
            </a:pPr>
            <a:endParaRPr lang="en-US" sz="2400" smtClean="0"/>
          </a:p>
          <a:p>
            <a:pPr>
              <a:lnSpc>
                <a:spcPct val="90000"/>
              </a:lnSpc>
            </a:pPr>
            <a:r>
              <a:rPr lang="en-US" sz="2400" smtClean="0"/>
              <a:t>ICESat-2 prototype laser design overview</a:t>
            </a:r>
          </a:p>
          <a:p>
            <a:pPr lvl="1">
              <a:lnSpc>
                <a:spcPct val="90000"/>
              </a:lnSpc>
            </a:pPr>
            <a:r>
              <a:rPr lang="en-US" sz="2000" smtClean="0"/>
              <a:t>Bulk Nd solid-state</a:t>
            </a:r>
          </a:p>
          <a:p>
            <a:pPr lvl="1">
              <a:lnSpc>
                <a:spcPct val="90000"/>
              </a:lnSpc>
            </a:pPr>
            <a:endParaRPr lang="en-US" sz="2000" smtClean="0"/>
          </a:p>
          <a:p>
            <a:pPr>
              <a:lnSpc>
                <a:spcPct val="90000"/>
              </a:lnSpc>
            </a:pPr>
            <a:r>
              <a:rPr lang="en-US" sz="2400" smtClean="0"/>
              <a:t>High-efficiency, single-frequency ring laser development</a:t>
            </a:r>
          </a:p>
          <a:p>
            <a:pPr lvl="1">
              <a:lnSpc>
                <a:spcPct val="90000"/>
              </a:lnSpc>
            </a:pPr>
            <a:r>
              <a:rPr lang="en-US" sz="2000" smtClean="0"/>
              <a:t>NASA Phase 1 SBIR</a:t>
            </a:r>
          </a:p>
          <a:p>
            <a:pPr lvl="1">
              <a:lnSpc>
                <a:spcPct val="90000"/>
              </a:lnSpc>
            </a:pPr>
            <a:r>
              <a:rPr lang="en-US" sz="2000" smtClean="0"/>
              <a:t>Laser Vegetation Imaging System – Global Hawk (LVIS-GH) transmitter</a:t>
            </a:r>
          </a:p>
          <a:p>
            <a:pPr>
              <a:lnSpc>
                <a:spcPct val="90000"/>
              </a:lnSpc>
            </a:pPr>
            <a:endParaRPr lang="en-US" sz="2400" smtClean="0"/>
          </a:p>
          <a:p>
            <a:pPr>
              <a:lnSpc>
                <a:spcPct val="90000"/>
              </a:lnSpc>
            </a:pPr>
            <a:r>
              <a:rPr lang="en-US" sz="2400" smtClean="0"/>
              <a:t> Future design updates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idx="4294967295"/>
          </p:nvPr>
        </p:nvSpPr>
        <p:spPr bwMode="auto">
          <a:xfrm>
            <a:off x="1828800" y="66675"/>
            <a:ext cx="5610225" cy="766763"/>
          </a:xfrm>
          <a:prstGeom prst="rect">
            <a:avLst/>
          </a:prstGeom>
          <a:noFill/>
          <a:ln>
            <a:miter lim="800000"/>
            <a:headEnd/>
            <a:tailEnd/>
          </a:ln>
        </p:spPr>
        <p:txBody>
          <a:bodyPr/>
          <a:lstStyle/>
          <a:p>
            <a:pPr eaLnBrk="1" hangingPunct="1"/>
            <a:r>
              <a:rPr lang="en-US" smtClean="0"/>
              <a:t>LVIS Status</a:t>
            </a:r>
            <a:endParaRPr lang="en-US" sz="2400" smtClean="0"/>
          </a:p>
        </p:txBody>
      </p:sp>
      <p:sp>
        <p:nvSpPr>
          <p:cNvPr id="57346" name="Rectangle 3"/>
          <p:cNvSpPr>
            <a:spLocks noChangeArrowheads="1"/>
          </p:cNvSpPr>
          <p:nvPr/>
        </p:nvSpPr>
        <p:spPr bwMode="auto">
          <a:xfrm>
            <a:off x="379413" y="1885950"/>
            <a:ext cx="8470900" cy="3811588"/>
          </a:xfrm>
          <a:prstGeom prst="rect">
            <a:avLst/>
          </a:prstGeom>
          <a:noFill/>
          <a:ln w="9525">
            <a:noFill/>
            <a:miter lim="800000"/>
            <a:headEnd/>
            <a:tailEnd/>
          </a:ln>
        </p:spPr>
        <p:txBody>
          <a:bodyPr/>
          <a:lstStyle/>
          <a:p>
            <a:pPr marL="342900" indent="-342900">
              <a:lnSpc>
                <a:spcPct val="95000"/>
              </a:lnSpc>
              <a:spcBef>
                <a:spcPct val="20000"/>
              </a:spcBef>
              <a:buFont typeface="Wingdings" pitchFamily="2" charset="2"/>
              <a:buChar char="§"/>
            </a:pPr>
            <a:r>
              <a:rPr lang="en-US" sz="1800" b="1">
                <a:latin typeface="Tahoma" pitchFamily="34" charset="0"/>
              </a:rPr>
              <a:t>Optical bench is fully integrated and tested </a:t>
            </a:r>
          </a:p>
          <a:p>
            <a:pPr marL="342900" indent="-342900">
              <a:lnSpc>
                <a:spcPct val="95000"/>
              </a:lnSpc>
              <a:spcBef>
                <a:spcPct val="20000"/>
              </a:spcBef>
              <a:buFont typeface="Wingdings" pitchFamily="2" charset="2"/>
              <a:buChar char="§"/>
            </a:pPr>
            <a:endParaRPr lang="en-US" sz="1800" b="1">
              <a:latin typeface="Tahoma" pitchFamily="34" charset="0"/>
            </a:endParaRPr>
          </a:p>
          <a:p>
            <a:pPr marL="342900" indent="-342900">
              <a:lnSpc>
                <a:spcPct val="95000"/>
              </a:lnSpc>
              <a:spcBef>
                <a:spcPct val="20000"/>
              </a:spcBef>
              <a:buFont typeface="Wingdings" pitchFamily="2" charset="2"/>
              <a:buChar char="§"/>
            </a:pPr>
            <a:r>
              <a:rPr lang="en-US" sz="1800" b="1">
                <a:latin typeface="Tahoma" pitchFamily="34" charset="0"/>
              </a:rPr>
              <a:t>Seal testing of the canister has verified leak rates that are compatible with a &gt; 5 year mission</a:t>
            </a:r>
          </a:p>
          <a:p>
            <a:pPr marL="342900" indent="-342900">
              <a:lnSpc>
                <a:spcPct val="95000"/>
              </a:lnSpc>
              <a:spcBef>
                <a:spcPct val="20000"/>
              </a:spcBef>
              <a:buFont typeface="Wingdings" pitchFamily="2" charset="2"/>
              <a:buChar char="§"/>
            </a:pPr>
            <a:endParaRPr lang="en-US" sz="1800" b="1">
              <a:latin typeface="Tahoma" pitchFamily="34" charset="0"/>
            </a:endParaRPr>
          </a:p>
          <a:p>
            <a:pPr marL="342900" indent="-342900">
              <a:lnSpc>
                <a:spcPct val="95000"/>
              </a:lnSpc>
              <a:spcBef>
                <a:spcPct val="20000"/>
              </a:spcBef>
              <a:buFont typeface="Wingdings" pitchFamily="2" charset="2"/>
              <a:buChar char="§"/>
            </a:pPr>
            <a:r>
              <a:rPr lang="en-US" sz="1800" b="1">
                <a:latin typeface="Tahoma" pitchFamily="34" charset="0"/>
              </a:rPr>
              <a:t>Electronics module is fully assembled and tested</a:t>
            </a:r>
          </a:p>
          <a:p>
            <a:pPr marL="342900" indent="-342900">
              <a:lnSpc>
                <a:spcPct val="95000"/>
              </a:lnSpc>
              <a:spcBef>
                <a:spcPct val="20000"/>
              </a:spcBef>
              <a:buFont typeface="Wingdings" pitchFamily="2" charset="2"/>
              <a:buChar char="§"/>
            </a:pPr>
            <a:endParaRPr lang="en-US" sz="1800" b="1">
              <a:latin typeface="Tahoma" pitchFamily="34" charset="0"/>
            </a:endParaRPr>
          </a:p>
          <a:p>
            <a:pPr marL="342900" indent="-342900">
              <a:lnSpc>
                <a:spcPct val="95000"/>
              </a:lnSpc>
              <a:spcBef>
                <a:spcPct val="20000"/>
              </a:spcBef>
              <a:buFont typeface="Wingdings" pitchFamily="2" charset="2"/>
              <a:buChar char="§"/>
            </a:pPr>
            <a:r>
              <a:rPr lang="en-US" sz="1800" b="1">
                <a:latin typeface="Tahoma" pitchFamily="34" charset="0"/>
              </a:rPr>
              <a:t>Integration of the opical bench into the laser canister is underway</a:t>
            </a:r>
          </a:p>
          <a:p>
            <a:pPr marL="342900" indent="-342900">
              <a:lnSpc>
                <a:spcPct val="95000"/>
              </a:lnSpc>
              <a:spcBef>
                <a:spcPct val="20000"/>
              </a:spcBef>
              <a:buFont typeface="Wingdings" pitchFamily="2" charset="2"/>
              <a:buChar char="§"/>
            </a:pPr>
            <a:endParaRPr lang="en-US" sz="1800" b="1">
              <a:latin typeface="Tahoma" pitchFamily="34" charset="0"/>
            </a:endParaRPr>
          </a:p>
          <a:p>
            <a:pPr marL="342900" indent="-342900">
              <a:lnSpc>
                <a:spcPct val="95000"/>
              </a:lnSpc>
              <a:spcBef>
                <a:spcPct val="20000"/>
              </a:spcBef>
              <a:buFont typeface="Wingdings" pitchFamily="2" charset="2"/>
              <a:buChar char="§"/>
            </a:pPr>
            <a:r>
              <a:rPr lang="en-US" sz="1800" b="1">
                <a:latin typeface="Tahoma" pitchFamily="34" charset="0"/>
              </a:rPr>
              <a:t>Delivery to GSFC is planned for laate February 2011</a:t>
            </a:r>
            <a:endParaRPr lang="en-US" sz="1400" b="1">
              <a:latin typeface="Tahoma"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bwMode="auto">
          <a:xfrm>
            <a:off x="1819275" y="133350"/>
            <a:ext cx="5611813" cy="6572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smtClean="0"/>
              <a:t>Future Work</a:t>
            </a:r>
            <a:endParaRPr lang="en-US" sz="2000" smtClean="0"/>
          </a:p>
        </p:txBody>
      </p:sp>
      <p:sp>
        <p:nvSpPr>
          <p:cNvPr id="59394" name="Rectangle 3"/>
          <p:cNvSpPr>
            <a:spLocks noGrp="1" noChangeArrowheads="1"/>
          </p:cNvSpPr>
          <p:nvPr>
            <p:ph type="body" idx="1"/>
          </p:nvPr>
        </p:nvSpPr>
        <p:spPr>
          <a:xfrm>
            <a:off x="71438" y="1371600"/>
            <a:ext cx="3551237" cy="4660900"/>
          </a:xfrm>
        </p:spPr>
        <p:txBody>
          <a:bodyPr/>
          <a:lstStyle/>
          <a:p>
            <a:pPr eaLnBrk="1" hangingPunct="1">
              <a:lnSpc>
                <a:spcPct val="95000"/>
              </a:lnSpc>
            </a:pPr>
            <a:r>
              <a:rPr lang="en-US" sz="1400" smtClean="0"/>
              <a:t>Funded NASA Phase 2 SBIR</a:t>
            </a:r>
          </a:p>
          <a:p>
            <a:pPr eaLnBrk="1" hangingPunct="1">
              <a:lnSpc>
                <a:spcPct val="95000"/>
              </a:lnSpc>
            </a:pPr>
            <a:r>
              <a:rPr lang="en-US" sz="1400" smtClean="0"/>
              <a:t>Injection seeding</a:t>
            </a:r>
          </a:p>
          <a:p>
            <a:pPr lvl="1" eaLnBrk="1" hangingPunct="1">
              <a:lnSpc>
                <a:spcPct val="95000"/>
              </a:lnSpc>
            </a:pPr>
            <a:r>
              <a:rPr lang="en-US" sz="1200" smtClean="0"/>
              <a:t>Modified ramp &amp; fire approach</a:t>
            </a:r>
          </a:p>
          <a:p>
            <a:pPr lvl="1" eaLnBrk="1" hangingPunct="1">
              <a:lnSpc>
                <a:spcPct val="95000"/>
              </a:lnSpc>
            </a:pPr>
            <a:r>
              <a:rPr lang="en-US" sz="1200" smtClean="0"/>
              <a:t>Scale to &gt; 2 kHz</a:t>
            </a:r>
          </a:p>
          <a:p>
            <a:pPr eaLnBrk="1" hangingPunct="1">
              <a:lnSpc>
                <a:spcPct val="95000"/>
              </a:lnSpc>
            </a:pPr>
            <a:r>
              <a:rPr lang="en-US" sz="1400" smtClean="0"/>
              <a:t>Power scaling</a:t>
            </a:r>
          </a:p>
          <a:p>
            <a:pPr lvl="1" eaLnBrk="1" hangingPunct="1">
              <a:lnSpc>
                <a:spcPct val="95000"/>
              </a:lnSpc>
            </a:pPr>
            <a:r>
              <a:rPr lang="en-US" sz="1200" smtClean="0"/>
              <a:t>End pumped amplifier</a:t>
            </a:r>
          </a:p>
          <a:p>
            <a:pPr lvl="1" eaLnBrk="1" hangingPunct="1">
              <a:lnSpc>
                <a:spcPct val="95000"/>
              </a:lnSpc>
            </a:pPr>
            <a:r>
              <a:rPr lang="en-US" sz="1200" smtClean="0"/>
              <a:t>Derived from ICESat-2 and Phase 1 designs</a:t>
            </a:r>
          </a:p>
          <a:p>
            <a:pPr eaLnBrk="1" hangingPunct="1">
              <a:lnSpc>
                <a:spcPct val="95000"/>
              </a:lnSpc>
            </a:pPr>
            <a:r>
              <a:rPr lang="en-US" sz="1400" smtClean="0"/>
              <a:t>Field hardened packaging</a:t>
            </a:r>
          </a:p>
          <a:p>
            <a:pPr lvl="1" eaLnBrk="1" hangingPunct="1">
              <a:lnSpc>
                <a:spcPct val="95000"/>
              </a:lnSpc>
            </a:pPr>
            <a:r>
              <a:rPr lang="en-US" sz="1200" smtClean="0"/>
              <a:t>Sealed for high altitude use</a:t>
            </a:r>
          </a:p>
          <a:p>
            <a:pPr lvl="1" eaLnBrk="1" hangingPunct="1">
              <a:lnSpc>
                <a:spcPct val="95000"/>
              </a:lnSpc>
            </a:pPr>
            <a:r>
              <a:rPr lang="en-US" sz="1200" smtClean="0"/>
              <a:t>Dual compartment</a:t>
            </a:r>
          </a:p>
          <a:p>
            <a:pPr lvl="1" eaLnBrk="1" hangingPunct="1">
              <a:lnSpc>
                <a:spcPct val="95000"/>
              </a:lnSpc>
            </a:pPr>
            <a:r>
              <a:rPr lang="en-US" sz="1200" smtClean="0"/>
              <a:t>Separate electronics module</a:t>
            </a:r>
          </a:p>
          <a:p>
            <a:pPr eaLnBrk="1" hangingPunct="1">
              <a:lnSpc>
                <a:spcPct val="95000"/>
              </a:lnSpc>
            </a:pPr>
            <a:r>
              <a:rPr lang="en-US" sz="1400" smtClean="0"/>
              <a:t>Suitable for multiple near and longer term applications</a:t>
            </a:r>
          </a:p>
          <a:p>
            <a:pPr lvl="1" eaLnBrk="1" hangingPunct="1">
              <a:lnSpc>
                <a:spcPct val="95000"/>
              </a:lnSpc>
            </a:pPr>
            <a:r>
              <a:rPr lang="en-US" sz="1200" smtClean="0"/>
              <a:t>HSRL 1 transmitter replacement</a:t>
            </a:r>
          </a:p>
          <a:p>
            <a:pPr lvl="1" eaLnBrk="1" hangingPunct="1">
              <a:lnSpc>
                <a:spcPct val="95000"/>
              </a:lnSpc>
            </a:pPr>
            <a:r>
              <a:rPr lang="en-US" sz="1200" smtClean="0"/>
              <a:t>Hurricane &amp; Severe Storm Sentinel transmitter</a:t>
            </a:r>
          </a:p>
          <a:p>
            <a:pPr lvl="1" eaLnBrk="1" hangingPunct="1">
              <a:lnSpc>
                <a:spcPct val="95000"/>
              </a:lnSpc>
            </a:pPr>
            <a:r>
              <a:rPr lang="en-US" sz="1200" smtClean="0"/>
              <a:t>Next generation aerosol lidars</a:t>
            </a:r>
          </a:p>
          <a:p>
            <a:pPr lvl="1" eaLnBrk="1" hangingPunct="1">
              <a:lnSpc>
                <a:spcPct val="95000"/>
              </a:lnSpc>
            </a:pPr>
            <a:r>
              <a:rPr lang="en-US" sz="1200" smtClean="0"/>
              <a:t>Pump for methane lidar</a:t>
            </a:r>
          </a:p>
          <a:p>
            <a:pPr lvl="1" eaLnBrk="1" hangingPunct="1">
              <a:lnSpc>
                <a:spcPct val="95000"/>
              </a:lnSpc>
            </a:pPr>
            <a:r>
              <a:rPr lang="en-US" sz="1200" smtClean="0"/>
              <a:t>Pump for ozone lidar</a:t>
            </a:r>
          </a:p>
          <a:p>
            <a:pPr lvl="1" eaLnBrk="1" hangingPunct="1">
              <a:lnSpc>
                <a:spcPct val="95000"/>
              </a:lnSpc>
            </a:pPr>
            <a:endParaRPr lang="en-US" sz="1200" smtClean="0"/>
          </a:p>
        </p:txBody>
      </p:sp>
      <p:pic>
        <p:nvPicPr>
          <p:cNvPr id="59395" name="C 36"/>
          <p:cNvPicPr>
            <a:picLocks noChangeArrowheads="1"/>
          </p:cNvPicPr>
          <p:nvPr/>
        </p:nvPicPr>
        <p:blipFill>
          <a:blip r:embed="rId3"/>
          <a:srcRect/>
          <a:stretch>
            <a:fillRect/>
          </a:stretch>
        </p:blipFill>
        <p:spPr bwMode="auto">
          <a:xfrm>
            <a:off x="3640138" y="1677988"/>
            <a:ext cx="5067300" cy="359568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bwMode="auto">
          <a:xfrm>
            <a:off x="2068513" y="250825"/>
            <a:ext cx="5272087" cy="528638"/>
          </a:xfrm>
          <a:noFill/>
          <a:ln>
            <a:miter lim="800000"/>
            <a:headEnd/>
            <a:tailEnd/>
          </a:ln>
        </p:spPr>
        <p:txBody>
          <a:bodyPr vert="horz" wrap="square" lIns="91440" tIns="45720" rIns="91440" bIns="45720" numCol="1" anchor="t" anchorCtr="0" compatLnSpc="1">
            <a:prstTxWarp prst="textNoShape">
              <a:avLst/>
            </a:prstTxWarp>
          </a:bodyPr>
          <a:lstStyle/>
          <a:p>
            <a:r>
              <a:rPr lang="en-US" sz="2400" smtClean="0">
                <a:solidFill>
                  <a:srgbClr val="3333CC"/>
                </a:solidFill>
              </a:rPr>
              <a:t>Acknowledgements</a:t>
            </a:r>
          </a:p>
        </p:txBody>
      </p:sp>
      <p:sp>
        <p:nvSpPr>
          <p:cNvPr id="61442" name="Text Box 5"/>
          <p:cNvSpPr txBox="1">
            <a:spLocks noChangeArrowheads="1"/>
          </p:cNvSpPr>
          <p:nvPr/>
        </p:nvSpPr>
        <p:spPr bwMode="auto">
          <a:xfrm>
            <a:off x="617538" y="2044700"/>
            <a:ext cx="8013700" cy="954088"/>
          </a:xfrm>
          <a:prstGeom prst="rect">
            <a:avLst/>
          </a:prstGeom>
          <a:noFill/>
          <a:ln w="9525">
            <a:noFill/>
            <a:miter lim="800000"/>
            <a:headEnd/>
            <a:tailEnd/>
          </a:ln>
        </p:spPr>
        <p:txBody>
          <a:bodyPr>
            <a:spAutoFit/>
          </a:bodyPr>
          <a:lstStyle/>
          <a:p>
            <a:pPr eaLnBrk="0" hangingPunct="0">
              <a:spcBef>
                <a:spcPct val="20000"/>
              </a:spcBef>
              <a:buFont typeface="Wingdings" pitchFamily="2" charset="2"/>
              <a:buNone/>
            </a:pPr>
            <a:r>
              <a:rPr lang="en-US" sz="2800">
                <a:latin typeface="Tahoma" pitchFamily="34" charset="0"/>
              </a:rPr>
              <a:t>Support for this work was provided by Goddard Space Flight Center and the NASA SBIR office</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Grp="1" noChangeArrowheads="1"/>
          </p:cNvSpPr>
          <p:nvPr>
            <p:ph type="title"/>
          </p:nvPr>
        </p:nvSpPr>
        <p:spPr bwMode="auto">
          <a:xfrm>
            <a:off x="1757363" y="177800"/>
            <a:ext cx="6319837" cy="503238"/>
          </a:xfrm>
          <a:noFill/>
          <a:ln>
            <a:miter lim="800000"/>
            <a:headEnd/>
            <a:tailEnd/>
          </a:ln>
        </p:spPr>
        <p:txBody>
          <a:bodyPr vert="horz" wrap="square" lIns="91440" tIns="45720" rIns="91440" bIns="45720" numCol="1" anchor="t" anchorCtr="0" compatLnSpc="1">
            <a:prstTxWarp prst="textNoShape">
              <a:avLst/>
            </a:prstTxWarp>
          </a:bodyPr>
          <a:lstStyle/>
          <a:p>
            <a:r>
              <a:rPr lang="en-US" sz="2400" smtClean="0">
                <a:solidFill>
                  <a:srgbClr val="3333CC"/>
                </a:solidFill>
              </a:rPr>
              <a:t>ICESat-2 Laser Requirements</a:t>
            </a:r>
          </a:p>
        </p:txBody>
      </p:sp>
      <p:graphicFrame>
        <p:nvGraphicFramePr>
          <p:cNvPr id="26691" name="Group 67"/>
          <p:cNvGraphicFramePr>
            <a:graphicFrameLocks noGrp="1"/>
          </p:cNvGraphicFramePr>
          <p:nvPr>
            <p:ph idx="1"/>
          </p:nvPr>
        </p:nvGraphicFramePr>
        <p:xfrm>
          <a:off x="3276600" y="1282700"/>
          <a:ext cx="5662613" cy="4887913"/>
        </p:xfrm>
        <a:graphic>
          <a:graphicData uri="http://schemas.openxmlformats.org/drawingml/2006/table">
            <a:tbl>
              <a:tblPr/>
              <a:tblGrid>
                <a:gridCol w="2527300"/>
                <a:gridCol w="3135313"/>
              </a:tblGrid>
              <a:tr h="260350">
                <a:tc>
                  <a:txBody>
                    <a:bodyPr/>
                    <a:lstStyle/>
                    <a:p>
                      <a:pPr marL="0" marR="0" lvl="0" indent="0" algn="ctr" defTabSz="914400" rtl="0" eaLnBrk="1" fontAlgn="base" latinLnBrk="0" hangingPunct="1">
                        <a:lnSpc>
                          <a:spcPct val="100000"/>
                        </a:lnSpc>
                        <a:spcBef>
                          <a:spcPts val="13"/>
                        </a:spcBef>
                        <a:spcAft>
                          <a:spcPts val="13"/>
                        </a:spcAft>
                        <a:buClr>
                          <a:srgbClr val="800000"/>
                        </a:buClr>
                        <a:buSzTx/>
                        <a:buFont typeface="Wingdings" pitchFamily="2" charset="2"/>
                        <a:buNone/>
                        <a:tabLst/>
                      </a:pPr>
                      <a:r>
                        <a:rPr kumimoji="0" lang="en-US" sz="1000" b="1" i="0" u="none" strike="noStrike" cap="none" normalizeH="0" baseline="0" dirty="0" smtClean="0">
                          <a:ln>
                            <a:noFill/>
                          </a:ln>
                          <a:solidFill>
                            <a:schemeClr val="bg1"/>
                          </a:solidFill>
                          <a:effectLst/>
                          <a:latin typeface="Arial" charset="0"/>
                          <a:cs typeface="Times New Roman" pitchFamily="18" charset="0"/>
                        </a:rPr>
                        <a:t>Parameter</a:t>
                      </a:r>
                    </a:p>
                  </a:txBody>
                  <a:tcPr marL="68580" marR="68580" marT="0" marB="0" anchor="ctr" horzOverflow="overflow">
                    <a:lnL w="28575" cap="flat" cmpd="sng" algn="ctr">
                      <a:solidFill>
                        <a:srgbClr val="8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8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ctr" defTabSz="914400" rtl="0" eaLnBrk="1" fontAlgn="base" latinLnBrk="0" hangingPunct="1">
                        <a:lnSpc>
                          <a:spcPct val="100000"/>
                        </a:lnSpc>
                        <a:spcBef>
                          <a:spcPts val="13"/>
                        </a:spcBef>
                        <a:spcAft>
                          <a:spcPts val="13"/>
                        </a:spcAft>
                        <a:buClr>
                          <a:srgbClr val="800000"/>
                        </a:buClr>
                        <a:buSzTx/>
                        <a:buFont typeface="Wingdings" pitchFamily="2" charset="2"/>
                        <a:buNone/>
                        <a:tabLst/>
                      </a:pPr>
                      <a:r>
                        <a:rPr kumimoji="0" lang="en-US" sz="1000" b="1" i="0" u="none" strike="noStrike" cap="none" normalizeH="0" baseline="0" dirty="0" smtClean="0">
                          <a:ln>
                            <a:noFill/>
                          </a:ln>
                          <a:solidFill>
                            <a:schemeClr val="bg1"/>
                          </a:solidFill>
                          <a:effectLst/>
                          <a:latin typeface="Arial" charset="0"/>
                          <a:cs typeface="Times New Roman" pitchFamily="18" charset="0"/>
                        </a:rPr>
                        <a:t>ATLAS Laser Transmitter</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8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r>
              <a:tr h="311150">
                <a:tc>
                  <a:txBody>
                    <a:bodyPr/>
                    <a:lstStyle/>
                    <a:p>
                      <a:pPr marL="0" marR="0" lvl="0" indent="0" algn="ctr" defTabSz="914400" rtl="0" eaLnBrk="1" fontAlgn="base" latinLnBrk="0" hangingPunct="1">
                        <a:lnSpc>
                          <a:spcPct val="100000"/>
                        </a:lnSpc>
                        <a:spcBef>
                          <a:spcPts val="13"/>
                        </a:spcBef>
                        <a:spcAft>
                          <a:spcPts val="13"/>
                        </a:spcAft>
                        <a:buClr>
                          <a:srgbClr val="800000"/>
                        </a:buClr>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Wavelength</a:t>
                      </a:r>
                    </a:p>
                  </a:txBody>
                  <a:tcPr marL="68580" marR="68580" marT="0" marB="0" anchor="ctr" horzOverflow="overflow">
                    <a:lnL w="28575" cap="flat" cmpd="sng" algn="ctr">
                      <a:solidFill>
                        <a:srgbClr val="8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ts val="13"/>
                        </a:spcBef>
                        <a:spcAft>
                          <a:spcPts val="13"/>
                        </a:spcAft>
                        <a:buClr>
                          <a:srgbClr val="800000"/>
                        </a:buClr>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532 ± 1 nm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11150">
                <a:tc>
                  <a:txBody>
                    <a:bodyPr/>
                    <a:lstStyle/>
                    <a:p>
                      <a:pPr marL="0" marR="0" lvl="0" indent="0" algn="ctr" defTabSz="914400" rtl="0" eaLnBrk="1" fontAlgn="base" latinLnBrk="0" hangingPunct="1">
                        <a:lnSpc>
                          <a:spcPct val="100000"/>
                        </a:lnSpc>
                        <a:spcBef>
                          <a:spcPts val="13"/>
                        </a:spcBef>
                        <a:spcAft>
                          <a:spcPts val="13"/>
                        </a:spcAft>
                        <a:buClr>
                          <a:srgbClr val="800000"/>
                        </a:buClr>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Pulse Energy</a:t>
                      </a:r>
                    </a:p>
                  </a:txBody>
                  <a:tcPr marL="68580" marR="68580" marT="0" marB="0" anchor="ctr" horzOverflow="overflow">
                    <a:lnL w="28575" cap="flat" cmpd="sng" algn="ctr">
                      <a:solidFill>
                        <a:srgbClr val="8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3"/>
                        </a:spcBef>
                        <a:spcAft>
                          <a:spcPts val="13"/>
                        </a:spcAft>
                        <a:buClr>
                          <a:srgbClr val="800000"/>
                        </a:buClr>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0.9 mJ, adjustable from 250-900 µJ</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base" latinLnBrk="0" hangingPunct="1">
                        <a:lnSpc>
                          <a:spcPct val="100000"/>
                        </a:lnSpc>
                        <a:spcBef>
                          <a:spcPts val="13"/>
                        </a:spcBef>
                        <a:spcAft>
                          <a:spcPts val="13"/>
                        </a:spcAft>
                        <a:buClr>
                          <a:srgbClr val="800000"/>
                        </a:buClr>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Pulse Energy Stability</a:t>
                      </a:r>
                    </a:p>
                  </a:txBody>
                  <a:tcPr marL="68580" marR="68580" marT="0" marB="0" anchor="ctr" horzOverflow="overflow">
                    <a:lnL w="28575" cap="flat" cmpd="sng" algn="ctr">
                      <a:solidFill>
                        <a:srgbClr val="8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3"/>
                        </a:spcBef>
                        <a:spcAft>
                          <a:spcPts val="13"/>
                        </a:spcAft>
                        <a:buClr>
                          <a:srgbClr val="800000"/>
                        </a:buClr>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10% RMS over 1 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base" latinLnBrk="0" hangingPunct="1">
                        <a:lnSpc>
                          <a:spcPct val="100000"/>
                        </a:lnSpc>
                        <a:spcBef>
                          <a:spcPts val="13"/>
                        </a:spcBef>
                        <a:spcAft>
                          <a:spcPts val="13"/>
                        </a:spcAft>
                        <a:buClr>
                          <a:srgbClr val="800000"/>
                        </a:buClr>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Pulsewidth</a:t>
                      </a:r>
                    </a:p>
                  </a:txBody>
                  <a:tcPr marL="68580" marR="68580" marT="0" marB="0" anchor="ctr" horzOverflow="overflow">
                    <a:lnL w="28575" cap="flat" cmpd="sng" algn="ctr">
                      <a:solidFill>
                        <a:srgbClr val="8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ts val="13"/>
                        </a:spcBef>
                        <a:spcAft>
                          <a:spcPts val="13"/>
                        </a:spcAft>
                        <a:buClr>
                          <a:srgbClr val="800000"/>
                        </a:buClr>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&lt; 1.5 ns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61938">
                <a:tc>
                  <a:txBody>
                    <a:bodyPr/>
                    <a:lstStyle/>
                    <a:p>
                      <a:pPr marL="0" marR="0" lvl="0" indent="0" algn="ctr" defTabSz="914400" rtl="0" eaLnBrk="1" fontAlgn="base" latinLnBrk="0" hangingPunct="1">
                        <a:lnSpc>
                          <a:spcPct val="100000"/>
                        </a:lnSpc>
                        <a:spcBef>
                          <a:spcPts val="13"/>
                        </a:spcBef>
                        <a:spcAft>
                          <a:spcPts val="13"/>
                        </a:spcAft>
                        <a:buClr>
                          <a:srgbClr val="800000"/>
                        </a:buClr>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Repetition Rate</a:t>
                      </a:r>
                    </a:p>
                  </a:txBody>
                  <a:tcPr marL="68580" marR="68580" marT="0" marB="0" anchor="ctr" horzOverflow="overflow">
                    <a:lnL w="28575" cap="flat" cmpd="sng" algn="ctr">
                      <a:solidFill>
                        <a:srgbClr val="8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ts val="13"/>
                        </a:spcBef>
                        <a:spcAft>
                          <a:spcPts val="13"/>
                        </a:spcAft>
                        <a:buClr>
                          <a:srgbClr val="800000"/>
                        </a:buClr>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10 ±0.3 kHz</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11150">
                <a:tc>
                  <a:txBody>
                    <a:bodyPr/>
                    <a:lstStyle/>
                    <a:p>
                      <a:pPr marL="0" marR="0" lvl="0" indent="0" algn="ctr" defTabSz="914400" rtl="0" eaLnBrk="1" fontAlgn="base" latinLnBrk="0" hangingPunct="1">
                        <a:lnSpc>
                          <a:spcPct val="100000"/>
                        </a:lnSpc>
                        <a:spcBef>
                          <a:spcPts val="13"/>
                        </a:spcBef>
                        <a:spcAft>
                          <a:spcPts val="13"/>
                        </a:spcAft>
                        <a:buClr>
                          <a:srgbClr val="800000"/>
                        </a:buClr>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Linewidth/Wavelength Stability</a:t>
                      </a:r>
                    </a:p>
                  </a:txBody>
                  <a:tcPr marL="68580" marR="68580" marT="0" marB="0" anchor="ctr" horzOverflow="overflow">
                    <a:lnL w="28575" cap="flat" cmpd="sng" algn="ctr">
                      <a:solidFill>
                        <a:srgbClr val="8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ts val="13"/>
                        </a:spcBef>
                        <a:spcAft>
                          <a:spcPts val="13"/>
                        </a:spcAft>
                        <a:buClr>
                          <a:srgbClr val="800000"/>
                        </a:buClr>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85% transmission through 30 pm filter</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11150">
                <a:tc>
                  <a:txBody>
                    <a:bodyPr/>
                    <a:lstStyle/>
                    <a:p>
                      <a:pPr marL="0" marR="0" lvl="0" indent="0" algn="ctr" defTabSz="914400" rtl="0" eaLnBrk="1" fontAlgn="base" latinLnBrk="0" hangingPunct="1">
                        <a:lnSpc>
                          <a:spcPct val="100000"/>
                        </a:lnSpc>
                        <a:spcBef>
                          <a:spcPts val="13"/>
                        </a:spcBef>
                        <a:spcAft>
                          <a:spcPts val="13"/>
                        </a:spcAft>
                        <a:buClr>
                          <a:srgbClr val="800000"/>
                        </a:buClr>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Polarization Extinction Ratio</a:t>
                      </a:r>
                    </a:p>
                  </a:txBody>
                  <a:tcPr marL="68580" marR="68580" marT="0" marB="0" anchor="ctr" horzOverflow="overflow">
                    <a:lnL w="28575" cap="flat" cmpd="sng" algn="ctr">
                      <a:solidFill>
                        <a:srgbClr val="8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3"/>
                        </a:spcBef>
                        <a:spcAft>
                          <a:spcPts val="13"/>
                        </a:spcAft>
                        <a:buClr>
                          <a:srgbClr val="800000"/>
                        </a:buClr>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&gt; 100:1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1938">
                <a:tc>
                  <a:txBody>
                    <a:bodyPr/>
                    <a:lstStyle/>
                    <a:p>
                      <a:pPr marL="0" marR="0" lvl="0" indent="0" algn="ctr" defTabSz="914400" rtl="0" eaLnBrk="1" fontAlgn="base" latinLnBrk="0" hangingPunct="1">
                        <a:lnSpc>
                          <a:spcPct val="100000"/>
                        </a:lnSpc>
                        <a:spcBef>
                          <a:spcPts val="13"/>
                        </a:spcBef>
                        <a:spcAft>
                          <a:spcPts val="13"/>
                        </a:spcAft>
                        <a:buClr>
                          <a:srgbClr val="800000"/>
                        </a:buClr>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Spatial Mode</a:t>
                      </a:r>
                    </a:p>
                  </a:txBody>
                  <a:tcPr marL="68580" marR="68580" marT="0" marB="0" anchor="ctr" horzOverflow="overflow">
                    <a:lnL w="28575" cap="flat" cmpd="sng" algn="ctr">
                      <a:solidFill>
                        <a:srgbClr val="8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ts val="13"/>
                        </a:spcBef>
                        <a:spcAft>
                          <a:spcPts val="13"/>
                        </a:spcAft>
                        <a:buClr>
                          <a:srgbClr val="800000"/>
                        </a:buClr>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M</a:t>
                      </a:r>
                      <a:r>
                        <a:rPr kumimoji="0" lang="en-US" sz="1000" b="0" i="0" u="none" strike="noStrike" cap="none" normalizeH="0" baseline="30000" dirty="0" smtClean="0">
                          <a:ln>
                            <a:noFill/>
                          </a:ln>
                          <a:solidFill>
                            <a:schemeClr val="tx1"/>
                          </a:solidFill>
                          <a:effectLst/>
                          <a:latin typeface="Arial" charset="0"/>
                          <a:cs typeface="Times New Roman" pitchFamily="18" charset="0"/>
                        </a:rPr>
                        <a:t>2</a:t>
                      </a:r>
                      <a:r>
                        <a:rPr kumimoji="0" lang="en-US" sz="1000" b="0" i="0" u="none" strike="noStrike" cap="none" normalizeH="0" baseline="0" dirty="0" smtClean="0">
                          <a:ln>
                            <a:noFill/>
                          </a:ln>
                          <a:solidFill>
                            <a:schemeClr val="tx1"/>
                          </a:solidFill>
                          <a:effectLst/>
                          <a:latin typeface="Arial" charset="0"/>
                          <a:cs typeface="Times New Roman" pitchFamily="18" charset="0"/>
                        </a:rPr>
                        <a:t> &lt; 1.6, Gaussian</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60350">
                <a:tc>
                  <a:txBody>
                    <a:bodyPr/>
                    <a:lstStyle/>
                    <a:p>
                      <a:pPr marL="0" marR="0" lvl="0" indent="0" algn="ctr" defTabSz="914400" rtl="0" eaLnBrk="1" fontAlgn="base" latinLnBrk="0" hangingPunct="1">
                        <a:lnSpc>
                          <a:spcPct val="100000"/>
                        </a:lnSpc>
                        <a:spcBef>
                          <a:spcPts val="13"/>
                        </a:spcBef>
                        <a:spcAft>
                          <a:spcPts val="13"/>
                        </a:spcAft>
                        <a:buClr>
                          <a:srgbClr val="800000"/>
                        </a:buClr>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Beam Diameter</a:t>
                      </a:r>
                    </a:p>
                  </a:txBody>
                  <a:tcPr marL="68580" marR="68580" marT="0" marB="0" anchor="ctr" horzOverflow="overflow">
                    <a:lnL w="28575" cap="flat" cmpd="sng" algn="ctr">
                      <a:solidFill>
                        <a:srgbClr val="8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3"/>
                        </a:spcBef>
                        <a:spcAft>
                          <a:spcPts val="13"/>
                        </a:spcAft>
                        <a:buClr>
                          <a:srgbClr val="800000"/>
                        </a:buClr>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15 mm limiting aperture</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base" latinLnBrk="0" hangingPunct="1">
                        <a:lnSpc>
                          <a:spcPct val="100000"/>
                        </a:lnSpc>
                        <a:spcBef>
                          <a:spcPts val="13"/>
                        </a:spcBef>
                        <a:spcAft>
                          <a:spcPts val="13"/>
                        </a:spcAft>
                        <a:buClr>
                          <a:srgbClr val="800000"/>
                        </a:buClr>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Beam Divergence</a:t>
                      </a:r>
                    </a:p>
                  </a:txBody>
                  <a:tcPr marL="68580" marR="68580" marT="0" marB="0" anchor="ctr" horzOverflow="overflow">
                    <a:lnL w="28575" cap="flat" cmpd="sng" algn="ctr">
                      <a:solidFill>
                        <a:srgbClr val="8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3"/>
                        </a:spcBef>
                        <a:spcAft>
                          <a:spcPts val="13"/>
                        </a:spcAft>
                        <a:buClr>
                          <a:srgbClr val="800000"/>
                        </a:buClr>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&lt; 108 µrad</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1" fontAlgn="base" latinLnBrk="0" hangingPunct="1">
                        <a:lnSpc>
                          <a:spcPct val="100000"/>
                        </a:lnSpc>
                        <a:spcBef>
                          <a:spcPts val="13"/>
                        </a:spcBef>
                        <a:spcAft>
                          <a:spcPts val="13"/>
                        </a:spcAft>
                        <a:buClr>
                          <a:srgbClr val="800000"/>
                        </a:buClr>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Pointing Stability (shot-to-shot)</a:t>
                      </a:r>
                    </a:p>
                  </a:txBody>
                  <a:tcPr marL="68580" marR="68580" marT="0" marB="0" anchor="ctr" horzOverflow="overflow">
                    <a:lnL w="28575" cap="flat" cmpd="sng" algn="ctr">
                      <a:solidFill>
                        <a:srgbClr val="8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3"/>
                        </a:spcBef>
                        <a:spcAft>
                          <a:spcPts val="13"/>
                        </a:spcAft>
                        <a:buClr>
                          <a:srgbClr val="800000"/>
                        </a:buClr>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&lt; 21.6 µrad (RMS) over 1 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1" fontAlgn="base" latinLnBrk="0" hangingPunct="1">
                        <a:lnSpc>
                          <a:spcPct val="100000"/>
                        </a:lnSpc>
                        <a:spcBef>
                          <a:spcPts val="13"/>
                        </a:spcBef>
                        <a:spcAft>
                          <a:spcPts val="13"/>
                        </a:spcAft>
                        <a:buClr>
                          <a:srgbClr val="800000"/>
                        </a:buClr>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Pointing Stability (long-term)</a:t>
                      </a:r>
                    </a:p>
                  </a:txBody>
                  <a:tcPr marL="68580" marR="68580" marT="0" marB="0" anchor="ctr" horzOverflow="overflow">
                    <a:lnL w="28575" cap="flat" cmpd="sng" algn="ctr">
                      <a:solidFill>
                        <a:srgbClr val="8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3"/>
                        </a:spcBef>
                        <a:spcAft>
                          <a:spcPts val="13"/>
                        </a:spcAft>
                        <a:buClr>
                          <a:srgbClr val="800000"/>
                        </a:buClr>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&lt; 100 µrad</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1" fontAlgn="base" latinLnBrk="0" hangingPunct="1">
                        <a:lnSpc>
                          <a:spcPct val="100000"/>
                        </a:lnSpc>
                        <a:spcBef>
                          <a:spcPts val="13"/>
                        </a:spcBef>
                        <a:spcAft>
                          <a:spcPts val="13"/>
                        </a:spcAft>
                        <a:buClr>
                          <a:srgbClr val="800000"/>
                        </a:buClr>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Lifetime</a:t>
                      </a:r>
                    </a:p>
                  </a:txBody>
                  <a:tcPr marL="68580" marR="68580" marT="0" marB="0" anchor="ctr" horzOverflow="overflow">
                    <a:lnL w="28575" cap="flat" cmpd="sng" algn="ctr">
                      <a:solidFill>
                        <a:srgbClr val="8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ts val="13"/>
                        </a:spcBef>
                        <a:spcAft>
                          <a:spcPts val="13"/>
                        </a:spcAft>
                        <a:buClr>
                          <a:srgbClr val="800000"/>
                        </a:buClr>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3 years plus 60 days on orbit</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61938">
                <a:tc>
                  <a:txBody>
                    <a:bodyPr/>
                    <a:lstStyle/>
                    <a:p>
                      <a:pPr marL="0" marR="0" lvl="0" indent="0" algn="ctr" defTabSz="914400" rtl="0" eaLnBrk="1" fontAlgn="base" latinLnBrk="0" hangingPunct="1">
                        <a:lnSpc>
                          <a:spcPct val="100000"/>
                        </a:lnSpc>
                        <a:spcBef>
                          <a:spcPts val="13"/>
                        </a:spcBef>
                        <a:spcAft>
                          <a:spcPts val="13"/>
                        </a:spcAft>
                        <a:buClr>
                          <a:srgbClr val="800000"/>
                        </a:buClr>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Mass</a:t>
                      </a:r>
                    </a:p>
                  </a:txBody>
                  <a:tcPr marL="68580" marR="68580" marT="0" marB="0" anchor="ctr" horzOverflow="overflow">
                    <a:lnL w="28575" cap="flat" cmpd="sng" algn="ctr">
                      <a:solidFill>
                        <a:srgbClr val="8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3"/>
                        </a:spcBef>
                        <a:spcAft>
                          <a:spcPts val="13"/>
                        </a:spcAft>
                        <a:buClr>
                          <a:srgbClr val="800000"/>
                        </a:buClr>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20 kg</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1" fontAlgn="base" latinLnBrk="0" hangingPunct="1">
                        <a:lnSpc>
                          <a:spcPct val="100000"/>
                        </a:lnSpc>
                        <a:spcBef>
                          <a:spcPct val="0"/>
                        </a:spcBef>
                        <a:spcAft>
                          <a:spcPct val="0"/>
                        </a:spcAft>
                        <a:buClr>
                          <a:srgbClr val="800000"/>
                        </a:buClr>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Volume (cm)</a:t>
                      </a:r>
                    </a:p>
                  </a:txBody>
                  <a:tcPr marL="68580" marR="68580" marT="0" marB="0" anchor="ctr" horzOverflow="overflow">
                    <a:lnL w="28575" cap="flat" cmpd="sng" algn="ctr">
                      <a:solidFill>
                        <a:srgbClr val="8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3"/>
                        </a:spcBef>
                        <a:spcAft>
                          <a:spcPts val="13"/>
                        </a:spcAft>
                        <a:buClr>
                          <a:srgbClr val="800000"/>
                        </a:buClr>
                        <a:buSzTx/>
                        <a:buFont typeface="Wingdings" pitchFamily="2" charset="2"/>
                        <a:buNone/>
                        <a:tabLst/>
                      </a:pPr>
                      <a:r>
                        <a:rPr kumimoji="0" lang="en-US" sz="1000" b="0" i="0" u="sng" strike="noStrike" cap="none" normalizeH="0" baseline="0" dirty="0" smtClean="0">
                          <a:ln>
                            <a:noFill/>
                          </a:ln>
                          <a:solidFill>
                            <a:schemeClr val="tx1"/>
                          </a:solidFill>
                          <a:effectLst/>
                          <a:latin typeface="Arial" charset="0"/>
                          <a:cs typeface="Arial" charset="0"/>
                        </a:rPr>
                        <a:t>&lt; </a:t>
                      </a:r>
                      <a:r>
                        <a:rPr kumimoji="0" lang="en-US" sz="1000" b="0" i="0" u="none" strike="noStrike" cap="none" normalizeH="0" baseline="0" dirty="0" smtClean="0">
                          <a:ln>
                            <a:noFill/>
                          </a:ln>
                          <a:solidFill>
                            <a:schemeClr val="tx1"/>
                          </a:solidFill>
                          <a:effectLst/>
                          <a:latin typeface="Arial" charset="0"/>
                          <a:cs typeface="Arial" charset="0"/>
                        </a:rPr>
                        <a:t>50(L) x 30(W) x 15(H)</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1" fontAlgn="base" latinLnBrk="0" hangingPunct="1">
                        <a:lnSpc>
                          <a:spcPct val="100000"/>
                        </a:lnSpc>
                        <a:spcBef>
                          <a:spcPts val="13"/>
                        </a:spcBef>
                        <a:spcAft>
                          <a:spcPts val="13"/>
                        </a:spcAft>
                        <a:buClr>
                          <a:srgbClr val="800000"/>
                        </a:buClr>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Wall plug efficiency</a:t>
                      </a:r>
                    </a:p>
                  </a:txBody>
                  <a:tcPr marL="68580" marR="68580" marT="0" marB="0" anchor="ctr" horzOverflow="overflow">
                    <a:lnL w="28575" cap="flat" cmpd="sng" algn="ctr">
                      <a:solidFill>
                        <a:srgbClr val="8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3"/>
                        </a:spcBef>
                        <a:spcAft>
                          <a:spcPts val="13"/>
                        </a:spcAft>
                        <a:buClr>
                          <a:srgbClr val="800000"/>
                        </a:buClr>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&gt;5% for 750 µJ – 900 µJ energies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0000"/>
                      </a:solidFill>
                      <a:prstDash val="solid"/>
                      <a:round/>
                      <a:headEnd type="none" w="med" len="med"/>
                      <a:tailEnd type="none" w="med" len="med"/>
                    </a:lnB>
                    <a:lnTlToBr>
                      <a:noFill/>
                    </a:lnTlToBr>
                    <a:lnBlToTr>
                      <a:noFill/>
                    </a:lnBlToTr>
                    <a:noFill/>
                  </a:tcPr>
                </a:tc>
              </a:tr>
            </a:tbl>
          </a:graphicData>
        </a:graphic>
      </p:graphicFrame>
      <p:sp>
        <p:nvSpPr>
          <p:cNvPr id="21564" name="Rectangle 247"/>
          <p:cNvSpPr txBox="1">
            <a:spLocks noChangeArrowheads="1"/>
          </p:cNvSpPr>
          <p:nvPr/>
        </p:nvSpPr>
        <p:spPr bwMode="auto">
          <a:xfrm>
            <a:off x="0" y="1460500"/>
            <a:ext cx="3435350" cy="2792413"/>
          </a:xfrm>
          <a:prstGeom prst="rect">
            <a:avLst/>
          </a:prstGeom>
          <a:noFill/>
          <a:ln w="9525">
            <a:noFill/>
            <a:miter lim="800000"/>
            <a:headEnd/>
            <a:tailEnd/>
          </a:ln>
        </p:spPr>
        <p:txBody>
          <a:bodyPr/>
          <a:lstStyle/>
          <a:p>
            <a:pPr marL="342900" indent="-342900" eaLnBrk="0" hangingPunct="0">
              <a:lnSpc>
                <a:spcPct val="90000"/>
              </a:lnSpc>
              <a:spcBef>
                <a:spcPct val="20000"/>
              </a:spcBef>
              <a:buFont typeface="Wingdings" pitchFamily="2" charset="2"/>
              <a:buChar char="§"/>
            </a:pPr>
            <a:r>
              <a:rPr lang="en-US" sz="1400">
                <a:latin typeface="Tahoma" pitchFamily="34" charset="0"/>
                <a:cs typeface="Tahoma" pitchFamily="34" charset="0"/>
              </a:rPr>
              <a:t>Original Laser Support Engineering Services (LSES) contract was to support rebuild of original ICESat laser for ICESat-2</a:t>
            </a:r>
          </a:p>
          <a:p>
            <a:pPr marL="742950" lvl="1" indent="-285750" eaLnBrk="0" hangingPunct="0">
              <a:lnSpc>
                <a:spcPct val="90000"/>
              </a:lnSpc>
              <a:spcBef>
                <a:spcPct val="20000"/>
              </a:spcBef>
              <a:buFontTx/>
              <a:buChar char="–"/>
            </a:pPr>
            <a:r>
              <a:rPr lang="en-US" sz="1400">
                <a:latin typeface="Tahoma" pitchFamily="34" charset="0"/>
              </a:rPr>
              <a:t>1064 nm</a:t>
            </a:r>
          </a:p>
          <a:p>
            <a:pPr marL="742950" lvl="1" indent="-285750" eaLnBrk="0" hangingPunct="0">
              <a:lnSpc>
                <a:spcPct val="90000"/>
              </a:lnSpc>
              <a:spcBef>
                <a:spcPct val="20000"/>
              </a:spcBef>
              <a:buFontTx/>
              <a:buChar char="–"/>
            </a:pPr>
            <a:r>
              <a:rPr lang="en-US" sz="1400">
                <a:latin typeface="Tahoma" pitchFamily="34" charset="0"/>
              </a:rPr>
              <a:t>50 mJ/pulse</a:t>
            </a:r>
          </a:p>
          <a:p>
            <a:pPr marL="742950" lvl="1" indent="-285750" eaLnBrk="0" hangingPunct="0">
              <a:lnSpc>
                <a:spcPct val="90000"/>
              </a:lnSpc>
              <a:spcBef>
                <a:spcPct val="20000"/>
              </a:spcBef>
              <a:buFontTx/>
              <a:buChar char="–"/>
            </a:pPr>
            <a:r>
              <a:rPr lang="en-US" sz="1400">
                <a:latin typeface="Tahoma" pitchFamily="34" charset="0"/>
              </a:rPr>
              <a:t>50 Hz</a:t>
            </a:r>
          </a:p>
          <a:p>
            <a:pPr marL="342900" indent="-342900" eaLnBrk="0" hangingPunct="0">
              <a:lnSpc>
                <a:spcPct val="90000"/>
              </a:lnSpc>
              <a:spcBef>
                <a:spcPct val="20000"/>
              </a:spcBef>
              <a:buFont typeface="Wingdings" pitchFamily="2" charset="2"/>
              <a:buChar char="§"/>
            </a:pPr>
            <a:r>
              <a:rPr lang="en-US" sz="1400">
                <a:latin typeface="Tahoma" pitchFamily="34" charset="0"/>
              </a:rPr>
              <a:t>After LSES award the ICESat-2 design transitioned to micro-pulse lidar approach updates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ChangeArrowheads="1"/>
          </p:cNvSpPr>
          <p:nvPr/>
        </p:nvSpPr>
        <p:spPr bwMode="auto">
          <a:xfrm>
            <a:off x="533400" y="152400"/>
            <a:ext cx="6019800" cy="838200"/>
          </a:xfrm>
          <a:prstGeom prst="rect">
            <a:avLst/>
          </a:prstGeom>
          <a:noFill/>
          <a:ln w="9525">
            <a:noFill/>
            <a:miter lim="800000"/>
            <a:headEnd/>
            <a:tailEnd/>
          </a:ln>
        </p:spPr>
        <p:txBody>
          <a:bodyPr anchor="ctr"/>
          <a:lstStyle/>
          <a:p>
            <a:pPr algn="ctr" eaLnBrk="0" hangingPunct="0"/>
            <a:endParaRPr lang="en-US" sz="1600" b="1">
              <a:solidFill>
                <a:schemeClr val="accent2"/>
              </a:solidFill>
              <a:latin typeface="Tahoma" pitchFamily="34" charset="0"/>
            </a:endParaRPr>
          </a:p>
        </p:txBody>
      </p:sp>
      <p:sp>
        <p:nvSpPr>
          <p:cNvPr id="23554" name="Rectangle 4"/>
          <p:cNvSpPr>
            <a:spLocks noGrp="1" noChangeArrowheads="1"/>
          </p:cNvSpPr>
          <p:nvPr>
            <p:ph type="title"/>
          </p:nvPr>
        </p:nvSpPr>
        <p:spPr bwMode="auto">
          <a:xfrm>
            <a:off x="1979613" y="147638"/>
            <a:ext cx="5681662" cy="766762"/>
          </a:xfrm>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3333CC"/>
                </a:solidFill>
              </a:rPr>
              <a:t>Fibertek Design Approaches</a:t>
            </a:r>
          </a:p>
        </p:txBody>
      </p:sp>
      <p:sp>
        <p:nvSpPr>
          <p:cNvPr id="23555" name="Rectangle 247"/>
          <p:cNvSpPr>
            <a:spLocks noGrp="1" noChangeArrowheads="1"/>
          </p:cNvSpPr>
          <p:nvPr>
            <p:ph type="body" idx="1"/>
          </p:nvPr>
        </p:nvSpPr>
        <p:spPr>
          <a:xfrm>
            <a:off x="541338" y="998538"/>
            <a:ext cx="7981950" cy="5859462"/>
          </a:xfrm>
        </p:spPr>
        <p:txBody>
          <a:bodyPr/>
          <a:lstStyle/>
          <a:p>
            <a:pPr>
              <a:lnSpc>
                <a:spcPct val="90000"/>
              </a:lnSpc>
            </a:pPr>
            <a:r>
              <a:rPr lang="en-US" sz="2000" smtClean="0"/>
              <a:t>Diode-pumped, bulk solid-state 1 µm lasers</a:t>
            </a:r>
          </a:p>
          <a:p>
            <a:pPr lvl="1">
              <a:lnSpc>
                <a:spcPct val="90000"/>
              </a:lnSpc>
            </a:pPr>
            <a:r>
              <a:rPr lang="en-US" sz="1800" smtClean="0"/>
              <a:t>Transverse pumped</a:t>
            </a:r>
          </a:p>
          <a:p>
            <a:pPr lvl="2">
              <a:lnSpc>
                <a:spcPct val="90000"/>
              </a:lnSpc>
            </a:pPr>
            <a:r>
              <a:rPr lang="en-US" sz="1400" smtClean="0"/>
              <a:t>Well developed technology</a:t>
            </a:r>
          </a:p>
          <a:p>
            <a:pPr lvl="2">
              <a:lnSpc>
                <a:spcPct val="90000"/>
              </a:lnSpc>
            </a:pPr>
            <a:r>
              <a:rPr lang="en-US" sz="1400" smtClean="0"/>
              <a:t>Scaling to &gt; 1 J/pulse, &gt; 100 W demonstrated for fieldable systems </a:t>
            </a:r>
          </a:p>
          <a:p>
            <a:pPr lvl="3">
              <a:lnSpc>
                <a:spcPct val="90000"/>
              </a:lnSpc>
            </a:pPr>
            <a:r>
              <a:rPr lang="en-US" sz="1200" smtClean="0"/>
              <a:t>Maintaining M</a:t>
            </a:r>
            <a:r>
              <a:rPr lang="en-US" sz="1200" baseline="30000" smtClean="0"/>
              <a:t>2</a:t>
            </a:r>
            <a:r>
              <a:rPr lang="en-US" sz="1200" smtClean="0"/>
              <a:t> &lt; 1.5 a challenge at higher powers</a:t>
            </a:r>
          </a:p>
          <a:p>
            <a:pPr lvl="2">
              <a:lnSpc>
                <a:spcPct val="90000"/>
              </a:lnSpc>
            </a:pPr>
            <a:r>
              <a:rPr lang="en-US" sz="1400" smtClean="0"/>
              <a:t>True wall plug efficiencies have been limited to ~7%</a:t>
            </a:r>
          </a:p>
          <a:p>
            <a:pPr lvl="1">
              <a:lnSpc>
                <a:spcPct val="90000"/>
              </a:lnSpc>
            </a:pPr>
            <a:r>
              <a:rPr lang="en-US" sz="1800" smtClean="0"/>
              <a:t>End pumped</a:t>
            </a:r>
          </a:p>
          <a:p>
            <a:pPr lvl="2">
              <a:lnSpc>
                <a:spcPct val="90000"/>
              </a:lnSpc>
            </a:pPr>
            <a:r>
              <a:rPr lang="en-US" sz="1400" smtClean="0"/>
              <a:t>Well developed technology</a:t>
            </a:r>
          </a:p>
          <a:p>
            <a:pPr lvl="2">
              <a:lnSpc>
                <a:spcPct val="90000"/>
              </a:lnSpc>
            </a:pPr>
            <a:r>
              <a:rPr lang="en-US" sz="1400" smtClean="0"/>
              <a:t>Power scaling has been limited by pump sources</a:t>
            </a:r>
          </a:p>
          <a:p>
            <a:pPr lvl="2">
              <a:lnSpc>
                <a:spcPct val="90000"/>
              </a:lnSpc>
            </a:pPr>
            <a:r>
              <a:rPr lang="en-US" sz="1400" smtClean="0"/>
              <a:t>High brightness and power, fiber-coupled pump sources are a rapidly developing and enabling technology</a:t>
            </a:r>
          </a:p>
          <a:p>
            <a:pPr lvl="3">
              <a:lnSpc>
                <a:spcPct val="90000"/>
              </a:lnSpc>
            </a:pPr>
            <a:r>
              <a:rPr lang="en-US" sz="1200" smtClean="0"/>
              <a:t>COTS devices with &gt; 100 W CW from 200 µm core fibers are readily available</a:t>
            </a:r>
          </a:p>
          <a:p>
            <a:pPr lvl="2">
              <a:lnSpc>
                <a:spcPct val="90000"/>
              </a:lnSpc>
            </a:pPr>
            <a:r>
              <a:rPr lang="en-US" sz="1400" smtClean="0"/>
              <a:t>True wall plug efficiencies of &gt;10% are possible</a:t>
            </a:r>
          </a:p>
          <a:p>
            <a:pPr lvl="3">
              <a:lnSpc>
                <a:spcPct val="90000"/>
              </a:lnSpc>
            </a:pPr>
            <a:r>
              <a:rPr lang="en-US" sz="1200" smtClean="0"/>
              <a:t>High efficiency is easier in low energy, high repetition rate systems</a:t>
            </a:r>
          </a:p>
          <a:p>
            <a:pPr>
              <a:lnSpc>
                <a:spcPct val="90000"/>
              </a:lnSpc>
            </a:pPr>
            <a:r>
              <a:rPr lang="en-US" sz="2200" smtClean="0"/>
              <a:t>Fiber lasers</a:t>
            </a:r>
          </a:p>
          <a:p>
            <a:pPr lvl="1">
              <a:lnSpc>
                <a:spcPct val="90000"/>
              </a:lnSpc>
            </a:pPr>
            <a:r>
              <a:rPr lang="en-US" sz="1800" smtClean="0"/>
              <a:t>Ultimate high efficiency end pumped transmitters</a:t>
            </a:r>
          </a:p>
          <a:p>
            <a:pPr lvl="2">
              <a:lnSpc>
                <a:spcPct val="90000"/>
              </a:lnSpc>
            </a:pPr>
            <a:r>
              <a:rPr lang="en-US" sz="1400" smtClean="0"/>
              <a:t>Kilowatts of high beam quality have been demonstrated in CW lasers</a:t>
            </a:r>
          </a:p>
          <a:p>
            <a:pPr lvl="2">
              <a:lnSpc>
                <a:spcPct val="90000"/>
              </a:lnSpc>
            </a:pPr>
            <a:r>
              <a:rPr lang="en-US" sz="1400" smtClean="0"/>
              <a:t>High brightness and power, fiber-coupled pump sources are a rapidly developing and enabling technology</a:t>
            </a:r>
            <a:endParaRPr lang="en-US" sz="1800" smtClean="0"/>
          </a:p>
          <a:p>
            <a:pPr lvl="2">
              <a:lnSpc>
                <a:spcPct val="90000"/>
              </a:lnSpc>
            </a:pPr>
            <a:r>
              <a:rPr lang="en-US" sz="1400" smtClean="0"/>
              <a:t>Energy scaling is key challenge</a:t>
            </a:r>
          </a:p>
          <a:p>
            <a:pPr>
              <a:lnSpc>
                <a:spcPct val="90000"/>
              </a:lnSpc>
            </a:pPr>
            <a:r>
              <a:rPr lang="en-US" sz="2200" smtClean="0">
                <a:solidFill>
                  <a:srgbClr val="FF0000"/>
                </a:solidFill>
              </a:rPr>
              <a:t>Technical maturity, efficiency,  and schedule constraints led to choice of end-pumped, bulk solid-state solution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bwMode="auto">
          <a:xfrm>
            <a:off x="1828800" y="0"/>
            <a:ext cx="5610225"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smtClean="0"/>
              <a:t>Bulk Solid State Transmitter</a:t>
            </a:r>
            <a:br>
              <a:rPr lang="en-US" sz="2400" smtClean="0"/>
            </a:br>
            <a:r>
              <a:rPr lang="en-US" sz="2000" smtClean="0"/>
              <a:t>Optical Design Overview</a:t>
            </a:r>
          </a:p>
        </p:txBody>
      </p:sp>
      <p:sp>
        <p:nvSpPr>
          <p:cNvPr id="25602" name="Rectangle 3"/>
          <p:cNvSpPr>
            <a:spLocks noGrp="1" noChangeArrowheads="1"/>
          </p:cNvSpPr>
          <p:nvPr>
            <p:ph type="body" idx="1"/>
          </p:nvPr>
        </p:nvSpPr>
        <p:spPr>
          <a:xfrm>
            <a:off x="354013" y="1112838"/>
            <a:ext cx="4022725" cy="1993900"/>
          </a:xfrm>
        </p:spPr>
        <p:txBody>
          <a:bodyPr/>
          <a:lstStyle/>
          <a:p>
            <a:pPr eaLnBrk="1" hangingPunct="1">
              <a:lnSpc>
                <a:spcPct val="95000"/>
              </a:lnSpc>
            </a:pPr>
            <a:r>
              <a:rPr lang="en-US" sz="1800" smtClean="0"/>
              <a:t>Bulk solid-state approach</a:t>
            </a:r>
          </a:p>
          <a:p>
            <a:pPr lvl="1" eaLnBrk="1" hangingPunct="1">
              <a:lnSpc>
                <a:spcPct val="95000"/>
              </a:lnSpc>
            </a:pPr>
            <a:r>
              <a:rPr lang="en-US" sz="1400" smtClean="0"/>
              <a:t>Short pulse Nd:YVO</a:t>
            </a:r>
            <a:r>
              <a:rPr lang="en-US" sz="1400" baseline="-25000" smtClean="0"/>
              <a:t>4</a:t>
            </a:r>
            <a:r>
              <a:rPr lang="en-US" sz="1400" smtClean="0"/>
              <a:t> oscillator</a:t>
            </a:r>
            <a:endParaRPr lang="en-US" sz="1200" smtClean="0"/>
          </a:p>
          <a:p>
            <a:pPr lvl="1" eaLnBrk="1" hangingPunct="1">
              <a:lnSpc>
                <a:spcPct val="95000"/>
              </a:lnSpc>
            </a:pPr>
            <a:r>
              <a:rPr lang="en-US" sz="1400" smtClean="0"/>
              <a:t>Nd:YVO</a:t>
            </a:r>
            <a:r>
              <a:rPr lang="en-US" sz="1400" baseline="-25000" smtClean="0"/>
              <a:t>4</a:t>
            </a:r>
            <a:r>
              <a:rPr lang="en-US" sz="1400" smtClean="0"/>
              <a:t> preamp</a:t>
            </a:r>
          </a:p>
          <a:p>
            <a:pPr lvl="1" eaLnBrk="1" hangingPunct="1">
              <a:lnSpc>
                <a:spcPct val="95000"/>
              </a:lnSpc>
            </a:pPr>
            <a:r>
              <a:rPr lang="en-US" sz="1400" smtClean="0"/>
              <a:t>Nd:YVO</a:t>
            </a:r>
            <a:r>
              <a:rPr lang="en-US" sz="1400" baseline="-25000" smtClean="0"/>
              <a:t>4</a:t>
            </a:r>
            <a:r>
              <a:rPr lang="en-US" sz="1400" smtClean="0"/>
              <a:t> power amp</a:t>
            </a:r>
          </a:p>
          <a:p>
            <a:pPr lvl="1" eaLnBrk="1" hangingPunct="1">
              <a:lnSpc>
                <a:spcPct val="95000"/>
              </a:lnSpc>
            </a:pPr>
            <a:r>
              <a:rPr lang="en-US" sz="1400" smtClean="0"/>
              <a:t>High brightness 880 nm fiber coupled pump diodes</a:t>
            </a:r>
          </a:p>
          <a:p>
            <a:pPr lvl="2" eaLnBrk="1" hangingPunct="1">
              <a:lnSpc>
                <a:spcPct val="95000"/>
              </a:lnSpc>
            </a:pPr>
            <a:r>
              <a:rPr lang="en-US" sz="1200" smtClean="0"/>
              <a:t>Better mode overlap</a:t>
            </a:r>
          </a:p>
          <a:p>
            <a:pPr lvl="2" eaLnBrk="1" hangingPunct="1">
              <a:lnSpc>
                <a:spcPct val="95000"/>
              </a:lnSpc>
            </a:pPr>
            <a:r>
              <a:rPr lang="en-US" sz="1200" smtClean="0"/>
              <a:t>Lower thermal loading</a:t>
            </a:r>
          </a:p>
        </p:txBody>
      </p:sp>
      <p:sp>
        <p:nvSpPr>
          <p:cNvPr id="25603" name="TextBox 902"/>
          <p:cNvSpPr txBox="1">
            <a:spLocks noChangeArrowheads="1"/>
          </p:cNvSpPr>
          <p:nvPr/>
        </p:nvSpPr>
        <p:spPr bwMode="auto">
          <a:xfrm>
            <a:off x="3978275" y="2946400"/>
            <a:ext cx="3373438" cy="307975"/>
          </a:xfrm>
          <a:prstGeom prst="rect">
            <a:avLst/>
          </a:prstGeom>
          <a:noFill/>
          <a:ln w="9525">
            <a:noFill/>
            <a:miter lim="800000"/>
            <a:headEnd/>
            <a:tailEnd/>
          </a:ln>
        </p:spPr>
        <p:txBody>
          <a:bodyPr>
            <a:spAutoFit/>
          </a:bodyPr>
          <a:lstStyle/>
          <a:p>
            <a:pPr algn="ctr"/>
            <a:r>
              <a:rPr lang="en-US" sz="1400" b="1">
                <a:latin typeface="Arial" charset="0"/>
                <a:cs typeface="Arial" charset="0"/>
              </a:rPr>
              <a:t>Transmitter Optical Bench</a:t>
            </a:r>
          </a:p>
        </p:txBody>
      </p:sp>
      <p:pic>
        <p:nvPicPr>
          <p:cNvPr id="25604" name="Picture 2" descr="H:\D 013111\ICESat II support contract\Task 3\TO3 laser picture\OpticalBench-Green-07.JPG"/>
          <p:cNvPicPr>
            <a:picLocks noChangeAspect="1" noChangeArrowheads="1"/>
          </p:cNvPicPr>
          <p:nvPr/>
        </p:nvPicPr>
        <p:blipFill>
          <a:blip r:embed="rId3"/>
          <a:srcRect/>
          <a:stretch>
            <a:fillRect/>
          </a:stretch>
        </p:blipFill>
        <p:spPr bwMode="auto">
          <a:xfrm>
            <a:off x="2595563" y="3319463"/>
            <a:ext cx="6234112" cy="3225800"/>
          </a:xfrm>
          <a:prstGeom prst="rect">
            <a:avLst/>
          </a:prstGeom>
          <a:noFill/>
          <a:ln w="9525">
            <a:noFill/>
            <a:miter lim="800000"/>
            <a:headEnd/>
            <a:tailEnd/>
          </a:ln>
        </p:spPr>
      </p:pic>
      <p:sp>
        <p:nvSpPr>
          <p:cNvPr id="25605" name="TextBox 8"/>
          <p:cNvSpPr txBox="1">
            <a:spLocks noChangeArrowheads="1"/>
          </p:cNvSpPr>
          <p:nvPr/>
        </p:nvSpPr>
        <p:spPr bwMode="auto">
          <a:xfrm>
            <a:off x="7759700" y="4208463"/>
            <a:ext cx="1046163" cy="276225"/>
          </a:xfrm>
          <a:prstGeom prst="rect">
            <a:avLst/>
          </a:prstGeom>
          <a:noFill/>
          <a:ln w="9525">
            <a:noFill/>
            <a:miter lim="800000"/>
            <a:headEnd/>
            <a:tailEnd/>
          </a:ln>
        </p:spPr>
        <p:txBody>
          <a:bodyPr>
            <a:spAutoFit/>
          </a:bodyPr>
          <a:lstStyle/>
          <a:p>
            <a:pPr algn="ctr"/>
            <a:r>
              <a:rPr lang="en-US" sz="1200" b="1">
                <a:solidFill>
                  <a:srgbClr val="FF0000"/>
                </a:solidFill>
                <a:latin typeface="Arial" charset="0"/>
                <a:cs typeface="Arial" charset="0"/>
              </a:rPr>
              <a:t>Oscillator</a:t>
            </a:r>
          </a:p>
        </p:txBody>
      </p:sp>
      <p:sp>
        <p:nvSpPr>
          <p:cNvPr id="25606" name="TextBox 9"/>
          <p:cNvSpPr txBox="1">
            <a:spLocks noChangeArrowheads="1"/>
          </p:cNvSpPr>
          <p:nvPr/>
        </p:nvSpPr>
        <p:spPr bwMode="auto">
          <a:xfrm>
            <a:off x="7413625" y="5124450"/>
            <a:ext cx="966788" cy="276225"/>
          </a:xfrm>
          <a:prstGeom prst="rect">
            <a:avLst/>
          </a:prstGeom>
          <a:noFill/>
          <a:ln w="9525">
            <a:noFill/>
            <a:miter lim="800000"/>
            <a:headEnd/>
            <a:tailEnd/>
          </a:ln>
        </p:spPr>
        <p:txBody>
          <a:bodyPr>
            <a:spAutoFit/>
          </a:bodyPr>
          <a:lstStyle/>
          <a:p>
            <a:pPr algn="ctr"/>
            <a:r>
              <a:rPr lang="en-US" sz="1200" b="1">
                <a:solidFill>
                  <a:srgbClr val="FF0000"/>
                </a:solidFill>
                <a:latin typeface="Arial" charset="0"/>
                <a:cs typeface="Arial" charset="0"/>
              </a:rPr>
              <a:t>Preamp</a:t>
            </a:r>
          </a:p>
        </p:txBody>
      </p:sp>
      <p:sp>
        <p:nvSpPr>
          <p:cNvPr id="25607" name="TextBox 10"/>
          <p:cNvSpPr txBox="1">
            <a:spLocks noChangeArrowheads="1"/>
          </p:cNvSpPr>
          <p:nvPr/>
        </p:nvSpPr>
        <p:spPr bwMode="auto">
          <a:xfrm>
            <a:off x="5257800" y="4911725"/>
            <a:ext cx="736600" cy="277813"/>
          </a:xfrm>
          <a:prstGeom prst="rect">
            <a:avLst/>
          </a:prstGeom>
          <a:noFill/>
          <a:ln w="9525">
            <a:noFill/>
            <a:miter lim="800000"/>
            <a:headEnd/>
            <a:tailEnd/>
          </a:ln>
        </p:spPr>
        <p:txBody>
          <a:bodyPr>
            <a:spAutoFit/>
          </a:bodyPr>
          <a:lstStyle/>
          <a:p>
            <a:pPr algn="ctr"/>
            <a:r>
              <a:rPr lang="en-US" sz="1200" b="1">
                <a:solidFill>
                  <a:srgbClr val="FF0000"/>
                </a:solidFill>
                <a:latin typeface="Arial" charset="0"/>
                <a:cs typeface="Arial" charset="0"/>
              </a:rPr>
              <a:t>Amp</a:t>
            </a:r>
          </a:p>
        </p:txBody>
      </p:sp>
      <p:cxnSp>
        <p:nvCxnSpPr>
          <p:cNvPr id="25608" name="Straight Arrow Connector 12"/>
          <p:cNvCxnSpPr>
            <a:cxnSpLocks noChangeShapeType="1"/>
          </p:cNvCxnSpPr>
          <p:nvPr/>
        </p:nvCxnSpPr>
        <p:spPr bwMode="auto">
          <a:xfrm flipV="1">
            <a:off x="5753100" y="4838700"/>
            <a:ext cx="203200" cy="114300"/>
          </a:xfrm>
          <a:prstGeom prst="straightConnector1">
            <a:avLst/>
          </a:prstGeom>
          <a:noFill/>
          <a:ln w="19050" algn="ctr">
            <a:solidFill>
              <a:srgbClr val="FF0000"/>
            </a:solidFill>
            <a:round/>
            <a:headEnd/>
            <a:tailEnd type="arrow" w="med" len="med"/>
          </a:ln>
        </p:spPr>
      </p:cxnSp>
      <p:cxnSp>
        <p:nvCxnSpPr>
          <p:cNvPr id="25609" name="Straight Arrow Connector 13"/>
          <p:cNvCxnSpPr>
            <a:cxnSpLocks noChangeShapeType="1"/>
          </p:cNvCxnSpPr>
          <p:nvPr/>
        </p:nvCxnSpPr>
        <p:spPr bwMode="auto">
          <a:xfrm rot="10800000" flipV="1">
            <a:off x="7208838" y="4333875"/>
            <a:ext cx="622300" cy="149225"/>
          </a:xfrm>
          <a:prstGeom prst="straightConnector1">
            <a:avLst/>
          </a:prstGeom>
          <a:noFill/>
          <a:ln w="19050" algn="ctr">
            <a:solidFill>
              <a:srgbClr val="FF0000"/>
            </a:solidFill>
            <a:round/>
            <a:headEnd/>
            <a:tailEnd type="arrow" w="med" len="med"/>
          </a:ln>
        </p:spPr>
      </p:cxnSp>
      <p:cxnSp>
        <p:nvCxnSpPr>
          <p:cNvPr id="25610" name="Straight Arrow Connector 15"/>
          <p:cNvCxnSpPr>
            <a:cxnSpLocks noChangeShapeType="1"/>
          </p:cNvCxnSpPr>
          <p:nvPr/>
        </p:nvCxnSpPr>
        <p:spPr bwMode="auto">
          <a:xfrm rot="16200000" flipV="1">
            <a:off x="7443787" y="4878388"/>
            <a:ext cx="295275" cy="285750"/>
          </a:xfrm>
          <a:prstGeom prst="straightConnector1">
            <a:avLst/>
          </a:prstGeom>
          <a:noFill/>
          <a:ln w="19050" algn="ctr">
            <a:solidFill>
              <a:srgbClr val="FF0000"/>
            </a:solidFill>
            <a:round/>
            <a:headEnd/>
            <a:tailEnd type="arrow" w="med" len="med"/>
          </a:ln>
        </p:spPr>
      </p:cxnSp>
      <p:sp>
        <p:nvSpPr>
          <p:cNvPr id="25611" name="TextBox 17"/>
          <p:cNvSpPr txBox="1">
            <a:spLocks noChangeArrowheads="1"/>
          </p:cNvSpPr>
          <p:nvPr/>
        </p:nvSpPr>
        <p:spPr bwMode="auto">
          <a:xfrm>
            <a:off x="6662738" y="5322888"/>
            <a:ext cx="735012" cy="276225"/>
          </a:xfrm>
          <a:prstGeom prst="rect">
            <a:avLst/>
          </a:prstGeom>
          <a:noFill/>
          <a:ln w="9525">
            <a:noFill/>
            <a:miter lim="800000"/>
            <a:headEnd/>
            <a:tailEnd/>
          </a:ln>
        </p:spPr>
        <p:txBody>
          <a:bodyPr>
            <a:spAutoFit/>
          </a:bodyPr>
          <a:lstStyle/>
          <a:p>
            <a:pPr algn="ctr"/>
            <a:r>
              <a:rPr lang="en-US" sz="1200" b="1">
                <a:solidFill>
                  <a:srgbClr val="FF0000"/>
                </a:solidFill>
                <a:latin typeface="Arial" charset="0"/>
                <a:cs typeface="Arial" charset="0"/>
              </a:rPr>
              <a:t>SHG</a:t>
            </a:r>
          </a:p>
        </p:txBody>
      </p:sp>
      <p:cxnSp>
        <p:nvCxnSpPr>
          <p:cNvPr id="25612" name="Straight Arrow Connector 18"/>
          <p:cNvCxnSpPr>
            <a:cxnSpLocks noChangeShapeType="1"/>
            <a:stCxn id="25611" idx="0"/>
          </p:cNvCxnSpPr>
          <p:nvPr/>
        </p:nvCxnSpPr>
        <p:spPr bwMode="auto">
          <a:xfrm rot="5400000" flipH="1" flipV="1">
            <a:off x="7131050" y="5040313"/>
            <a:ext cx="182563" cy="382587"/>
          </a:xfrm>
          <a:prstGeom prst="straightConnector1">
            <a:avLst/>
          </a:prstGeom>
          <a:noFill/>
          <a:ln w="19050" algn="ctr">
            <a:solidFill>
              <a:srgbClr val="FF0000"/>
            </a:solidFill>
            <a:round/>
            <a:headEnd/>
            <a:tailEnd type="arrow"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899"/>
          <p:cNvSpPr>
            <a:spLocks noChangeArrowheads="1"/>
          </p:cNvSpPr>
          <p:nvPr/>
        </p:nvSpPr>
        <p:spPr bwMode="auto">
          <a:xfrm>
            <a:off x="885825" y="4908550"/>
            <a:ext cx="7315200" cy="1495425"/>
          </a:xfrm>
          <a:prstGeom prst="rect">
            <a:avLst/>
          </a:prstGeom>
          <a:solidFill>
            <a:schemeClr val="bg1"/>
          </a:solidFill>
          <a:ln w="9525">
            <a:noFill/>
            <a:miter lim="800000"/>
            <a:headEnd/>
            <a:tailEnd/>
          </a:ln>
        </p:spPr>
        <p:txBody>
          <a:bodyPr wrap="none" anchor="ctr"/>
          <a:lstStyle/>
          <a:p>
            <a:endParaRPr lang="en-US"/>
          </a:p>
        </p:txBody>
      </p:sp>
      <p:sp>
        <p:nvSpPr>
          <p:cNvPr id="27650" name="Rectangle 2"/>
          <p:cNvSpPr>
            <a:spLocks noGrp="1" noChangeArrowheads="1"/>
          </p:cNvSpPr>
          <p:nvPr>
            <p:ph type="title"/>
          </p:nvPr>
        </p:nvSpPr>
        <p:spPr bwMode="auto">
          <a:xfrm>
            <a:off x="1828800" y="222250"/>
            <a:ext cx="5992813" cy="6921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200" smtClean="0"/>
              <a:t>Short Pulse Oscillator</a:t>
            </a:r>
          </a:p>
        </p:txBody>
      </p:sp>
      <p:sp>
        <p:nvSpPr>
          <p:cNvPr id="27651" name="Rectangle 3"/>
          <p:cNvSpPr>
            <a:spLocks noGrp="1" noChangeArrowheads="1"/>
          </p:cNvSpPr>
          <p:nvPr>
            <p:ph type="body" idx="1"/>
          </p:nvPr>
        </p:nvSpPr>
        <p:spPr>
          <a:xfrm>
            <a:off x="601663" y="1273175"/>
            <a:ext cx="7908925" cy="3775075"/>
          </a:xfrm>
        </p:spPr>
        <p:txBody>
          <a:bodyPr/>
          <a:lstStyle/>
          <a:p>
            <a:pPr eaLnBrk="1" hangingPunct="1">
              <a:lnSpc>
                <a:spcPct val="95000"/>
              </a:lnSpc>
            </a:pPr>
            <a:r>
              <a:rPr lang="en-US" sz="2000" smtClean="0"/>
              <a:t>Nd:YVO</a:t>
            </a:r>
            <a:r>
              <a:rPr lang="en-US" sz="2000" baseline="-25000" smtClean="0"/>
              <a:t>4</a:t>
            </a:r>
            <a:r>
              <a:rPr lang="en-US" sz="2000" smtClean="0"/>
              <a:t> gain medium</a:t>
            </a:r>
          </a:p>
          <a:p>
            <a:pPr lvl="1" eaLnBrk="1" hangingPunct="1">
              <a:lnSpc>
                <a:spcPct val="95000"/>
              </a:lnSpc>
            </a:pPr>
            <a:r>
              <a:rPr lang="en-US" sz="1800" smtClean="0"/>
              <a:t>Nd:YVO4 is more efficient</a:t>
            </a:r>
          </a:p>
          <a:p>
            <a:pPr lvl="1" eaLnBrk="1" hangingPunct="1">
              <a:lnSpc>
                <a:spcPct val="95000"/>
              </a:lnSpc>
            </a:pPr>
            <a:r>
              <a:rPr lang="en-US" sz="1800" smtClean="0"/>
              <a:t>1 ns pulses can be achieved in Nd:YVO4 at fluences well below optical damage thresholds</a:t>
            </a:r>
          </a:p>
          <a:p>
            <a:pPr lvl="1" eaLnBrk="1" hangingPunct="1">
              <a:lnSpc>
                <a:spcPct val="95000"/>
              </a:lnSpc>
            </a:pPr>
            <a:r>
              <a:rPr lang="en-US" sz="1800" smtClean="0"/>
              <a:t>Relatively high absorption at 880 nm</a:t>
            </a:r>
          </a:p>
          <a:p>
            <a:pPr eaLnBrk="1" hangingPunct="1">
              <a:lnSpc>
                <a:spcPct val="95000"/>
              </a:lnSpc>
            </a:pPr>
            <a:r>
              <a:rPr lang="en-US" sz="2000" smtClean="0"/>
              <a:t>Short linear cavity with electro-optic Q-switch</a:t>
            </a:r>
          </a:p>
          <a:p>
            <a:pPr lvl="1" eaLnBrk="1" hangingPunct="1">
              <a:lnSpc>
                <a:spcPct val="95000"/>
              </a:lnSpc>
            </a:pPr>
            <a:r>
              <a:rPr lang="en-US" sz="1800" smtClean="0"/>
              <a:t>&lt; 1.5 ns pulsewidth</a:t>
            </a:r>
          </a:p>
          <a:p>
            <a:pPr lvl="1" eaLnBrk="1" hangingPunct="1">
              <a:lnSpc>
                <a:spcPct val="95000"/>
              </a:lnSpc>
            </a:pPr>
            <a:r>
              <a:rPr lang="en-US" sz="1800" smtClean="0"/>
              <a:t>Low timing jitter</a:t>
            </a:r>
          </a:p>
          <a:p>
            <a:pPr eaLnBrk="1" hangingPunct="1">
              <a:lnSpc>
                <a:spcPct val="95000"/>
              </a:lnSpc>
            </a:pPr>
            <a:r>
              <a:rPr lang="en-US" sz="2000" smtClean="0"/>
              <a:t>High brightness 880 nm fiber coupled pump diodes</a:t>
            </a:r>
          </a:p>
          <a:p>
            <a:pPr lvl="1" eaLnBrk="1" hangingPunct="1">
              <a:lnSpc>
                <a:spcPct val="95000"/>
              </a:lnSpc>
            </a:pPr>
            <a:r>
              <a:rPr lang="en-US" sz="1800" smtClean="0"/>
              <a:t>Better overlap with TEM</a:t>
            </a:r>
            <a:r>
              <a:rPr lang="en-US" sz="1800" baseline="-25000" smtClean="0"/>
              <a:t>oo</a:t>
            </a:r>
            <a:r>
              <a:rPr lang="en-US" sz="1800" smtClean="0"/>
              <a:t> mode</a:t>
            </a:r>
          </a:p>
          <a:p>
            <a:pPr lvl="1" eaLnBrk="1" hangingPunct="1">
              <a:lnSpc>
                <a:spcPct val="95000"/>
              </a:lnSpc>
            </a:pPr>
            <a:r>
              <a:rPr lang="en-US" sz="1800" smtClean="0"/>
              <a:t>Lower thermal effects than 808 nm</a:t>
            </a:r>
          </a:p>
        </p:txBody>
      </p:sp>
      <p:grpSp>
        <p:nvGrpSpPr>
          <p:cNvPr id="27652" name="Group 11"/>
          <p:cNvGrpSpPr>
            <a:grpSpLocks/>
          </p:cNvGrpSpPr>
          <p:nvPr/>
        </p:nvGrpSpPr>
        <p:grpSpPr bwMode="auto">
          <a:xfrm>
            <a:off x="1196975" y="4899025"/>
            <a:ext cx="6746875" cy="1470025"/>
            <a:chOff x="380991" y="838200"/>
            <a:chExt cx="6747789" cy="1470917"/>
          </a:xfrm>
        </p:grpSpPr>
        <p:sp>
          <p:nvSpPr>
            <p:cNvPr id="27653" name="Freeform 9"/>
            <p:cNvSpPr>
              <a:spLocks/>
            </p:cNvSpPr>
            <p:nvPr/>
          </p:nvSpPr>
          <p:spPr bwMode="auto">
            <a:xfrm>
              <a:off x="5864585" y="1252129"/>
              <a:ext cx="36284" cy="351173"/>
            </a:xfrm>
            <a:custGeom>
              <a:avLst/>
              <a:gdLst>
                <a:gd name="T0" fmla="*/ 2147483647 w 124"/>
                <a:gd name="T1" fmla="*/ 2147483647 h 1003"/>
                <a:gd name="T2" fmla="*/ 2147483647 w 124"/>
                <a:gd name="T3" fmla="*/ 2147483647 h 1003"/>
                <a:gd name="T4" fmla="*/ 2147483647 w 124"/>
                <a:gd name="T5" fmla="*/ 0 h 1003"/>
                <a:gd name="T6" fmla="*/ 0 w 124"/>
                <a:gd name="T7" fmla="*/ 0 h 1003"/>
                <a:gd name="T8" fmla="*/ 0 w 124"/>
                <a:gd name="T9" fmla="*/ 2147483647 h 1003"/>
                <a:gd name="T10" fmla="*/ 2147483647 w 124"/>
                <a:gd name="T11" fmla="*/ 2147483647 h 1003"/>
                <a:gd name="T12" fmla="*/ 0 60000 65536"/>
                <a:gd name="T13" fmla="*/ 0 60000 65536"/>
                <a:gd name="T14" fmla="*/ 0 60000 65536"/>
                <a:gd name="T15" fmla="*/ 0 60000 65536"/>
                <a:gd name="T16" fmla="*/ 0 60000 65536"/>
                <a:gd name="T17" fmla="*/ 0 60000 65536"/>
                <a:gd name="T18" fmla="*/ 0 w 124"/>
                <a:gd name="T19" fmla="*/ 0 h 1003"/>
                <a:gd name="T20" fmla="*/ 124 w 124"/>
                <a:gd name="T21" fmla="*/ 1003 h 1003"/>
              </a:gdLst>
              <a:ahLst/>
              <a:cxnLst>
                <a:cxn ang="T12">
                  <a:pos x="T0" y="T1"/>
                </a:cxn>
                <a:cxn ang="T13">
                  <a:pos x="T2" y="T3"/>
                </a:cxn>
                <a:cxn ang="T14">
                  <a:pos x="T4" y="T5"/>
                </a:cxn>
                <a:cxn ang="T15">
                  <a:pos x="T6" y="T7"/>
                </a:cxn>
                <a:cxn ang="T16">
                  <a:pos x="T8" y="T9"/>
                </a:cxn>
                <a:cxn ang="T17">
                  <a:pos x="T10" y="T11"/>
                </a:cxn>
              </a:cxnLst>
              <a:rect l="T18" t="T19" r="T20" b="T21"/>
              <a:pathLst>
                <a:path w="124" h="1003">
                  <a:moveTo>
                    <a:pt x="124" y="1003"/>
                  </a:moveTo>
                  <a:lnTo>
                    <a:pt x="124" y="1003"/>
                  </a:lnTo>
                  <a:lnTo>
                    <a:pt x="124" y="0"/>
                  </a:lnTo>
                  <a:lnTo>
                    <a:pt x="0" y="0"/>
                  </a:lnTo>
                  <a:lnTo>
                    <a:pt x="0" y="1003"/>
                  </a:lnTo>
                  <a:lnTo>
                    <a:pt x="124" y="1003"/>
                  </a:lnTo>
                  <a:close/>
                </a:path>
              </a:pathLst>
            </a:custGeom>
            <a:solidFill>
              <a:srgbClr val="FFBF80"/>
            </a:solidFill>
            <a:ln w="0">
              <a:solidFill>
                <a:srgbClr val="FFBF80"/>
              </a:solidFill>
              <a:round/>
              <a:headEnd/>
              <a:tailEnd/>
            </a:ln>
          </p:spPr>
          <p:txBody>
            <a:bodyPr/>
            <a:lstStyle/>
            <a:p>
              <a:endParaRPr lang="en-US"/>
            </a:p>
          </p:txBody>
        </p:sp>
        <p:sp>
          <p:nvSpPr>
            <p:cNvPr id="27654" name="Rectangle 10"/>
            <p:cNvSpPr>
              <a:spLocks noChangeArrowheads="1"/>
            </p:cNvSpPr>
            <p:nvPr/>
          </p:nvSpPr>
          <p:spPr bwMode="auto">
            <a:xfrm>
              <a:off x="5864585" y="1252129"/>
              <a:ext cx="36284" cy="351173"/>
            </a:xfrm>
            <a:prstGeom prst="rect">
              <a:avLst/>
            </a:prstGeom>
            <a:noFill/>
            <a:ln w="7938">
              <a:solidFill>
                <a:srgbClr val="000000"/>
              </a:solidFill>
              <a:miter lim="800000"/>
              <a:headEnd/>
              <a:tailEnd/>
            </a:ln>
          </p:spPr>
          <p:txBody>
            <a:bodyPr/>
            <a:lstStyle/>
            <a:p>
              <a:endParaRPr lang="en-US"/>
            </a:p>
          </p:txBody>
        </p:sp>
        <p:sp>
          <p:nvSpPr>
            <p:cNvPr id="27655" name="Rectangle 11"/>
            <p:cNvSpPr>
              <a:spLocks noChangeArrowheads="1"/>
            </p:cNvSpPr>
            <p:nvPr/>
          </p:nvSpPr>
          <p:spPr bwMode="auto">
            <a:xfrm>
              <a:off x="5864585" y="1252129"/>
              <a:ext cx="36284" cy="351173"/>
            </a:xfrm>
            <a:prstGeom prst="rect">
              <a:avLst/>
            </a:prstGeom>
            <a:noFill/>
            <a:ln w="7938">
              <a:solidFill>
                <a:srgbClr val="000000"/>
              </a:solidFill>
              <a:miter lim="800000"/>
              <a:headEnd/>
              <a:tailEnd/>
            </a:ln>
          </p:spPr>
          <p:txBody>
            <a:bodyPr/>
            <a:lstStyle/>
            <a:p>
              <a:endParaRPr lang="en-US"/>
            </a:p>
          </p:txBody>
        </p:sp>
        <p:sp>
          <p:nvSpPr>
            <p:cNvPr id="27656" name="Freeform 12"/>
            <p:cNvSpPr>
              <a:spLocks/>
            </p:cNvSpPr>
            <p:nvPr/>
          </p:nvSpPr>
          <p:spPr bwMode="auto">
            <a:xfrm>
              <a:off x="5293408" y="1331878"/>
              <a:ext cx="181419" cy="180483"/>
            </a:xfrm>
            <a:custGeom>
              <a:avLst/>
              <a:gdLst>
                <a:gd name="T0" fmla="*/ 2147483647 w 620"/>
                <a:gd name="T1" fmla="*/ 2147483647 h 517"/>
                <a:gd name="T2" fmla="*/ 2147483647 w 620"/>
                <a:gd name="T3" fmla="*/ 2147483647 h 517"/>
                <a:gd name="T4" fmla="*/ 2147483647 w 620"/>
                <a:gd name="T5" fmla="*/ 0 h 517"/>
                <a:gd name="T6" fmla="*/ 0 w 620"/>
                <a:gd name="T7" fmla="*/ 0 h 517"/>
                <a:gd name="T8" fmla="*/ 0 w 620"/>
                <a:gd name="T9" fmla="*/ 2147483647 h 517"/>
                <a:gd name="T10" fmla="*/ 2147483647 w 620"/>
                <a:gd name="T11" fmla="*/ 2147483647 h 517"/>
                <a:gd name="T12" fmla="*/ 0 60000 65536"/>
                <a:gd name="T13" fmla="*/ 0 60000 65536"/>
                <a:gd name="T14" fmla="*/ 0 60000 65536"/>
                <a:gd name="T15" fmla="*/ 0 60000 65536"/>
                <a:gd name="T16" fmla="*/ 0 60000 65536"/>
                <a:gd name="T17" fmla="*/ 0 60000 65536"/>
                <a:gd name="T18" fmla="*/ 0 w 620"/>
                <a:gd name="T19" fmla="*/ 0 h 517"/>
                <a:gd name="T20" fmla="*/ 620 w 620"/>
                <a:gd name="T21" fmla="*/ 517 h 517"/>
              </a:gdLst>
              <a:ahLst/>
              <a:cxnLst>
                <a:cxn ang="T12">
                  <a:pos x="T0" y="T1"/>
                </a:cxn>
                <a:cxn ang="T13">
                  <a:pos x="T2" y="T3"/>
                </a:cxn>
                <a:cxn ang="T14">
                  <a:pos x="T4" y="T5"/>
                </a:cxn>
                <a:cxn ang="T15">
                  <a:pos x="T6" y="T7"/>
                </a:cxn>
                <a:cxn ang="T16">
                  <a:pos x="T8" y="T9"/>
                </a:cxn>
                <a:cxn ang="T17">
                  <a:pos x="T10" y="T11"/>
                </a:cxn>
              </a:cxnLst>
              <a:rect l="T18" t="T19" r="T20" b="T21"/>
              <a:pathLst>
                <a:path w="620" h="517">
                  <a:moveTo>
                    <a:pt x="620" y="517"/>
                  </a:moveTo>
                  <a:lnTo>
                    <a:pt x="620" y="517"/>
                  </a:lnTo>
                  <a:lnTo>
                    <a:pt x="620" y="0"/>
                  </a:lnTo>
                  <a:lnTo>
                    <a:pt x="0" y="0"/>
                  </a:lnTo>
                  <a:lnTo>
                    <a:pt x="0" y="517"/>
                  </a:lnTo>
                  <a:lnTo>
                    <a:pt x="620" y="517"/>
                  </a:lnTo>
                  <a:close/>
                </a:path>
              </a:pathLst>
            </a:custGeom>
            <a:solidFill>
              <a:srgbClr val="FFBF80"/>
            </a:solidFill>
            <a:ln w="0">
              <a:solidFill>
                <a:srgbClr val="FFBF80"/>
              </a:solidFill>
              <a:round/>
              <a:headEnd/>
              <a:tailEnd/>
            </a:ln>
          </p:spPr>
          <p:txBody>
            <a:bodyPr/>
            <a:lstStyle/>
            <a:p>
              <a:endParaRPr lang="en-US"/>
            </a:p>
          </p:txBody>
        </p:sp>
        <p:sp>
          <p:nvSpPr>
            <p:cNvPr id="27657" name="Rectangle 13"/>
            <p:cNvSpPr>
              <a:spLocks noChangeArrowheads="1"/>
            </p:cNvSpPr>
            <p:nvPr/>
          </p:nvSpPr>
          <p:spPr bwMode="auto">
            <a:xfrm>
              <a:off x="5293408" y="1331878"/>
              <a:ext cx="181419" cy="180483"/>
            </a:xfrm>
            <a:prstGeom prst="rect">
              <a:avLst/>
            </a:prstGeom>
            <a:noFill/>
            <a:ln w="7938">
              <a:solidFill>
                <a:srgbClr val="000000"/>
              </a:solidFill>
              <a:miter lim="800000"/>
              <a:headEnd/>
              <a:tailEnd/>
            </a:ln>
          </p:spPr>
          <p:txBody>
            <a:bodyPr/>
            <a:lstStyle/>
            <a:p>
              <a:endParaRPr lang="en-US"/>
            </a:p>
          </p:txBody>
        </p:sp>
        <p:sp>
          <p:nvSpPr>
            <p:cNvPr id="27658" name="Rectangle 14"/>
            <p:cNvSpPr>
              <a:spLocks noChangeArrowheads="1"/>
            </p:cNvSpPr>
            <p:nvPr/>
          </p:nvSpPr>
          <p:spPr bwMode="auto">
            <a:xfrm>
              <a:off x="5293408" y="1331878"/>
              <a:ext cx="181419" cy="180483"/>
            </a:xfrm>
            <a:prstGeom prst="rect">
              <a:avLst/>
            </a:prstGeom>
            <a:noFill/>
            <a:ln w="7938">
              <a:solidFill>
                <a:srgbClr val="000000"/>
              </a:solidFill>
              <a:miter lim="800000"/>
              <a:headEnd/>
              <a:tailEnd/>
            </a:ln>
          </p:spPr>
          <p:txBody>
            <a:bodyPr/>
            <a:lstStyle/>
            <a:p>
              <a:endParaRPr lang="en-US"/>
            </a:p>
          </p:txBody>
        </p:sp>
        <p:sp>
          <p:nvSpPr>
            <p:cNvPr id="27659" name="Freeform 15"/>
            <p:cNvSpPr>
              <a:spLocks/>
            </p:cNvSpPr>
            <p:nvPr/>
          </p:nvSpPr>
          <p:spPr bwMode="auto">
            <a:xfrm>
              <a:off x="5535690" y="1330479"/>
              <a:ext cx="182589" cy="181882"/>
            </a:xfrm>
            <a:custGeom>
              <a:avLst/>
              <a:gdLst>
                <a:gd name="T0" fmla="*/ 2147483647 w 624"/>
                <a:gd name="T1" fmla="*/ 2147483647 h 522"/>
                <a:gd name="T2" fmla="*/ 2147483647 w 624"/>
                <a:gd name="T3" fmla="*/ 2147483647 h 522"/>
                <a:gd name="T4" fmla="*/ 2147483647 w 624"/>
                <a:gd name="T5" fmla="*/ 0 h 522"/>
                <a:gd name="T6" fmla="*/ 0 w 624"/>
                <a:gd name="T7" fmla="*/ 0 h 522"/>
                <a:gd name="T8" fmla="*/ 0 w 624"/>
                <a:gd name="T9" fmla="*/ 2147483647 h 522"/>
                <a:gd name="T10" fmla="*/ 2147483647 w 624"/>
                <a:gd name="T11" fmla="*/ 2147483647 h 522"/>
                <a:gd name="T12" fmla="*/ 0 60000 65536"/>
                <a:gd name="T13" fmla="*/ 0 60000 65536"/>
                <a:gd name="T14" fmla="*/ 0 60000 65536"/>
                <a:gd name="T15" fmla="*/ 0 60000 65536"/>
                <a:gd name="T16" fmla="*/ 0 60000 65536"/>
                <a:gd name="T17" fmla="*/ 0 60000 65536"/>
                <a:gd name="T18" fmla="*/ 0 w 624"/>
                <a:gd name="T19" fmla="*/ 0 h 522"/>
                <a:gd name="T20" fmla="*/ 624 w 624"/>
                <a:gd name="T21" fmla="*/ 522 h 522"/>
              </a:gdLst>
              <a:ahLst/>
              <a:cxnLst>
                <a:cxn ang="T12">
                  <a:pos x="T0" y="T1"/>
                </a:cxn>
                <a:cxn ang="T13">
                  <a:pos x="T2" y="T3"/>
                </a:cxn>
                <a:cxn ang="T14">
                  <a:pos x="T4" y="T5"/>
                </a:cxn>
                <a:cxn ang="T15">
                  <a:pos x="T6" y="T7"/>
                </a:cxn>
                <a:cxn ang="T16">
                  <a:pos x="T8" y="T9"/>
                </a:cxn>
                <a:cxn ang="T17">
                  <a:pos x="T10" y="T11"/>
                </a:cxn>
              </a:cxnLst>
              <a:rect l="T18" t="T19" r="T20" b="T21"/>
              <a:pathLst>
                <a:path w="624" h="522">
                  <a:moveTo>
                    <a:pt x="624" y="522"/>
                  </a:moveTo>
                  <a:lnTo>
                    <a:pt x="624" y="522"/>
                  </a:lnTo>
                  <a:lnTo>
                    <a:pt x="624" y="0"/>
                  </a:lnTo>
                  <a:lnTo>
                    <a:pt x="0" y="0"/>
                  </a:lnTo>
                  <a:lnTo>
                    <a:pt x="0" y="522"/>
                  </a:lnTo>
                  <a:lnTo>
                    <a:pt x="624" y="522"/>
                  </a:lnTo>
                  <a:close/>
                </a:path>
              </a:pathLst>
            </a:custGeom>
            <a:solidFill>
              <a:srgbClr val="FFBF80"/>
            </a:solidFill>
            <a:ln w="0">
              <a:solidFill>
                <a:srgbClr val="FFBF80"/>
              </a:solidFill>
              <a:round/>
              <a:headEnd/>
              <a:tailEnd/>
            </a:ln>
          </p:spPr>
          <p:txBody>
            <a:bodyPr/>
            <a:lstStyle/>
            <a:p>
              <a:endParaRPr lang="en-US"/>
            </a:p>
          </p:txBody>
        </p:sp>
        <p:sp>
          <p:nvSpPr>
            <p:cNvPr id="27660" name="Rectangle 16"/>
            <p:cNvSpPr>
              <a:spLocks noChangeArrowheads="1"/>
            </p:cNvSpPr>
            <p:nvPr/>
          </p:nvSpPr>
          <p:spPr bwMode="auto">
            <a:xfrm>
              <a:off x="5535690" y="1330479"/>
              <a:ext cx="182589" cy="181882"/>
            </a:xfrm>
            <a:prstGeom prst="rect">
              <a:avLst/>
            </a:prstGeom>
            <a:noFill/>
            <a:ln w="7938">
              <a:solidFill>
                <a:srgbClr val="000000"/>
              </a:solidFill>
              <a:miter lim="800000"/>
              <a:headEnd/>
              <a:tailEnd/>
            </a:ln>
          </p:spPr>
          <p:txBody>
            <a:bodyPr/>
            <a:lstStyle/>
            <a:p>
              <a:endParaRPr lang="en-US"/>
            </a:p>
          </p:txBody>
        </p:sp>
        <p:sp>
          <p:nvSpPr>
            <p:cNvPr id="27661" name="Rectangle 17"/>
            <p:cNvSpPr>
              <a:spLocks noChangeArrowheads="1"/>
            </p:cNvSpPr>
            <p:nvPr/>
          </p:nvSpPr>
          <p:spPr bwMode="auto">
            <a:xfrm>
              <a:off x="5535690" y="1330479"/>
              <a:ext cx="182589" cy="181882"/>
            </a:xfrm>
            <a:prstGeom prst="rect">
              <a:avLst/>
            </a:prstGeom>
            <a:noFill/>
            <a:ln w="7938">
              <a:solidFill>
                <a:srgbClr val="000000"/>
              </a:solidFill>
              <a:miter lim="800000"/>
              <a:headEnd/>
              <a:tailEnd/>
            </a:ln>
          </p:spPr>
          <p:txBody>
            <a:bodyPr/>
            <a:lstStyle/>
            <a:p>
              <a:endParaRPr lang="en-US"/>
            </a:p>
          </p:txBody>
        </p:sp>
        <p:sp>
          <p:nvSpPr>
            <p:cNvPr id="27662" name="Line 18"/>
            <p:cNvSpPr>
              <a:spLocks noChangeShapeType="1"/>
            </p:cNvSpPr>
            <p:nvPr/>
          </p:nvSpPr>
          <p:spPr bwMode="auto">
            <a:xfrm>
              <a:off x="5293408" y="1257726"/>
              <a:ext cx="424871" cy="1399"/>
            </a:xfrm>
            <a:prstGeom prst="line">
              <a:avLst/>
            </a:prstGeom>
            <a:noFill/>
            <a:ln w="7938">
              <a:solidFill>
                <a:srgbClr val="000000"/>
              </a:solidFill>
              <a:round/>
              <a:headEnd/>
              <a:tailEnd/>
            </a:ln>
          </p:spPr>
          <p:txBody>
            <a:bodyPr/>
            <a:lstStyle/>
            <a:p>
              <a:endParaRPr lang="en-US"/>
            </a:p>
          </p:txBody>
        </p:sp>
        <p:sp>
          <p:nvSpPr>
            <p:cNvPr id="27663" name="Line 19"/>
            <p:cNvSpPr>
              <a:spLocks noChangeShapeType="1"/>
            </p:cNvSpPr>
            <p:nvPr/>
          </p:nvSpPr>
          <p:spPr bwMode="auto">
            <a:xfrm flipV="1">
              <a:off x="5508770" y="1143000"/>
              <a:ext cx="1170" cy="114726"/>
            </a:xfrm>
            <a:prstGeom prst="line">
              <a:avLst/>
            </a:prstGeom>
            <a:noFill/>
            <a:ln w="7938">
              <a:solidFill>
                <a:srgbClr val="000000"/>
              </a:solidFill>
              <a:round/>
              <a:headEnd/>
              <a:tailEnd/>
            </a:ln>
          </p:spPr>
          <p:txBody>
            <a:bodyPr/>
            <a:lstStyle/>
            <a:p>
              <a:endParaRPr lang="en-US"/>
            </a:p>
          </p:txBody>
        </p:sp>
        <p:sp>
          <p:nvSpPr>
            <p:cNvPr id="27664" name="Line 20"/>
            <p:cNvSpPr>
              <a:spLocks noChangeShapeType="1"/>
            </p:cNvSpPr>
            <p:nvPr/>
          </p:nvSpPr>
          <p:spPr bwMode="auto">
            <a:xfrm>
              <a:off x="5293408" y="1583715"/>
              <a:ext cx="424871" cy="1399"/>
            </a:xfrm>
            <a:prstGeom prst="line">
              <a:avLst/>
            </a:prstGeom>
            <a:noFill/>
            <a:ln w="7938">
              <a:solidFill>
                <a:srgbClr val="000000"/>
              </a:solidFill>
              <a:round/>
              <a:headEnd/>
              <a:tailEnd/>
            </a:ln>
          </p:spPr>
          <p:txBody>
            <a:bodyPr/>
            <a:lstStyle/>
            <a:p>
              <a:endParaRPr lang="en-US"/>
            </a:p>
          </p:txBody>
        </p:sp>
        <p:sp>
          <p:nvSpPr>
            <p:cNvPr id="27665" name="Line 21"/>
            <p:cNvSpPr>
              <a:spLocks noChangeShapeType="1"/>
            </p:cNvSpPr>
            <p:nvPr/>
          </p:nvSpPr>
          <p:spPr bwMode="auto">
            <a:xfrm>
              <a:off x="5508770" y="1599105"/>
              <a:ext cx="1170" cy="121721"/>
            </a:xfrm>
            <a:prstGeom prst="line">
              <a:avLst/>
            </a:prstGeom>
            <a:noFill/>
            <a:ln w="7938">
              <a:solidFill>
                <a:srgbClr val="000000"/>
              </a:solidFill>
              <a:round/>
              <a:headEnd/>
              <a:tailEnd/>
            </a:ln>
          </p:spPr>
          <p:txBody>
            <a:bodyPr/>
            <a:lstStyle/>
            <a:p>
              <a:endParaRPr lang="en-US"/>
            </a:p>
          </p:txBody>
        </p:sp>
        <p:sp>
          <p:nvSpPr>
            <p:cNvPr id="27666" name="Freeform 22"/>
            <p:cNvSpPr>
              <a:spLocks/>
            </p:cNvSpPr>
            <p:nvPr/>
          </p:nvSpPr>
          <p:spPr bwMode="auto">
            <a:xfrm>
              <a:off x="6098674" y="1252129"/>
              <a:ext cx="72568" cy="351173"/>
            </a:xfrm>
            <a:custGeom>
              <a:avLst/>
              <a:gdLst>
                <a:gd name="T0" fmla="*/ 2147483647 w 250"/>
                <a:gd name="T1" fmla="*/ 2147483647 h 1003"/>
                <a:gd name="T2" fmla="*/ 2147483647 w 250"/>
                <a:gd name="T3" fmla="*/ 2147483647 h 1003"/>
                <a:gd name="T4" fmla="*/ 2147483647 w 250"/>
                <a:gd name="T5" fmla="*/ 0 h 1003"/>
                <a:gd name="T6" fmla="*/ 0 w 250"/>
                <a:gd name="T7" fmla="*/ 0 h 1003"/>
                <a:gd name="T8" fmla="*/ 0 w 250"/>
                <a:gd name="T9" fmla="*/ 2147483647 h 1003"/>
                <a:gd name="T10" fmla="*/ 2147483647 w 250"/>
                <a:gd name="T11" fmla="*/ 2147483647 h 1003"/>
                <a:gd name="T12" fmla="*/ 0 60000 65536"/>
                <a:gd name="T13" fmla="*/ 0 60000 65536"/>
                <a:gd name="T14" fmla="*/ 0 60000 65536"/>
                <a:gd name="T15" fmla="*/ 0 60000 65536"/>
                <a:gd name="T16" fmla="*/ 0 60000 65536"/>
                <a:gd name="T17" fmla="*/ 0 60000 65536"/>
                <a:gd name="T18" fmla="*/ 0 w 250"/>
                <a:gd name="T19" fmla="*/ 0 h 1003"/>
                <a:gd name="T20" fmla="*/ 250 w 250"/>
                <a:gd name="T21" fmla="*/ 1003 h 1003"/>
              </a:gdLst>
              <a:ahLst/>
              <a:cxnLst>
                <a:cxn ang="T12">
                  <a:pos x="T0" y="T1"/>
                </a:cxn>
                <a:cxn ang="T13">
                  <a:pos x="T2" y="T3"/>
                </a:cxn>
                <a:cxn ang="T14">
                  <a:pos x="T4" y="T5"/>
                </a:cxn>
                <a:cxn ang="T15">
                  <a:pos x="T6" y="T7"/>
                </a:cxn>
                <a:cxn ang="T16">
                  <a:pos x="T8" y="T9"/>
                </a:cxn>
                <a:cxn ang="T17">
                  <a:pos x="T10" y="T11"/>
                </a:cxn>
              </a:cxnLst>
              <a:rect l="T18" t="T19" r="T20" b="T21"/>
              <a:pathLst>
                <a:path w="250" h="1003">
                  <a:moveTo>
                    <a:pt x="250" y="1003"/>
                  </a:moveTo>
                  <a:lnTo>
                    <a:pt x="250" y="1003"/>
                  </a:lnTo>
                  <a:lnTo>
                    <a:pt x="250" y="0"/>
                  </a:lnTo>
                  <a:lnTo>
                    <a:pt x="0" y="0"/>
                  </a:lnTo>
                  <a:lnTo>
                    <a:pt x="0" y="1003"/>
                  </a:lnTo>
                  <a:lnTo>
                    <a:pt x="250" y="1003"/>
                  </a:lnTo>
                  <a:close/>
                </a:path>
              </a:pathLst>
            </a:custGeom>
            <a:solidFill>
              <a:srgbClr val="FFBF80"/>
            </a:solidFill>
            <a:ln w="0">
              <a:solidFill>
                <a:srgbClr val="FFBF80"/>
              </a:solidFill>
              <a:round/>
              <a:headEnd/>
              <a:tailEnd/>
            </a:ln>
          </p:spPr>
          <p:txBody>
            <a:bodyPr/>
            <a:lstStyle/>
            <a:p>
              <a:endParaRPr lang="en-US"/>
            </a:p>
          </p:txBody>
        </p:sp>
        <p:sp>
          <p:nvSpPr>
            <p:cNvPr id="27667" name="Rectangle 23"/>
            <p:cNvSpPr>
              <a:spLocks noChangeArrowheads="1"/>
            </p:cNvSpPr>
            <p:nvPr/>
          </p:nvSpPr>
          <p:spPr bwMode="auto">
            <a:xfrm>
              <a:off x="6098674" y="1252129"/>
              <a:ext cx="72568" cy="351173"/>
            </a:xfrm>
            <a:prstGeom prst="rect">
              <a:avLst/>
            </a:prstGeom>
            <a:noFill/>
            <a:ln w="7938">
              <a:solidFill>
                <a:srgbClr val="000000"/>
              </a:solidFill>
              <a:miter lim="800000"/>
              <a:headEnd/>
              <a:tailEnd/>
            </a:ln>
          </p:spPr>
          <p:txBody>
            <a:bodyPr/>
            <a:lstStyle/>
            <a:p>
              <a:endParaRPr lang="en-US"/>
            </a:p>
          </p:txBody>
        </p:sp>
        <p:sp>
          <p:nvSpPr>
            <p:cNvPr id="27668" name="Rectangle 24"/>
            <p:cNvSpPr>
              <a:spLocks noChangeArrowheads="1"/>
            </p:cNvSpPr>
            <p:nvPr/>
          </p:nvSpPr>
          <p:spPr bwMode="auto">
            <a:xfrm>
              <a:off x="6098674" y="1252129"/>
              <a:ext cx="72568" cy="351173"/>
            </a:xfrm>
            <a:prstGeom prst="rect">
              <a:avLst/>
            </a:prstGeom>
            <a:noFill/>
            <a:ln w="7938">
              <a:solidFill>
                <a:srgbClr val="000000"/>
              </a:solidFill>
              <a:miter lim="800000"/>
              <a:headEnd/>
              <a:tailEnd/>
            </a:ln>
          </p:spPr>
          <p:txBody>
            <a:bodyPr/>
            <a:lstStyle/>
            <a:p>
              <a:endParaRPr lang="en-US"/>
            </a:p>
          </p:txBody>
        </p:sp>
        <p:sp>
          <p:nvSpPr>
            <p:cNvPr id="27669" name="Freeform 25"/>
            <p:cNvSpPr>
              <a:spLocks/>
            </p:cNvSpPr>
            <p:nvPr/>
          </p:nvSpPr>
          <p:spPr bwMode="auto">
            <a:xfrm>
              <a:off x="5864585" y="1252129"/>
              <a:ext cx="36284" cy="351173"/>
            </a:xfrm>
            <a:custGeom>
              <a:avLst/>
              <a:gdLst>
                <a:gd name="T0" fmla="*/ 2147483647 w 124"/>
                <a:gd name="T1" fmla="*/ 2147483647 h 1003"/>
                <a:gd name="T2" fmla="*/ 2147483647 w 124"/>
                <a:gd name="T3" fmla="*/ 2147483647 h 1003"/>
                <a:gd name="T4" fmla="*/ 2147483647 w 124"/>
                <a:gd name="T5" fmla="*/ 0 h 1003"/>
                <a:gd name="T6" fmla="*/ 0 w 124"/>
                <a:gd name="T7" fmla="*/ 0 h 1003"/>
                <a:gd name="T8" fmla="*/ 0 w 124"/>
                <a:gd name="T9" fmla="*/ 2147483647 h 1003"/>
                <a:gd name="T10" fmla="*/ 2147483647 w 124"/>
                <a:gd name="T11" fmla="*/ 2147483647 h 1003"/>
                <a:gd name="T12" fmla="*/ 0 60000 65536"/>
                <a:gd name="T13" fmla="*/ 0 60000 65536"/>
                <a:gd name="T14" fmla="*/ 0 60000 65536"/>
                <a:gd name="T15" fmla="*/ 0 60000 65536"/>
                <a:gd name="T16" fmla="*/ 0 60000 65536"/>
                <a:gd name="T17" fmla="*/ 0 60000 65536"/>
                <a:gd name="T18" fmla="*/ 0 w 124"/>
                <a:gd name="T19" fmla="*/ 0 h 1003"/>
                <a:gd name="T20" fmla="*/ 124 w 124"/>
                <a:gd name="T21" fmla="*/ 1003 h 1003"/>
              </a:gdLst>
              <a:ahLst/>
              <a:cxnLst>
                <a:cxn ang="T12">
                  <a:pos x="T0" y="T1"/>
                </a:cxn>
                <a:cxn ang="T13">
                  <a:pos x="T2" y="T3"/>
                </a:cxn>
                <a:cxn ang="T14">
                  <a:pos x="T4" y="T5"/>
                </a:cxn>
                <a:cxn ang="T15">
                  <a:pos x="T6" y="T7"/>
                </a:cxn>
                <a:cxn ang="T16">
                  <a:pos x="T8" y="T9"/>
                </a:cxn>
                <a:cxn ang="T17">
                  <a:pos x="T10" y="T11"/>
                </a:cxn>
              </a:cxnLst>
              <a:rect l="T18" t="T19" r="T20" b="T21"/>
              <a:pathLst>
                <a:path w="124" h="1003">
                  <a:moveTo>
                    <a:pt x="124" y="1003"/>
                  </a:moveTo>
                  <a:lnTo>
                    <a:pt x="124" y="1003"/>
                  </a:lnTo>
                  <a:lnTo>
                    <a:pt x="124" y="0"/>
                  </a:lnTo>
                  <a:lnTo>
                    <a:pt x="0" y="0"/>
                  </a:lnTo>
                  <a:lnTo>
                    <a:pt x="0" y="1003"/>
                  </a:lnTo>
                  <a:lnTo>
                    <a:pt x="124" y="1003"/>
                  </a:lnTo>
                  <a:close/>
                </a:path>
              </a:pathLst>
            </a:custGeom>
            <a:solidFill>
              <a:srgbClr val="FFBF80"/>
            </a:solidFill>
            <a:ln w="0">
              <a:solidFill>
                <a:srgbClr val="FFBF80"/>
              </a:solidFill>
              <a:round/>
              <a:headEnd/>
              <a:tailEnd/>
            </a:ln>
          </p:spPr>
          <p:txBody>
            <a:bodyPr/>
            <a:lstStyle/>
            <a:p>
              <a:endParaRPr lang="en-US"/>
            </a:p>
          </p:txBody>
        </p:sp>
        <p:sp>
          <p:nvSpPr>
            <p:cNvPr id="27670" name="Rectangle 26"/>
            <p:cNvSpPr>
              <a:spLocks noChangeArrowheads="1"/>
            </p:cNvSpPr>
            <p:nvPr/>
          </p:nvSpPr>
          <p:spPr bwMode="auto">
            <a:xfrm>
              <a:off x="5864585" y="1252129"/>
              <a:ext cx="36284" cy="351173"/>
            </a:xfrm>
            <a:prstGeom prst="rect">
              <a:avLst/>
            </a:prstGeom>
            <a:noFill/>
            <a:ln w="7938">
              <a:solidFill>
                <a:srgbClr val="000000"/>
              </a:solidFill>
              <a:miter lim="800000"/>
              <a:headEnd/>
              <a:tailEnd/>
            </a:ln>
          </p:spPr>
          <p:txBody>
            <a:bodyPr/>
            <a:lstStyle/>
            <a:p>
              <a:endParaRPr lang="en-US"/>
            </a:p>
          </p:txBody>
        </p:sp>
        <p:sp>
          <p:nvSpPr>
            <p:cNvPr id="27671" name="Rectangle 27"/>
            <p:cNvSpPr>
              <a:spLocks noChangeArrowheads="1"/>
            </p:cNvSpPr>
            <p:nvPr/>
          </p:nvSpPr>
          <p:spPr bwMode="auto">
            <a:xfrm>
              <a:off x="5864585" y="1252129"/>
              <a:ext cx="36284" cy="351173"/>
            </a:xfrm>
            <a:prstGeom prst="rect">
              <a:avLst/>
            </a:prstGeom>
            <a:noFill/>
            <a:ln w="7938">
              <a:solidFill>
                <a:srgbClr val="000000"/>
              </a:solidFill>
              <a:miter lim="800000"/>
              <a:headEnd/>
              <a:tailEnd/>
            </a:ln>
          </p:spPr>
          <p:txBody>
            <a:bodyPr/>
            <a:lstStyle/>
            <a:p>
              <a:endParaRPr lang="en-US"/>
            </a:p>
          </p:txBody>
        </p:sp>
        <p:sp>
          <p:nvSpPr>
            <p:cNvPr id="27672" name="Freeform 28"/>
            <p:cNvSpPr>
              <a:spLocks/>
            </p:cNvSpPr>
            <p:nvPr/>
          </p:nvSpPr>
          <p:spPr bwMode="auto">
            <a:xfrm>
              <a:off x="5293408" y="1331878"/>
              <a:ext cx="181419" cy="180483"/>
            </a:xfrm>
            <a:custGeom>
              <a:avLst/>
              <a:gdLst>
                <a:gd name="T0" fmla="*/ 2147483647 w 620"/>
                <a:gd name="T1" fmla="*/ 2147483647 h 517"/>
                <a:gd name="T2" fmla="*/ 2147483647 w 620"/>
                <a:gd name="T3" fmla="*/ 2147483647 h 517"/>
                <a:gd name="T4" fmla="*/ 2147483647 w 620"/>
                <a:gd name="T5" fmla="*/ 0 h 517"/>
                <a:gd name="T6" fmla="*/ 0 w 620"/>
                <a:gd name="T7" fmla="*/ 0 h 517"/>
                <a:gd name="T8" fmla="*/ 0 w 620"/>
                <a:gd name="T9" fmla="*/ 2147483647 h 517"/>
                <a:gd name="T10" fmla="*/ 2147483647 w 620"/>
                <a:gd name="T11" fmla="*/ 2147483647 h 517"/>
                <a:gd name="T12" fmla="*/ 0 60000 65536"/>
                <a:gd name="T13" fmla="*/ 0 60000 65536"/>
                <a:gd name="T14" fmla="*/ 0 60000 65536"/>
                <a:gd name="T15" fmla="*/ 0 60000 65536"/>
                <a:gd name="T16" fmla="*/ 0 60000 65536"/>
                <a:gd name="T17" fmla="*/ 0 60000 65536"/>
                <a:gd name="T18" fmla="*/ 0 w 620"/>
                <a:gd name="T19" fmla="*/ 0 h 517"/>
                <a:gd name="T20" fmla="*/ 620 w 620"/>
                <a:gd name="T21" fmla="*/ 517 h 517"/>
              </a:gdLst>
              <a:ahLst/>
              <a:cxnLst>
                <a:cxn ang="T12">
                  <a:pos x="T0" y="T1"/>
                </a:cxn>
                <a:cxn ang="T13">
                  <a:pos x="T2" y="T3"/>
                </a:cxn>
                <a:cxn ang="T14">
                  <a:pos x="T4" y="T5"/>
                </a:cxn>
                <a:cxn ang="T15">
                  <a:pos x="T6" y="T7"/>
                </a:cxn>
                <a:cxn ang="T16">
                  <a:pos x="T8" y="T9"/>
                </a:cxn>
                <a:cxn ang="T17">
                  <a:pos x="T10" y="T11"/>
                </a:cxn>
              </a:cxnLst>
              <a:rect l="T18" t="T19" r="T20" b="T21"/>
              <a:pathLst>
                <a:path w="620" h="517">
                  <a:moveTo>
                    <a:pt x="620" y="517"/>
                  </a:moveTo>
                  <a:lnTo>
                    <a:pt x="620" y="517"/>
                  </a:lnTo>
                  <a:lnTo>
                    <a:pt x="620" y="0"/>
                  </a:lnTo>
                  <a:lnTo>
                    <a:pt x="0" y="0"/>
                  </a:lnTo>
                  <a:lnTo>
                    <a:pt x="0" y="517"/>
                  </a:lnTo>
                  <a:lnTo>
                    <a:pt x="620" y="517"/>
                  </a:lnTo>
                  <a:close/>
                </a:path>
              </a:pathLst>
            </a:custGeom>
            <a:solidFill>
              <a:srgbClr val="FFBF80"/>
            </a:solidFill>
            <a:ln w="0">
              <a:solidFill>
                <a:srgbClr val="FFBF80"/>
              </a:solidFill>
              <a:round/>
              <a:headEnd/>
              <a:tailEnd/>
            </a:ln>
          </p:spPr>
          <p:txBody>
            <a:bodyPr/>
            <a:lstStyle/>
            <a:p>
              <a:endParaRPr lang="en-US"/>
            </a:p>
          </p:txBody>
        </p:sp>
        <p:sp>
          <p:nvSpPr>
            <p:cNvPr id="27673" name="Rectangle 29"/>
            <p:cNvSpPr>
              <a:spLocks noChangeArrowheads="1"/>
            </p:cNvSpPr>
            <p:nvPr/>
          </p:nvSpPr>
          <p:spPr bwMode="auto">
            <a:xfrm>
              <a:off x="5293408" y="1331878"/>
              <a:ext cx="181419" cy="180483"/>
            </a:xfrm>
            <a:prstGeom prst="rect">
              <a:avLst/>
            </a:prstGeom>
            <a:noFill/>
            <a:ln w="7938">
              <a:solidFill>
                <a:srgbClr val="000000"/>
              </a:solidFill>
              <a:miter lim="800000"/>
              <a:headEnd/>
              <a:tailEnd/>
            </a:ln>
          </p:spPr>
          <p:txBody>
            <a:bodyPr/>
            <a:lstStyle/>
            <a:p>
              <a:endParaRPr lang="en-US"/>
            </a:p>
          </p:txBody>
        </p:sp>
        <p:sp>
          <p:nvSpPr>
            <p:cNvPr id="27674" name="Rectangle 30"/>
            <p:cNvSpPr>
              <a:spLocks noChangeArrowheads="1"/>
            </p:cNvSpPr>
            <p:nvPr/>
          </p:nvSpPr>
          <p:spPr bwMode="auto">
            <a:xfrm>
              <a:off x="5293408" y="1331878"/>
              <a:ext cx="181419" cy="180483"/>
            </a:xfrm>
            <a:prstGeom prst="rect">
              <a:avLst/>
            </a:prstGeom>
            <a:noFill/>
            <a:ln w="7938">
              <a:solidFill>
                <a:srgbClr val="000000"/>
              </a:solidFill>
              <a:miter lim="800000"/>
              <a:headEnd/>
              <a:tailEnd/>
            </a:ln>
          </p:spPr>
          <p:txBody>
            <a:bodyPr/>
            <a:lstStyle/>
            <a:p>
              <a:endParaRPr lang="en-US"/>
            </a:p>
          </p:txBody>
        </p:sp>
        <p:sp>
          <p:nvSpPr>
            <p:cNvPr id="27675" name="Freeform 31"/>
            <p:cNvSpPr>
              <a:spLocks/>
            </p:cNvSpPr>
            <p:nvPr/>
          </p:nvSpPr>
          <p:spPr bwMode="auto">
            <a:xfrm>
              <a:off x="5535690" y="1330479"/>
              <a:ext cx="182589" cy="181882"/>
            </a:xfrm>
            <a:custGeom>
              <a:avLst/>
              <a:gdLst>
                <a:gd name="T0" fmla="*/ 2147483647 w 624"/>
                <a:gd name="T1" fmla="*/ 2147483647 h 522"/>
                <a:gd name="T2" fmla="*/ 2147483647 w 624"/>
                <a:gd name="T3" fmla="*/ 2147483647 h 522"/>
                <a:gd name="T4" fmla="*/ 2147483647 w 624"/>
                <a:gd name="T5" fmla="*/ 0 h 522"/>
                <a:gd name="T6" fmla="*/ 0 w 624"/>
                <a:gd name="T7" fmla="*/ 0 h 522"/>
                <a:gd name="T8" fmla="*/ 0 w 624"/>
                <a:gd name="T9" fmla="*/ 2147483647 h 522"/>
                <a:gd name="T10" fmla="*/ 2147483647 w 624"/>
                <a:gd name="T11" fmla="*/ 2147483647 h 522"/>
                <a:gd name="T12" fmla="*/ 0 60000 65536"/>
                <a:gd name="T13" fmla="*/ 0 60000 65536"/>
                <a:gd name="T14" fmla="*/ 0 60000 65536"/>
                <a:gd name="T15" fmla="*/ 0 60000 65536"/>
                <a:gd name="T16" fmla="*/ 0 60000 65536"/>
                <a:gd name="T17" fmla="*/ 0 60000 65536"/>
                <a:gd name="T18" fmla="*/ 0 w 624"/>
                <a:gd name="T19" fmla="*/ 0 h 522"/>
                <a:gd name="T20" fmla="*/ 624 w 624"/>
                <a:gd name="T21" fmla="*/ 522 h 522"/>
              </a:gdLst>
              <a:ahLst/>
              <a:cxnLst>
                <a:cxn ang="T12">
                  <a:pos x="T0" y="T1"/>
                </a:cxn>
                <a:cxn ang="T13">
                  <a:pos x="T2" y="T3"/>
                </a:cxn>
                <a:cxn ang="T14">
                  <a:pos x="T4" y="T5"/>
                </a:cxn>
                <a:cxn ang="T15">
                  <a:pos x="T6" y="T7"/>
                </a:cxn>
                <a:cxn ang="T16">
                  <a:pos x="T8" y="T9"/>
                </a:cxn>
                <a:cxn ang="T17">
                  <a:pos x="T10" y="T11"/>
                </a:cxn>
              </a:cxnLst>
              <a:rect l="T18" t="T19" r="T20" b="T21"/>
              <a:pathLst>
                <a:path w="624" h="522">
                  <a:moveTo>
                    <a:pt x="624" y="522"/>
                  </a:moveTo>
                  <a:lnTo>
                    <a:pt x="624" y="522"/>
                  </a:lnTo>
                  <a:lnTo>
                    <a:pt x="624" y="0"/>
                  </a:lnTo>
                  <a:lnTo>
                    <a:pt x="0" y="0"/>
                  </a:lnTo>
                  <a:lnTo>
                    <a:pt x="0" y="522"/>
                  </a:lnTo>
                  <a:lnTo>
                    <a:pt x="624" y="522"/>
                  </a:lnTo>
                  <a:close/>
                </a:path>
              </a:pathLst>
            </a:custGeom>
            <a:solidFill>
              <a:srgbClr val="FFBF80"/>
            </a:solidFill>
            <a:ln w="0">
              <a:solidFill>
                <a:srgbClr val="FFBF80"/>
              </a:solidFill>
              <a:round/>
              <a:headEnd/>
              <a:tailEnd/>
            </a:ln>
          </p:spPr>
          <p:txBody>
            <a:bodyPr/>
            <a:lstStyle/>
            <a:p>
              <a:endParaRPr lang="en-US"/>
            </a:p>
          </p:txBody>
        </p:sp>
        <p:sp>
          <p:nvSpPr>
            <p:cNvPr id="27676" name="Rectangle 32"/>
            <p:cNvSpPr>
              <a:spLocks noChangeArrowheads="1"/>
            </p:cNvSpPr>
            <p:nvPr/>
          </p:nvSpPr>
          <p:spPr bwMode="auto">
            <a:xfrm>
              <a:off x="5535690" y="1330479"/>
              <a:ext cx="182589" cy="181882"/>
            </a:xfrm>
            <a:prstGeom prst="rect">
              <a:avLst/>
            </a:prstGeom>
            <a:noFill/>
            <a:ln w="7938">
              <a:solidFill>
                <a:srgbClr val="000000"/>
              </a:solidFill>
              <a:miter lim="800000"/>
              <a:headEnd/>
              <a:tailEnd/>
            </a:ln>
          </p:spPr>
          <p:txBody>
            <a:bodyPr/>
            <a:lstStyle/>
            <a:p>
              <a:endParaRPr lang="en-US"/>
            </a:p>
          </p:txBody>
        </p:sp>
        <p:sp>
          <p:nvSpPr>
            <p:cNvPr id="27677" name="Rectangle 33"/>
            <p:cNvSpPr>
              <a:spLocks noChangeArrowheads="1"/>
            </p:cNvSpPr>
            <p:nvPr/>
          </p:nvSpPr>
          <p:spPr bwMode="auto">
            <a:xfrm>
              <a:off x="5535690" y="1330479"/>
              <a:ext cx="182589" cy="181882"/>
            </a:xfrm>
            <a:prstGeom prst="rect">
              <a:avLst/>
            </a:prstGeom>
            <a:noFill/>
            <a:ln w="7938">
              <a:solidFill>
                <a:srgbClr val="000000"/>
              </a:solidFill>
              <a:miter lim="800000"/>
              <a:headEnd/>
              <a:tailEnd/>
            </a:ln>
          </p:spPr>
          <p:txBody>
            <a:bodyPr/>
            <a:lstStyle/>
            <a:p>
              <a:endParaRPr lang="en-US"/>
            </a:p>
          </p:txBody>
        </p:sp>
        <p:sp>
          <p:nvSpPr>
            <p:cNvPr id="27678" name="Line 34"/>
            <p:cNvSpPr>
              <a:spLocks noChangeShapeType="1"/>
            </p:cNvSpPr>
            <p:nvPr/>
          </p:nvSpPr>
          <p:spPr bwMode="auto">
            <a:xfrm>
              <a:off x="5293408" y="1257726"/>
              <a:ext cx="424871" cy="1399"/>
            </a:xfrm>
            <a:prstGeom prst="line">
              <a:avLst/>
            </a:prstGeom>
            <a:noFill/>
            <a:ln w="7938">
              <a:solidFill>
                <a:srgbClr val="000000"/>
              </a:solidFill>
              <a:round/>
              <a:headEnd/>
              <a:tailEnd/>
            </a:ln>
          </p:spPr>
          <p:txBody>
            <a:bodyPr/>
            <a:lstStyle/>
            <a:p>
              <a:endParaRPr lang="en-US"/>
            </a:p>
          </p:txBody>
        </p:sp>
        <p:sp>
          <p:nvSpPr>
            <p:cNvPr id="27679" name="Line 35"/>
            <p:cNvSpPr>
              <a:spLocks noChangeShapeType="1"/>
            </p:cNvSpPr>
            <p:nvPr/>
          </p:nvSpPr>
          <p:spPr bwMode="auto">
            <a:xfrm flipV="1">
              <a:off x="5508770" y="1143000"/>
              <a:ext cx="1170" cy="114726"/>
            </a:xfrm>
            <a:prstGeom prst="line">
              <a:avLst/>
            </a:prstGeom>
            <a:noFill/>
            <a:ln w="7938">
              <a:solidFill>
                <a:srgbClr val="000000"/>
              </a:solidFill>
              <a:round/>
              <a:headEnd/>
              <a:tailEnd/>
            </a:ln>
          </p:spPr>
          <p:txBody>
            <a:bodyPr/>
            <a:lstStyle/>
            <a:p>
              <a:endParaRPr lang="en-US"/>
            </a:p>
          </p:txBody>
        </p:sp>
        <p:sp>
          <p:nvSpPr>
            <p:cNvPr id="27680" name="Line 36"/>
            <p:cNvSpPr>
              <a:spLocks noChangeShapeType="1"/>
            </p:cNvSpPr>
            <p:nvPr/>
          </p:nvSpPr>
          <p:spPr bwMode="auto">
            <a:xfrm>
              <a:off x="5293408" y="1583715"/>
              <a:ext cx="424871" cy="1399"/>
            </a:xfrm>
            <a:prstGeom prst="line">
              <a:avLst/>
            </a:prstGeom>
            <a:noFill/>
            <a:ln w="7938">
              <a:solidFill>
                <a:srgbClr val="000000"/>
              </a:solidFill>
              <a:round/>
              <a:headEnd/>
              <a:tailEnd/>
            </a:ln>
          </p:spPr>
          <p:txBody>
            <a:bodyPr/>
            <a:lstStyle/>
            <a:p>
              <a:endParaRPr lang="en-US"/>
            </a:p>
          </p:txBody>
        </p:sp>
        <p:sp>
          <p:nvSpPr>
            <p:cNvPr id="27681" name="Line 37"/>
            <p:cNvSpPr>
              <a:spLocks noChangeShapeType="1"/>
            </p:cNvSpPr>
            <p:nvPr/>
          </p:nvSpPr>
          <p:spPr bwMode="auto">
            <a:xfrm>
              <a:off x="5508770" y="1599105"/>
              <a:ext cx="1170" cy="121721"/>
            </a:xfrm>
            <a:prstGeom prst="line">
              <a:avLst/>
            </a:prstGeom>
            <a:noFill/>
            <a:ln w="7938">
              <a:solidFill>
                <a:srgbClr val="000000"/>
              </a:solidFill>
              <a:round/>
              <a:headEnd/>
              <a:tailEnd/>
            </a:ln>
          </p:spPr>
          <p:txBody>
            <a:bodyPr/>
            <a:lstStyle/>
            <a:p>
              <a:endParaRPr lang="en-US"/>
            </a:p>
          </p:txBody>
        </p:sp>
        <p:sp>
          <p:nvSpPr>
            <p:cNvPr id="27682" name="Freeform 38"/>
            <p:cNvSpPr>
              <a:spLocks/>
            </p:cNvSpPr>
            <p:nvPr/>
          </p:nvSpPr>
          <p:spPr bwMode="auto">
            <a:xfrm>
              <a:off x="6098674" y="1252129"/>
              <a:ext cx="72568" cy="351173"/>
            </a:xfrm>
            <a:custGeom>
              <a:avLst/>
              <a:gdLst>
                <a:gd name="T0" fmla="*/ 2147483647 w 250"/>
                <a:gd name="T1" fmla="*/ 2147483647 h 1003"/>
                <a:gd name="T2" fmla="*/ 2147483647 w 250"/>
                <a:gd name="T3" fmla="*/ 2147483647 h 1003"/>
                <a:gd name="T4" fmla="*/ 2147483647 w 250"/>
                <a:gd name="T5" fmla="*/ 0 h 1003"/>
                <a:gd name="T6" fmla="*/ 0 w 250"/>
                <a:gd name="T7" fmla="*/ 0 h 1003"/>
                <a:gd name="T8" fmla="*/ 0 w 250"/>
                <a:gd name="T9" fmla="*/ 2147483647 h 1003"/>
                <a:gd name="T10" fmla="*/ 2147483647 w 250"/>
                <a:gd name="T11" fmla="*/ 2147483647 h 1003"/>
                <a:gd name="T12" fmla="*/ 0 60000 65536"/>
                <a:gd name="T13" fmla="*/ 0 60000 65536"/>
                <a:gd name="T14" fmla="*/ 0 60000 65536"/>
                <a:gd name="T15" fmla="*/ 0 60000 65536"/>
                <a:gd name="T16" fmla="*/ 0 60000 65536"/>
                <a:gd name="T17" fmla="*/ 0 60000 65536"/>
                <a:gd name="T18" fmla="*/ 0 w 250"/>
                <a:gd name="T19" fmla="*/ 0 h 1003"/>
                <a:gd name="T20" fmla="*/ 250 w 250"/>
                <a:gd name="T21" fmla="*/ 1003 h 1003"/>
              </a:gdLst>
              <a:ahLst/>
              <a:cxnLst>
                <a:cxn ang="T12">
                  <a:pos x="T0" y="T1"/>
                </a:cxn>
                <a:cxn ang="T13">
                  <a:pos x="T2" y="T3"/>
                </a:cxn>
                <a:cxn ang="T14">
                  <a:pos x="T4" y="T5"/>
                </a:cxn>
                <a:cxn ang="T15">
                  <a:pos x="T6" y="T7"/>
                </a:cxn>
                <a:cxn ang="T16">
                  <a:pos x="T8" y="T9"/>
                </a:cxn>
                <a:cxn ang="T17">
                  <a:pos x="T10" y="T11"/>
                </a:cxn>
              </a:cxnLst>
              <a:rect l="T18" t="T19" r="T20" b="T21"/>
              <a:pathLst>
                <a:path w="250" h="1003">
                  <a:moveTo>
                    <a:pt x="250" y="1003"/>
                  </a:moveTo>
                  <a:lnTo>
                    <a:pt x="250" y="1003"/>
                  </a:lnTo>
                  <a:lnTo>
                    <a:pt x="250" y="0"/>
                  </a:lnTo>
                  <a:lnTo>
                    <a:pt x="0" y="0"/>
                  </a:lnTo>
                  <a:lnTo>
                    <a:pt x="0" y="1003"/>
                  </a:lnTo>
                  <a:lnTo>
                    <a:pt x="250" y="1003"/>
                  </a:lnTo>
                  <a:close/>
                </a:path>
              </a:pathLst>
            </a:custGeom>
            <a:solidFill>
              <a:srgbClr val="FFBF80"/>
            </a:solidFill>
            <a:ln w="0">
              <a:solidFill>
                <a:srgbClr val="FFBF80"/>
              </a:solidFill>
              <a:round/>
              <a:headEnd/>
              <a:tailEnd/>
            </a:ln>
          </p:spPr>
          <p:txBody>
            <a:bodyPr/>
            <a:lstStyle/>
            <a:p>
              <a:endParaRPr lang="en-US"/>
            </a:p>
          </p:txBody>
        </p:sp>
        <p:sp>
          <p:nvSpPr>
            <p:cNvPr id="27683" name="Rectangle 39"/>
            <p:cNvSpPr>
              <a:spLocks noChangeArrowheads="1"/>
            </p:cNvSpPr>
            <p:nvPr/>
          </p:nvSpPr>
          <p:spPr bwMode="auto">
            <a:xfrm>
              <a:off x="6098674" y="1252129"/>
              <a:ext cx="72568" cy="351173"/>
            </a:xfrm>
            <a:prstGeom prst="rect">
              <a:avLst/>
            </a:prstGeom>
            <a:noFill/>
            <a:ln w="7938">
              <a:solidFill>
                <a:srgbClr val="000000"/>
              </a:solidFill>
              <a:miter lim="800000"/>
              <a:headEnd/>
              <a:tailEnd/>
            </a:ln>
          </p:spPr>
          <p:txBody>
            <a:bodyPr/>
            <a:lstStyle/>
            <a:p>
              <a:endParaRPr lang="en-US"/>
            </a:p>
          </p:txBody>
        </p:sp>
        <p:sp>
          <p:nvSpPr>
            <p:cNvPr id="27684" name="Rectangle 44"/>
            <p:cNvSpPr>
              <a:spLocks noChangeArrowheads="1"/>
            </p:cNvSpPr>
            <p:nvPr/>
          </p:nvSpPr>
          <p:spPr bwMode="auto">
            <a:xfrm>
              <a:off x="5156838" y="1792866"/>
              <a:ext cx="617621" cy="365347"/>
            </a:xfrm>
            <a:prstGeom prst="rect">
              <a:avLst/>
            </a:prstGeom>
            <a:noFill/>
            <a:ln w="9525">
              <a:noFill/>
              <a:miter lim="800000"/>
              <a:headEnd/>
              <a:tailEnd/>
            </a:ln>
          </p:spPr>
          <p:txBody>
            <a:bodyPr wrap="none" lIns="0" tIns="0" rIns="0" bIns="0">
              <a:spAutoFit/>
            </a:bodyPr>
            <a:lstStyle/>
            <a:p>
              <a:pPr algn="ctr"/>
              <a:r>
                <a:rPr lang="en-US" sz="1200">
                  <a:solidFill>
                    <a:srgbClr val="000000"/>
                  </a:solidFill>
                </a:rPr>
                <a:t>EO</a:t>
              </a:r>
            </a:p>
            <a:p>
              <a:pPr algn="ctr"/>
              <a:r>
                <a:rPr lang="en-US" sz="1200">
                  <a:solidFill>
                    <a:srgbClr val="000000"/>
                  </a:solidFill>
                </a:rPr>
                <a:t>Q-Switch</a:t>
              </a:r>
              <a:endParaRPr lang="en-US" sz="1200"/>
            </a:p>
          </p:txBody>
        </p:sp>
        <p:sp>
          <p:nvSpPr>
            <p:cNvPr id="27685" name="Line 45"/>
            <p:cNvSpPr>
              <a:spLocks noChangeShapeType="1"/>
            </p:cNvSpPr>
            <p:nvPr/>
          </p:nvSpPr>
          <p:spPr bwMode="auto">
            <a:xfrm>
              <a:off x="1382003" y="1418983"/>
              <a:ext cx="1273177" cy="1170"/>
            </a:xfrm>
            <a:prstGeom prst="line">
              <a:avLst/>
            </a:prstGeom>
            <a:noFill/>
            <a:ln w="7938">
              <a:solidFill>
                <a:srgbClr val="000000"/>
              </a:solidFill>
              <a:round/>
              <a:headEnd/>
              <a:tailEnd/>
            </a:ln>
          </p:spPr>
          <p:txBody>
            <a:bodyPr/>
            <a:lstStyle/>
            <a:p>
              <a:endParaRPr lang="en-US"/>
            </a:p>
          </p:txBody>
        </p:sp>
        <p:sp>
          <p:nvSpPr>
            <p:cNvPr id="27686" name="Freeform 46"/>
            <p:cNvSpPr>
              <a:spLocks/>
            </p:cNvSpPr>
            <p:nvPr/>
          </p:nvSpPr>
          <p:spPr bwMode="auto">
            <a:xfrm>
              <a:off x="3004953" y="1345245"/>
              <a:ext cx="772301" cy="150987"/>
            </a:xfrm>
            <a:custGeom>
              <a:avLst/>
              <a:gdLst>
                <a:gd name="T0" fmla="*/ 0 w 2208"/>
                <a:gd name="T1" fmla="*/ 0 h 517"/>
                <a:gd name="T2" fmla="*/ 2147483647 w 2208"/>
                <a:gd name="T3" fmla="*/ 2147483647 h 517"/>
                <a:gd name="T4" fmla="*/ 0 w 2208"/>
                <a:gd name="T5" fmla="*/ 2147483647 h 517"/>
                <a:gd name="T6" fmla="*/ 0 w 2208"/>
                <a:gd name="T7" fmla="*/ 0 h 517"/>
                <a:gd name="T8" fmla="*/ 0 60000 65536"/>
                <a:gd name="T9" fmla="*/ 0 60000 65536"/>
                <a:gd name="T10" fmla="*/ 0 60000 65536"/>
                <a:gd name="T11" fmla="*/ 0 60000 65536"/>
                <a:gd name="T12" fmla="*/ 0 w 2208"/>
                <a:gd name="T13" fmla="*/ 0 h 517"/>
                <a:gd name="T14" fmla="*/ 2208 w 2208"/>
                <a:gd name="T15" fmla="*/ 517 h 517"/>
              </a:gdLst>
              <a:ahLst/>
              <a:cxnLst>
                <a:cxn ang="T8">
                  <a:pos x="T0" y="T1"/>
                </a:cxn>
                <a:cxn ang="T9">
                  <a:pos x="T2" y="T3"/>
                </a:cxn>
                <a:cxn ang="T10">
                  <a:pos x="T4" y="T5"/>
                </a:cxn>
                <a:cxn ang="T11">
                  <a:pos x="T6" y="T7"/>
                </a:cxn>
              </a:cxnLst>
              <a:rect l="T12" t="T13" r="T14" b="T15"/>
              <a:pathLst>
                <a:path w="2208" h="517">
                  <a:moveTo>
                    <a:pt x="0" y="0"/>
                  </a:moveTo>
                  <a:lnTo>
                    <a:pt x="2208" y="259"/>
                  </a:lnTo>
                  <a:lnTo>
                    <a:pt x="0" y="517"/>
                  </a:lnTo>
                  <a:lnTo>
                    <a:pt x="0" y="0"/>
                  </a:lnTo>
                  <a:close/>
                </a:path>
              </a:pathLst>
            </a:custGeom>
            <a:solidFill>
              <a:srgbClr val="DBDBDB"/>
            </a:solidFill>
            <a:ln w="0">
              <a:solidFill>
                <a:srgbClr val="DBDBDB"/>
              </a:solidFill>
              <a:round/>
              <a:headEnd/>
              <a:tailEnd/>
            </a:ln>
          </p:spPr>
          <p:txBody>
            <a:bodyPr/>
            <a:lstStyle/>
            <a:p>
              <a:endParaRPr lang="en-US"/>
            </a:p>
          </p:txBody>
        </p:sp>
        <p:sp>
          <p:nvSpPr>
            <p:cNvPr id="27687" name="Freeform 47"/>
            <p:cNvSpPr>
              <a:spLocks/>
            </p:cNvSpPr>
            <p:nvPr/>
          </p:nvSpPr>
          <p:spPr bwMode="auto">
            <a:xfrm>
              <a:off x="3004953" y="1345245"/>
              <a:ext cx="772301" cy="150987"/>
            </a:xfrm>
            <a:custGeom>
              <a:avLst/>
              <a:gdLst>
                <a:gd name="T0" fmla="*/ 2147483647 w 1871"/>
                <a:gd name="T1" fmla="*/ 2147483647 h 440"/>
                <a:gd name="T2" fmla="*/ 0 w 1871"/>
                <a:gd name="T3" fmla="*/ 2147483647 h 440"/>
                <a:gd name="T4" fmla="*/ 0 w 1871"/>
                <a:gd name="T5" fmla="*/ 0 h 440"/>
                <a:gd name="T6" fmla="*/ 2147483647 w 1871"/>
                <a:gd name="T7" fmla="*/ 2147483647 h 440"/>
                <a:gd name="T8" fmla="*/ 0 60000 65536"/>
                <a:gd name="T9" fmla="*/ 0 60000 65536"/>
                <a:gd name="T10" fmla="*/ 0 60000 65536"/>
                <a:gd name="T11" fmla="*/ 0 60000 65536"/>
                <a:gd name="T12" fmla="*/ 0 w 1871"/>
                <a:gd name="T13" fmla="*/ 0 h 440"/>
                <a:gd name="T14" fmla="*/ 1871 w 1871"/>
                <a:gd name="T15" fmla="*/ 440 h 440"/>
              </a:gdLst>
              <a:ahLst/>
              <a:cxnLst>
                <a:cxn ang="T8">
                  <a:pos x="T0" y="T1"/>
                </a:cxn>
                <a:cxn ang="T9">
                  <a:pos x="T2" y="T3"/>
                </a:cxn>
                <a:cxn ang="T10">
                  <a:pos x="T4" y="T5"/>
                </a:cxn>
                <a:cxn ang="T11">
                  <a:pos x="T6" y="T7"/>
                </a:cxn>
              </a:cxnLst>
              <a:rect l="T12" t="T13" r="T14" b="T15"/>
              <a:pathLst>
                <a:path w="1871" h="440">
                  <a:moveTo>
                    <a:pt x="1871" y="220"/>
                  </a:moveTo>
                  <a:lnTo>
                    <a:pt x="0" y="440"/>
                  </a:lnTo>
                  <a:lnTo>
                    <a:pt x="0" y="0"/>
                  </a:lnTo>
                  <a:lnTo>
                    <a:pt x="1871" y="220"/>
                  </a:lnTo>
                </a:path>
              </a:pathLst>
            </a:custGeom>
            <a:noFill/>
            <a:ln w="7938">
              <a:solidFill>
                <a:srgbClr val="000000"/>
              </a:solidFill>
              <a:round/>
              <a:headEnd/>
              <a:tailEnd/>
            </a:ln>
          </p:spPr>
          <p:txBody>
            <a:bodyPr/>
            <a:lstStyle/>
            <a:p>
              <a:endParaRPr lang="en-US"/>
            </a:p>
          </p:txBody>
        </p:sp>
        <p:sp>
          <p:nvSpPr>
            <p:cNvPr id="27688" name="Freeform 48"/>
            <p:cNvSpPr>
              <a:spLocks/>
            </p:cNvSpPr>
            <p:nvPr/>
          </p:nvSpPr>
          <p:spPr bwMode="auto">
            <a:xfrm>
              <a:off x="3004953" y="1345245"/>
              <a:ext cx="772301" cy="150987"/>
            </a:xfrm>
            <a:custGeom>
              <a:avLst/>
              <a:gdLst>
                <a:gd name="T0" fmla="*/ 2147483647 w 1871"/>
                <a:gd name="T1" fmla="*/ 2147483647 h 440"/>
                <a:gd name="T2" fmla="*/ 0 w 1871"/>
                <a:gd name="T3" fmla="*/ 2147483647 h 440"/>
                <a:gd name="T4" fmla="*/ 0 w 1871"/>
                <a:gd name="T5" fmla="*/ 0 h 440"/>
                <a:gd name="T6" fmla="*/ 2147483647 w 1871"/>
                <a:gd name="T7" fmla="*/ 2147483647 h 440"/>
                <a:gd name="T8" fmla="*/ 0 60000 65536"/>
                <a:gd name="T9" fmla="*/ 0 60000 65536"/>
                <a:gd name="T10" fmla="*/ 0 60000 65536"/>
                <a:gd name="T11" fmla="*/ 0 60000 65536"/>
                <a:gd name="T12" fmla="*/ 0 w 1871"/>
                <a:gd name="T13" fmla="*/ 0 h 440"/>
                <a:gd name="T14" fmla="*/ 1871 w 1871"/>
                <a:gd name="T15" fmla="*/ 440 h 440"/>
              </a:gdLst>
              <a:ahLst/>
              <a:cxnLst>
                <a:cxn ang="T8">
                  <a:pos x="T0" y="T1"/>
                </a:cxn>
                <a:cxn ang="T9">
                  <a:pos x="T2" y="T3"/>
                </a:cxn>
                <a:cxn ang="T10">
                  <a:pos x="T4" y="T5"/>
                </a:cxn>
                <a:cxn ang="T11">
                  <a:pos x="T6" y="T7"/>
                </a:cxn>
              </a:cxnLst>
              <a:rect l="T12" t="T13" r="T14" b="T15"/>
              <a:pathLst>
                <a:path w="1871" h="440">
                  <a:moveTo>
                    <a:pt x="1871" y="220"/>
                  </a:moveTo>
                  <a:lnTo>
                    <a:pt x="0" y="440"/>
                  </a:lnTo>
                  <a:lnTo>
                    <a:pt x="0" y="0"/>
                  </a:lnTo>
                  <a:lnTo>
                    <a:pt x="1871" y="220"/>
                  </a:lnTo>
                </a:path>
              </a:pathLst>
            </a:custGeom>
            <a:noFill/>
            <a:ln w="7938">
              <a:solidFill>
                <a:srgbClr val="000000"/>
              </a:solidFill>
              <a:round/>
              <a:headEnd/>
              <a:tailEnd/>
            </a:ln>
          </p:spPr>
          <p:txBody>
            <a:bodyPr/>
            <a:lstStyle/>
            <a:p>
              <a:endParaRPr lang="en-US"/>
            </a:p>
          </p:txBody>
        </p:sp>
        <p:sp>
          <p:nvSpPr>
            <p:cNvPr id="27689" name="Freeform 49"/>
            <p:cNvSpPr>
              <a:spLocks/>
            </p:cNvSpPr>
            <p:nvPr/>
          </p:nvSpPr>
          <p:spPr bwMode="auto">
            <a:xfrm>
              <a:off x="2600615" y="1345245"/>
              <a:ext cx="247640" cy="150987"/>
            </a:xfrm>
            <a:custGeom>
              <a:avLst/>
              <a:gdLst>
                <a:gd name="T0" fmla="*/ 2147483647 w 704"/>
                <a:gd name="T1" fmla="*/ 2147483647 h 517"/>
                <a:gd name="T2" fmla="*/ 0 w 704"/>
                <a:gd name="T3" fmla="*/ 2147483647 h 517"/>
                <a:gd name="T4" fmla="*/ 2147483647 w 704"/>
                <a:gd name="T5" fmla="*/ 0 h 517"/>
                <a:gd name="T6" fmla="*/ 2147483647 w 704"/>
                <a:gd name="T7" fmla="*/ 2147483647 h 517"/>
                <a:gd name="T8" fmla="*/ 0 60000 65536"/>
                <a:gd name="T9" fmla="*/ 0 60000 65536"/>
                <a:gd name="T10" fmla="*/ 0 60000 65536"/>
                <a:gd name="T11" fmla="*/ 0 60000 65536"/>
                <a:gd name="T12" fmla="*/ 0 w 704"/>
                <a:gd name="T13" fmla="*/ 0 h 517"/>
                <a:gd name="T14" fmla="*/ 704 w 704"/>
                <a:gd name="T15" fmla="*/ 517 h 517"/>
              </a:gdLst>
              <a:ahLst/>
              <a:cxnLst>
                <a:cxn ang="T8">
                  <a:pos x="T0" y="T1"/>
                </a:cxn>
                <a:cxn ang="T9">
                  <a:pos x="T2" y="T3"/>
                </a:cxn>
                <a:cxn ang="T10">
                  <a:pos x="T4" y="T5"/>
                </a:cxn>
                <a:cxn ang="T11">
                  <a:pos x="T6" y="T7"/>
                </a:cxn>
              </a:cxnLst>
              <a:rect l="T12" t="T13" r="T14" b="T15"/>
              <a:pathLst>
                <a:path w="704" h="517">
                  <a:moveTo>
                    <a:pt x="704" y="517"/>
                  </a:moveTo>
                  <a:lnTo>
                    <a:pt x="0" y="259"/>
                  </a:lnTo>
                  <a:lnTo>
                    <a:pt x="704" y="0"/>
                  </a:lnTo>
                  <a:lnTo>
                    <a:pt x="704" y="517"/>
                  </a:lnTo>
                  <a:close/>
                </a:path>
              </a:pathLst>
            </a:custGeom>
            <a:solidFill>
              <a:srgbClr val="DBDBDB"/>
            </a:solidFill>
            <a:ln w="0">
              <a:solidFill>
                <a:srgbClr val="DBDBDB"/>
              </a:solidFill>
              <a:round/>
              <a:headEnd/>
              <a:tailEnd/>
            </a:ln>
          </p:spPr>
          <p:txBody>
            <a:bodyPr/>
            <a:lstStyle/>
            <a:p>
              <a:endParaRPr lang="en-US"/>
            </a:p>
          </p:txBody>
        </p:sp>
        <p:sp>
          <p:nvSpPr>
            <p:cNvPr id="27690" name="Freeform 50"/>
            <p:cNvSpPr>
              <a:spLocks/>
            </p:cNvSpPr>
            <p:nvPr/>
          </p:nvSpPr>
          <p:spPr bwMode="auto">
            <a:xfrm>
              <a:off x="2600615" y="1345245"/>
              <a:ext cx="247640" cy="150987"/>
            </a:xfrm>
            <a:custGeom>
              <a:avLst/>
              <a:gdLst>
                <a:gd name="T0" fmla="*/ 0 w 597"/>
                <a:gd name="T1" fmla="*/ 2147483647 h 440"/>
                <a:gd name="T2" fmla="*/ 2147483647 w 597"/>
                <a:gd name="T3" fmla="*/ 0 h 440"/>
                <a:gd name="T4" fmla="*/ 2147483647 w 597"/>
                <a:gd name="T5" fmla="*/ 2147483647 h 440"/>
                <a:gd name="T6" fmla="*/ 0 w 597"/>
                <a:gd name="T7" fmla="*/ 2147483647 h 440"/>
                <a:gd name="T8" fmla="*/ 0 60000 65536"/>
                <a:gd name="T9" fmla="*/ 0 60000 65536"/>
                <a:gd name="T10" fmla="*/ 0 60000 65536"/>
                <a:gd name="T11" fmla="*/ 0 60000 65536"/>
                <a:gd name="T12" fmla="*/ 0 w 597"/>
                <a:gd name="T13" fmla="*/ 0 h 440"/>
                <a:gd name="T14" fmla="*/ 597 w 597"/>
                <a:gd name="T15" fmla="*/ 440 h 440"/>
              </a:gdLst>
              <a:ahLst/>
              <a:cxnLst>
                <a:cxn ang="T8">
                  <a:pos x="T0" y="T1"/>
                </a:cxn>
                <a:cxn ang="T9">
                  <a:pos x="T2" y="T3"/>
                </a:cxn>
                <a:cxn ang="T10">
                  <a:pos x="T4" y="T5"/>
                </a:cxn>
                <a:cxn ang="T11">
                  <a:pos x="T6" y="T7"/>
                </a:cxn>
              </a:cxnLst>
              <a:rect l="T12" t="T13" r="T14" b="T15"/>
              <a:pathLst>
                <a:path w="597" h="440">
                  <a:moveTo>
                    <a:pt x="0" y="220"/>
                  </a:moveTo>
                  <a:lnTo>
                    <a:pt x="597" y="0"/>
                  </a:lnTo>
                  <a:lnTo>
                    <a:pt x="597" y="440"/>
                  </a:lnTo>
                  <a:lnTo>
                    <a:pt x="0" y="220"/>
                  </a:lnTo>
                </a:path>
              </a:pathLst>
            </a:custGeom>
            <a:noFill/>
            <a:ln w="7938">
              <a:solidFill>
                <a:srgbClr val="000000"/>
              </a:solidFill>
              <a:round/>
              <a:headEnd/>
              <a:tailEnd/>
            </a:ln>
          </p:spPr>
          <p:txBody>
            <a:bodyPr/>
            <a:lstStyle/>
            <a:p>
              <a:endParaRPr lang="en-US"/>
            </a:p>
          </p:txBody>
        </p:sp>
        <p:sp>
          <p:nvSpPr>
            <p:cNvPr id="27691" name="Freeform 51"/>
            <p:cNvSpPr>
              <a:spLocks/>
            </p:cNvSpPr>
            <p:nvPr/>
          </p:nvSpPr>
          <p:spPr bwMode="auto">
            <a:xfrm>
              <a:off x="2600615" y="1345245"/>
              <a:ext cx="247640" cy="150987"/>
            </a:xfrm>
            <a:custGeom>
              <a:avLst/>
              <a:gdLst>
                <a:gd name="T0" fmla="*/ 0 w 597"/>
                <a:gd name="T1" fmla="*/ 2147483647 h 440"/>
                <a:gd name="T2" fmla="*/ 2147483647 w 597"/>
                <a:gd name="T3" fmla="*/ 0 h 440"/>
                <a:gd name="T4" fmla="*/ 2147483647 w 597"/>
                <a:gd name="T5" fmla="*/ 2147483647 h 440"/>
                <a:gd name="T6" fmla="*/ 0 w 597"/>
                <a:gd name="T7" fmla="*/ 2147483647 h 440"/>
                <a:gd name="T8" fmla="*/ 0 60000 65536"/>
                <a:gd name="T9" fmla="*/ 0 60000 65536"/>
                <a:gd name="T10" fmla="*/ 0 60000 65536"/>
                <a:gd name="T11" fmla="*/ 0 60000 65536"/>
                <a:gd name="T12" fmla="*/ 0 w 597"/>
                <a:gd name="T13" fmla="*/ 0 h 440"/>
                <a:gd name="T14" fmla="*/ 597 w 597"/>
                <a:gd name="T15" fmla="*/ 440 h 440"/>
              </a:gdLst>
              <a:ahLst/>
              <a:cxnLst>
                <a:cxn ang="T8">
                  <a:pos x="T0" y="T1"/>
                </a:cxn>
                <a:cxn ang="T9">
                  <a:pos x="T2" y="T3"/>
                </a:cxn>
                <a:cxn ang="T10">
                  <a:pos x="T4" y="T5"/>
                </a:cxn>
                <a:cxn ang="T11">
                  <a:pos x="T6" y="T7"/>
                </a:cxn>
              </a:cxnLst>
              <a:rect l="T12" t="T13" r="T14" b="T15"/>
              <a:pathLst>
                <a:path w="597" h="440">
                  <a:moveTo>
                    <a:pt x="0" y="220"/>
                  </a:moveTo>
                  <a:lnTo>
                    <a:pt x="597" y="0"/>
                  </a:lnTo>
                  <a:lnTo>
                    <a:pt x="597" y="440"/>
                  </a:lnTo>
                  <a:lnTo>
                    <a:pt x="0" y="220"/>
                  </a:lnTo>
                </a:path>
              </a:pathLst>
            </a:custGeom>
            <a:noFill/>
            <a:ln w="7938">
              <a:solidFill>
                <a:srgbClr val="000000"/>
              </a:solidFill>
              <a:round/>
              <a:headEnd/>
              <a:tailEnd/>
            </a:ln>
          </p:spPr>
          <p:txBody>
            <a:bodyPr/>
            <a:lstStyle/>
            <a:p>
              <a:endParaRPr lang="en-US"/>
            </a:p>
          </p:txBody>
        </p:sp>
        <p:sp>
          <p:nvSpPr>
            <p:cNvPr id="27692" name="Freeform 52"/>
            <p:cNvSpPr>
              <a:spLocks/>
            </p:cNvSpPr>
            <p:nvPr/>
          </p:nvSpPr>
          <p:spPr bwMode="auto">
            <a:xfrm>
              <a:off x="2835663" y="1346415"/>
              <a:ext cx="211263" cy="149817"/>
            </a:xfrm>
            <a:custGeom>
              <a:avLst/>
              <a:gdLst>
                <a:gd name="T0" fmla="*/ 2147483647 w 604"/>
                <a:gd name="T1" fmla="*/ 2147483647 h 512"/>
                <a:gd name="T2" fmla="*/ 2147483647 w 604"/>
                <a:gd name="T3" fmla="*/ 2147483647 h 512"/>
                <a:gd name="T4" fmla="*/ 2147483647 w 604"/>
                <a:gd name="T5" fmla="*/ 0 h 512"/>
                <a:gd name="T6" fmla="*/ 0 w 604"/>
                <a:gd name="T7" fmla="*/ 0 h 512"/>
                <a:gd name="T8" fmla="*/ 0 w 604"/>
                <a:gd name="T9" fmla="*/ 2147483647 h 512"/>
                <a:gd name="T10" fmla="*/ 2147483647 w 604"/>
                <a:gd name="T11" fmla="*/ 2147483647 h 512"/>
                <a:gd name="T12" fmla="*/ 0 60000 65536"/>
                <a:gd name="T13" fmla="*/ 0 60000 65536"/>
                <a:gd name="T14" fmla="*/ 0 60000 65536"/>
                <a:gd name="T15" fmla="*/ 0 60000 65536"/>
                <a:gd name="T16" fmla="*/ 0 60000 65536"/>
                <a:gd name="T17" fmla="*/ 0 60000 65536"/>
                <a:gd name="T18" fmla="*/ 0 w 604"/>
                <a:gd name="T19" fmla="*/ 0 h 512"/>
                <a:gd name="T20" fmla="*/ 604 w 604"/>
                <a:gd name="T21" fmla="*/ 512 h 512"/>
              </a:gdLst>
              <a:ahLst/>
              <a:cxnLst>
                <a:cxn ang="T12">
                  <a:pos x="T0" y="T1"/>
                </a:cxn>
                <a:cxn ang="T13">
                  <a:pos x="T2" y="T3"/>
                </a:cxn>
                <a:cxn ang="T14">
                  <a:pos x="T4" y="T5"/>
                </a:cxn>
                <a:cxn ang="T15">
                  <a:pos x="T6" y="T7"/>
                </a:cxn>
                <a:cxn ang="T16">
                  <a:pos x="T8" y="T9"/>
                </a:cxn>
                <a:cxn ang="T17">
                  <a:pos x="T10" y="T11"/>
                </a:cxn>
              </a:cxnLst>
              <a:rect l="T18" t="T19" r="T20" b="T21"/>
              <a:pathLst>
                <a:path w="604" h="512">
                  <a:moveTo>
                    <a:pt x="604" y="512"/>
                  </a:moveTo>
                  <a:lnTo>
                    <a:pt x="604" y="512"/>
                  </a:lnTo>
                  <a:lnTo>
                    <a:pt x="604" y="0"/>
                  </a:lnTo>
                  <a:lnTo>
                    <a:pt x="0" y="0"/>
                  </a:lnTo>
                  <a:lnTo>
                    <a:pt x="0" y="512"/>
                  </a:lnTo>
                  <a:lnTo>
                    <a:pt x="604" y="512"/>
                  </a:lnTo>
                  <a:close/>
                </a:path>
              </a:pathLst>
            </a:custGeom>
            <a:solidFill>
              <a:srgbClr val="DBDBDB"/>
            </a:solidFill>
            <a:ln w="0">
              <a:solidFill>
                <a:srgbClr val="DBDBDB"/>
              </a:solidFill>
              <a:round/>
              <a:headEnd/>
              <a:tailEnd/>
            </a:ln>
          </p:spPr>
          <p:txBody>
            <a:bodyPr/>
            <a:lstStyle/>
            <a:p>
              <a:endParaRPr lang="en-US"/>
            </a:p>
          </p:txBody>
        </p:sp>
        <p:sp>
          <p:nvSpPr>
            <p:cNvPr id="27693" name="Rectangle 53"/>
            <p:cNvSpPr>
              <a:spLocks noChangeArrowheads="1"/>
            </p:cNvSpPr>
            <p:nvPr/>
          </p:nvSpPr>
          <p:spPr bwMode="auto">
            <a:xfrm>
              <a:off x="2835663" y="1346415"/>
              <a:ext cx="211263" cy="149817"/>
            </a:xfrm>
            <a:prstGeom prst="rect">
              <a:avLst/>
            </a:prstGeom>
            <a:noFill/>
            <a:ln w="7938">
              <a:solidFill>
                <a:srgbClr val="000000"/>
              </a:solidFill>
              <a:miter lim="800000"/>
              <a:headEnd/>
              <a:tailEnd/>
            </a:ln>
          </p:spPr>
          <p:txBody>
            <a:bodyPr/>
            <a:lstStyle/>
            <a:p>
              <a:endParaRPr lang="en-US"/>
            </a:p>
          </p:txBody>
        </p:sp>
        <p:sp>
          <p:nvSpPr>
            <p:cNvPr id="27694" name="Rectangle 54"/>
            <p:cNvSpPr>
              <a:spLocks noChangeArrowheads="1"/>
            </p:cNvSpPr>
            <p:nvPr/>
          </p:nvSpPr>
          <p:spPr bwMode="auto">
            <a:xfrm>
              <a:off x="2835663" y="1346415"/>
              <a:ext cx="211263" cy="149817"/>
            </a:xfrm>
            <a:prstGeom prst="rect">
              <a:avLst/>
            </a:prstGeom>
            <a:noFill/>
            <a:ln w="7938">
              <a:solidFill>
                <a:srgbClr val="000000"/>
              </a:solidFill>
              <a:miter lim="800000"/>
              <a:headEnd/>
              <a:tailEnd/>
            </a:ln>
          </p:spPr>
          <p:txBody>
            <a:bodyPr/>
            <a:lstStyle/>
            <a:p>
              <a:endParaRPr lang="en-US"/>
            </a:p>
          </p:txBody>
        </p:sp>
        <p:sp>
          <p:nvSpPr>
            <p:cNvPr id="27695" name="Freeform 55"/>
            <p:cNvSpPr>
              <a:spLocks/>
            </p:cNvSpPr>
            <p:nvPr/>
          </p:nvSpPr>
          <p:spPr bwMode="auto">
            <a:xfrm>
              <a:off x="2810479" y="1262143"/>
              <a:ext cx="62959" cy="293782"/>
            </a:xfrm>
            <a:custGeom>
              <a:avLst/>
              <a:gdLst>
                <a:gd name="T0" fmla="*/ 2147483647 w 181"/>
                <a:gd name="T1" fmla="*/ 2147483647 h 1005"/>
                <a:gd name="T2" fmla="*/ 2147483647 w 181"/>
                <a:gd name="T3" fmla="*/ 2147483647 h 1005"/>
                <a:gd name="T4" fmla="*/ 2147483647 w 181"/>
                <a:gd name="T5" fmla="*/ 2147483647 h 1005"/>
                <a:gd name="T6" fmla="*/ 2147483647 w 181"/>
                <a:gd name="T7" fmla="*/ 2147483647 h 1005"/>
                <a:gd name="T8" fmla="*/ 2147483647 w 181"/>
                <a:gd name="T9" fmla="*/ 2147483647 h 1005"/>
                <a:gd name="T10" fmla="*/ 2147483647 w 181"/>
                <a:gd name="T11" fmla="*/ 2147483647 h 1005"/>
                <a:gd name="T12" fmla="*/ 2147483647 w 181"/>
                <a:gd name="T13" fmla="*/ 2147483647 h 1005"/>
                <a:gd name="T14" fmla="*/ 2147483647 w 181"/>
                <a:gd name="T15" fmla="*/ 2147483647 h 1005"/>
                <a:gd name="T16" fmla="*/ 0 w 181"/>
                <a:gd name="T17" fmla="*/ 2147483647 h 1005"/>
                <a:gd name="T18" fmla="*/ 0 w 181"/>
                <a:gd name="T19" fmla="*/ 2147483647 h 1005"/>
                <a:gd name="T20" fmla="*/ 0 w 181"/>
                <a:gd name="T21" fmla="*/ 2147483647 h 1005"/>
                <a:gd name="T22" fmla="*/ 2147483647 w 181"/>
                <a:gd name="T23" fmla="*/ 2147483647 h 1005"/>
                <a:gd name="T24" fmla="*/ 2147483647 w 181"/>
                <a:gd name="T25" fmla="*/ 2147483647 h 1005"/>
                <a:gd name="T26" fmla="*/ 2147483647 w 181"/>
                <a:gd name="T27" fmla="*/ 2147483647 h 1005"/>
                <a:gd name="T28" fmla="*/ 2147483647 w 181"/>
                <a:gd name="T29" fmla="*/ 2147483647 h 1005"/>
                <a:gd name="T30" fmla="*/ 2147483647 w 181"/>
                <a:gd name="T31" fmla="*/ 2147483647 h 1005"/>
                <a:gd name="T32" fmla="*/ 2147483647 w 181"/>
                <a:gd name="T33" fmla="*/ 2147483647 h 1005"/>
                <a:gd name="T34" fmla="*/ 2147483647 w 181"/>
                <a:gd name="T35" fmla="*/ 2147483647 h 1005"/>
                <a:gd name="T36" fmla="*/ 2147483647 w 181"/>
                <a:gd name="T37" fmla="*/ 0 h 1005"/>
                <a:gd name="T38" fmla="*/ 2147483647 w 181"/>
                <a:gd name="T39" fmla="*/ 2147483647 h 1005"/>
                <a:gd name="T40" fmla="*/ 2147483647 w 181"/>
                <a:gd name="T41" fmla="*/ 2147483647 h 1005"/>
                <a:gd name="T42" fmla="*/ 2147483647 w 181"/>
                <a:gd name="T43" fmla="*/ 2147483647 h 1005"/>
                <a:gd name="T44" fmla="*/ 2147483647 w 181"/>
                <a:gd name="T45" fmla="*/ 2147483647 h 1005"/>
                <a:gd name="T46" fmla="*/ 2147483647 w 181"/>
                <a:gd name="T47" fmla="*/ 2147483647 h 1005"/>
                <a:gd name="T48" fmla="*/ 2147483647 w 181"/>
                <a:gd name="T49" fmla="*/ 2147483647 h 1005"/>
                <a:gd name="T50" fmla="*/ 2147483647 w 181"/>
                <a:gd name="T51" fmla="*/ 2147483647 h 1005"/>
                <a:gd name="T52" fmla="*/ 2147483647 w 181"/>
                <a:gd name="T53" fmla="*/ 2147483647 h 1005"/>
                <a:gd name="T54" fmla="*/ 2147483647 w 181"/>
                <a:gd name="T55" fmla="*/ 2147483647 h 1005"/>
                <a:gd name="T56" fmla="*/ 2147483647 w 181"/>
                <a:gd name="T57" fmla="*/ 2147483647 h 1005"/>
                <a:gd name="T58" fmla="*/ 2147483647 w 181"/>
                <a:gd name="T59" fmla="*/ 2147483647 h 1005"/>
                <a:gd name="T60" fmla="*/ 2147483647 w 181"/>
                <a:gd name="T61" fmla="*/ 2147483647 h 1005"/>
                <a:gd name="T62" fmla="*/ 2147483647 w 181"/>
                <a:gd name="T63" fmla="*/ 2147483647 h 1005"/>
                <a:gd name="T64" fmla="*/ 2147483647 w 181"/>
                <a:gd name="T65" fmla="*/ 2147483647 h 1005"/>
                <a:gd name="T66" fmla="*/ 2147483647 w 181"/>
                <a:gd name="T67" fmla="*/ 2147483647 h 1005"/>
                <a:gd name="T68" fmla="*/ 2147483647 w 181"/>
                <a:gd name="T69" fmla="*/ 2147483647 h 1005"/>
                <a:gd name="T70" fmla="*/ 2147483647 w 181"/>
                <a:gd name="T71" fmla="*/ 2147483647 h 1005"/>
                <a:gd name="T72" fmla="*/ 2147483647 w 181"/>
                <a:gd name="T73" fmla="*/ 2147483647 h 10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1"/>
                <a:gd name="T112" fmla="*/ 0 h 1005"/>
                <a:gd name="T113" fmla="*/ 181 w 181"/>
                <a:gd name="T114" fmla="*/ 1005 h 10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1" h="1005">
                  <a:moveTo>
                    <a:pt x="90" y="1005"/>
                  </a:moveTo>
                  <a:lnTo>
                    <a:pt x="90" y="1005"/>
                  </a:lnTo>
                  <a:lnTo>
                    <a:pt x="85" y="1005"/>
                  </a:lnTo>
                  <a:lnTo>
                    <a:pt x="80" y="1005"/>
                  </a:lnTo>
                  <a:lnTo>
                    <a:pt x="76" y="1000"/>
                  </a:lnTo>
                  <a:lnTo>
                    <a:pt x="71" y="994"/>
                  </a:lnTo>
                  <a:lnTo>
                    <a:pt x="65" y="985"/>
                  </a:lnTo>
                  <a:lnTo>
                    <a:pt x="56" y="965"/>
                  </a:lnTo>
                  <a:lnTo>
                    <a:pt x="45" y="945"/>
                  </a:lnTo>
                  <a:lnTo>
                    <a:pt x="40" y="920"/>
                  </a:lnTo>
                  <a:lnTo>
                    <a:pt x="36" y="891"/>
                  </a:lnTo>
                  <a:lnTo>
                    <a:pt x="25" y="860"/>
                  </a:lnTo>
                  <a:lnTo>
                    <a:pt x="20" y="821"/>
                  </a:lnTo>
                  <a:lnTo>
                    <a:pt x="16" y="786"/>
                  </a:lnTo>
                  <a:lnTo>
                    <a:pt x="11" y="741"/>
                  </a:lnTo>
                  <a:lnTo>
                    <a:pt x="6" y="701"/>
                  </a:lnTo>
                  <a:lnTo>
                    <a:pt x="6" y="652"/>
                  </a:lnTo>
                  <a:lnTo>
                    <a:pt x="0" y="607"/>
                  </a:lnTo>
                  <a:lnTo>
                    <a:pt x="0" y="558"/>
                  </a:lnTo>
                  <a:lnTo>
                    <a:pt x="0" y="503"/>
                  </a:lnTo>
                  <a:lnTo>
                    <a:pt x="0" y="453"/>
                  </a:lnTo>
                  <a:lnTo>
                    <a:pt x="0" y="404"/>
                  </a:lnTo>
                  <a:lnTo>
                    <a:pt x="6" y="353"/>
                  </a:lnTo>
                  <a:lnTo>
                    <a:pt x="6" y="309"/>
                  </a:lnTo>
                  <a:lnTo>
                    <a:pt x="11" y="264"/>
                  </a:lnTo>
                  <a:lnTo>
                    <a:pt x="16" y="225"/>
                  </a:lnTo>
                  <a:lnTo>
                    <a:pt x="20" y="185"/>
                  </a:lnTo>
                  <a:lnTo>
                    <a:pt x="25" y="150"/>
                  </a:lnTo>
                  <a:lnTo>
                    <a:pt x="36" y="116"/>
                  </a:lnTo>
                  <a:lnTo>
                    <a:pt x="40" y="85"/>
                  </a:lnTo>
                  <a:lnTo>
                    <a:pt x="45" y="60"/>
                  </a:lnTo>
                  <a:lnTo>
                    <a:pt x="56" y="40"/>
                  </a:lnTo>
                  <a:lnTo>
                    <a:pt x="65" y="25"/>
                  </a:lnTo>
                  <a:lnTo>
                    <a:pt x="71" y="11"/>
                  </a:lnTo>
                  <a:lnTo>
                    <a:pt x="76" y="6"/>
                  </a:lnTo>
                  <a:lnTo>
                    <a:pt x="80" y="6"/>
                  </a:lnTo>
                  <a:lnTo>
                    <a:pt x="85" y="0"/>
                  </a:lnTo>
                  <a:lnTo>
                    <a:pt x="90" y="0"/>
                  </a:lnTo>
                  <a:lnTo>
                    <a:pt x="96" y="0"/>
                  </a:lnTo>
                  <a:lnTo>
                    <a:pt x="101" y="6"/>
                  </a:lnTo>
                  <a:lnTo>
                    <a:pt x="105" y="6"/>
                  </a:lnTo>
                  <a:lnTo>
                    <a:pt x="110" y="11"/>
                  </a:lnTo>
                  <a:lnTo>
                    <a:pt x="121" y="25"/>
                  </a:lnTo>
                  <a:lnTo>
                    <a:pt x="125" y="40"/>
                  </a:lnTo>
                  <a:lnTo>
                    <a:pt x="136" y="60"/>
                  </a:lnTo>
                  <a:lnTo>
                    <a:pt x="141" y="85"/>
                  </a:lnTo>
                  <a:lnTo>
                    <a:pt x="150" y="116"/>
                  </a:lnTo>
                  <a:lnTo>
                    <a:pt x="155" y="150"/>
                  </a:lnTo>
                  <a:lnTo>
                    <a:pt x="161" y="185"/>
                  </a:lnTo>
                  <a:lnTo>
                    <a:pt x="165" y="225"/>
                  </a:lnTo>
                  <a:lnTo>
                    <a:pt x="170" y="264"/>
                  </a:lnTo>
                  <a:lnTo>
                    <a:pt x="175" y="309"/>
                  </a:lnTo>
                  <a:lnTo>
                    <a:pt x="181" y="353"/>
                  </a:lnTo>
                  <a:lnTo>
                    <a:pt x="181" y="404"/>
                  </a:lnTo>
                  <a:lnTo>
                    <a:pt x="181" y="453"/>
                  </a:lnTo>
                  <a:lnTo>
                    <a:pt x="181" y="503"/>
                  </a:lnTo>
                  <a:lnTo>
                    <a:pt x="181" y="558"/>
                  </a:lnTo>
                  <a:lnTo>
                    <a:pt x="181" y="607"/>
                  </a:lnTo>
                  <a:lnTo>
                    <a:pt x="181" y="652"/>
                  </a:lnTo>
                  <a:lnTo>
                    <a:pt x="175" y="701"/>
                  </a:lnTo>
                  <a:lnTo>
                    <a:pt x="170" y="741"/>
                  </a:lnTo>
                  <a:lnTo>
                    <a:pt x="165" y="786"/>
                  </a:lnTo>
                  <a:lnTo>
                    <a:pt x="161" y="821"/>
                  </a:lnTo>
                  <a:lnTo>
                    <a:pt x="155" y="860"/>
                  </a:lnTo>
                  <a:lnTo>
                    <a:pt x="150" y="891"/>
                  </a:lnTo>
                  <a:lnTo>
                    <a:pt x="141" y="920"/>
                  </a:lnTo>
                  <a:lnTo>
                    <a:pt x="136" y="945"/>
                  </a:lnTo>
                  <a:lnTo>
                    <a:pt x="125" y="965"/>
                  </a:lnTo>
                  <a:lnTo>
                    <a:pt x="121" y="985"/>
                  </a:lnTo>
                  <a:lnTo>
                    <a:pt x="110" y="994"/>
                  </a:lnTo>
                  <a:lnTo>
                    <a:pt x="105" y="1000"/>
                  </a:lnTo>
                  <a:lnTo>
                    <a:pt x="101" y="1005"/>
                  </a:lnTo>
                  <a:lnTo>
                    <a:pt x="96" y="1005"/>
                  </a:lnTo>
                  <a:lnTo>
                    <a:pt x="90" y="1005"/>
                  </a:lnTo>
                  <a:close/>
                </a:path>
              </a:pathLst>
            </a:custGeom>
            <a:solidFill>
              <a:srgbClr val="DBDBDB"/>
            </a:solidFill>
            <a:ln w="0">
              <a:solidFill>
                <a:srgbClr val="DBDBDB"/>
              </a:solidFill>
              <a:round/>
              <a:headEnd/>
              <a:tailEnd/>
            </a:ln>
          </p:spPr>
          <p:txBody>
            <a:bodyPr/>
            <a:lstStyle/>
            <a:p>
              <a:endParaRPr lang="en-US"/>
            </a:p>
          </p:txBody>
        </p:sp>
        <p:sp>
          <p:nvSpPr>
            <p:cNvPr id="27696" name="Freeform 56"/>
            <p:cNvSpPr>
              <a:spLocks/>
            </p:cNvSpPr>
            <p:nvPr/>
          </p:nvSpPr>
          <p:spPr bwMode="auto">
            <a:xfrm>
              <a:off x="2810479" y="1262143"/>
              <a:ext cx="62959" cy="293782"/>
            </a:xfrm>
            <a:custGeom>
              <a:avLst/>
              <a:gdLst>
                <a:gd name="T0" fmla="*/ 2147483647 w 153"/>
                <a:gd name="T1" fmla="*/ 2147483647 h 854"/>
                <a:gd name="T2" fmla="*/ 2147483647 w 153"/>
                <a:gd name="T3" fmla="*/ 2147483647 h 854"/>
                <a:gd name="T4" fmla="*/ 2147483647 w 153"/>
                <a:gd name="T5" fmla="*/ 2147483647 h 854"/>
                <a:gd name="T6" fmla="*/ 2147483647 w 153"/>
                <a:gd name="T7" fmla="*/ 2147483647 h 854"/>
                <a:gd name="T8" fmla="*/ 2147483647 w 153"/>
                <a:gd name="T9" fmla="*/ 2147483647 h 854"/>
                <a:gd name="T10" fmla="*/ 2147483647 w 153"/>
                <a:gd name="T11" fmla="*/ 2147483647 h 854"/>
                <a:gd name="T12" fmla="*/ 2147483647 w 153"/>
                <a:gd name="T13" fmla="*/ 2147483647 h 854"/>
                <a:gd name="T14" fmla="*/ 2147483647 w 153"/>
                <a:gd name="T15" fmla="*/ 2147483647 h 854"/>
                <a:gd name="T16" fmla="*/ 0 w 153"/>
                <a:gd name="T17" fmla="*/ 2147483647 h 854"/>
                <a:gd name="T18" fmla="*/ 0 w 153"/>
                <a:gd name="T19" fmla="*/ 2147483647 h 854"/>
                <a:gd name="T20" fmla="*/ 2147483647 w 153"/>
                <a:gd name="T21" fmla="*/ 2147483647 h 854"/>
                <a:gd name="T22" fmla="*/ 2147483647 w 153"/>
                <a:gd name="T23" fmla="*/ 2147483647 h 854"/>
                <a:gd name="T24" fmla="*/ 2147483647 w 153"/>
                <a:gd name="T25" fmla="*/ 2147483647 h 854"/>
                <a:gd name="T26" fmla="*/ 2147483647 w 153"/>
                <a:gd name="T27" fmla="*/ 2147483647 h 854"/>
                <a:gd name="T28" fmla="*/ 2147483647 w 153"/>
                <a:gd name="T29" fmla="*/ 2147483647 h 854"/>
                <a:gd name="T30" fmla="*/ 2147483647 w 153"/>
                <a:gd name="T31" fmla="*/ 2147483647 h 854"/>
                <a:gd name="T32" fmla="*/ 2147483647 w 153"/>
                <a:gd name="T33" fmla="*/ 2147483647 h 854"/>
                <a:gd name="T34" fmla="*/ 2147483647 w 153"/>
                <a:gd name="T35" fmla="*/ 0 h 854"/>
                <a:gd name="T36" fmla="*/ 2147483647 w 153"/>
                <a:gd name="T37" fmla="*/ 0 h 854"/>
                <a:gd name="T38" fmla="*/ 2147483647 w 153"/>
                <a:gd name="T39" fmla="*/ 2147483647 h 854"/>
                <a:gd name="T40" fmla="*/ 2147483647 w 153"/>
                <a:gd name="T41" fmla="*/ 2147483647 h 854"/>
                <a:gd name="T42" fmla="*/ 2147483647 w 153"/>
                <a:gd name="T43" fmla="*/ 2147483647 h 854"/>
                <a:gd name="T44" fmla="*/ 2147483647 w 153"/>
                <a:gd name="T45" fmla="*/ 2147483647 h 854"/>
                <a:gd name="T46" fmla="*/ 2147483647 w 153"/>
                <a:gd name="T47" fmla="*/ 2147483647 h 854"/>
                <a:gd name="T48" fmla="*/ 2147483647 w 153"/>
                <a:gd name="T49" fmla="*/ 2147483647 h 854"/>
                <a:gd name="T50" fmla="*/ 2147483647 w 153"/>
                <a:gd name="T51" fmla="*/ 2147483647 h 854"/>
                <a:gd name="T52" fmla="*/ 2147483647 w 153"/>
                <a:gd name="T53" fmla="*/ 2147483647 h 854"/>
                <a:gd name="T54" fmla="*/ 2147483647 w 153"/>
                <a:gd name="T55" fmla="*/ 2147483647 h 854"/>
                <a:gd name="T56" fmla="*/ 2147483647 w 153"/>
                <a:gd name="T57" fmla="*/ 2147483647 h 854"/>
                <a:gd name="T58" fmla="*/ 2147483647 w 153"/>
                <a:gd name="T59" fmla="*/ 2147483647 h 854"/>
                <a:gd name="T60" fmla="*/ 2147483647 w 153"/>
                <a:gd name="T61" fmla="*/ 2147483647 h 854"/>
                <a:gd name="T62" fmla="*/ 2147483647 w 153"/>
                <a:gd name="T63" fmla="*/ 2147483647 h 854"/>
                <a:gd name="T64" fmla="*/ 2147483647 w 153"/>
                <a:gd name="T65" fmla="*/ 2147483647 h 854"/>
                <a:gd name="T66" fmla="*/ 2147483647 w 153"/>
                <a:gd name="T67" fmla="*/ 2147483647 h 854"/>
                <a:gd name="T68" fmla="*/ 2147483647 w 153"/>
                <a:gd name="T69" fmla="*/ 2147483647 h 854"/>
                <a:gd name="T70" fmla="*/ 2147483647 w 153"/>
                <a:gd name="T71" fmla="*/ 2147483647 h 8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3"/>
                <a:gd name="T109" fmla="*/ 0 h 854"/>
                <a:gd name="T110" fmla="*/ 153 w 153"/>
                <a:gd name="T111" fmla="*/ 854 h 8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3" h="854">
                  <a:moveTo>
                    <a:pt x="76" y="854"/>
                  </a:moveTo>
                  <a:lnTo>
                    <a:pt x="72" y="854"/>
                  </a:lnTo>
                  <a:lnTo>
                    <a:pt x="68" y="854"/>
                  </a:lnTo>
                  <a:lnTo>
                    <a:pt x="64" y="850"/>
                  </a:lnTo>
                  <a:lnTo>
                    <a:pt x="60" y="845"/>
                  </a:lnTo>
                  <a:lnTo>
                    <a:pt x="55" y="837"/>
                  </a:lnTo>
                  <a:lnTo>
                    <a:pt x="47" y="820"/>
                  </a:lnTo>
                  <a:lnTo>
                    <a:pt x="38" y="803"/>
                  </a:lnTo>
                  <a:lnTo>
                    <a:pt x="34" y="782"/>
                  </a:lnTo>
                  <a:lnTo>
                    <a:pt x="30" y="757"/>
                  </a:lnTo>
                  <a:lnTo>
                    <a:pt x="21" y="731"/>
                  </a:lnTo>
                  <a:lnTo>
                    <a:pt x="17" y="698"/>
                  </a:lnTo>
                  <a:lnTo>
                    <a:pt x="13" y="668"/>
                  </a:lnTo>
                  <a:lnTo>
                    <a:pt x="9" y="630"/>
                  </a:lnTo>
                  <a:lnTo>
                    <a:pt x="5" y="596"/>
                  </a:lnTo>
                  <a:lnTo>
                    <a:pt x="5" y="554"/>
                  </a:lnTo>
                  <a:lnTo>
                    <a:pt x="0" y="516"/>
                  </a:lnTo>
                  <a:lnTo>
                    <a:pt x="0" y="474"/>
                  </a:lnTo>
                  <a:lnTo>
                    <a:pt x="0" y="427"/>
                  </a:lnTo>
                  <a:lnTo>
                    <a:pt x="0" y="385"/>
                  </a:lnTo>
                  <a:lnTo>
                    <a:pt x="0" y="343"/>
                  </a:lnTo>
                  <a:lnTo>
                    <a:pt x="5" y="300"/>
                  </a:lnTo>
                  <a:lnTo>
                    <a:pt x="5" y="262"/>
                  </a:lnTo>
                  <a:lnTo>
                    <a:pt x="9" y="224"/>
                  </a:lnTo>
                  <a:lnTo>
                    <a:pt x="13" y="191"/>
                  </a:lnTo>
                  <a:lnTo>
                    <a:pt x="17" y="157"/>
                  </a:lnTo>
                  <a:lnTo>
                    <a:pt x="21" y="127"/>
                  </a:lnTo>
                  <a:lnTo>
                    <a:pt x="30" y="98"/>
                  </a:lnTo>
                  <a:lnTo>
                    <a:pt x="34" y="72"/>
                  </a:lnTo>
                  <a:lnTo>
                    <a:pt x="38" y="51"/>
                  </a:lnTo>
                  <a:lnTo>
                    <a:pt x="47" y="34"/>
                  </a:lnTo>
                  <a:lnTo>
                    <a:pt x="55" y="21"/>
                  </a:lnTo>
                  <a:lnTo>
                    <a:pt x="60" y="9"/>
                  </a:lnTo>
                  <a:lnTo>
                    <a:pt x="64" y="5"/>
                  </a:lnTo>
                  <a:lnTo>
                    <a:pt x="68" y="5"/>
                  </a:lnTo>
                  <a:lnTo>
                    <a:pt x="72" y="0"/>
                  </a:lnTo>
                  <a:lnTo>
                    <a:pt x="76" y="0"/>
                  </a:lnTo>
                  <a:lnTo>
                    <a:pt x="81" y="0"/>
                  </a:lnTo>
                  <a:lnTo>
                    <a:pt x="85" y="5"/>
                  </a:lnTo>
                  <a:lnTo>
                    <a:pt x="89" y="5"/>
                  </a:lnTo>
                  <a:lnTo>
                    <a:pt x="93" y="9"/>
                  </a:lnTo>
                  <a:lnTo>
                    <a:pt x="102" y="21"/>
                  </a:lnTo>
                  <a:lnTo>
                    <a:pt x="106" y="34"/>
                  </a:lnTo>
                  <a:lnTo>
                    <a:pt x="115" y="51"/>
                  </a:lnTo>
                  <a:lnTo>
                    <a:pt x="119" y="72"/>
                  </a:lnTo>
                  <a:lnTo>
                    <a:pt x="127" y="98"/>
                  </a:lnTo>
                  <a:lnTo>
                    <a:pt x="131" y="127"/>
                  </a:lnTo>
                  <a:lnTo>
                    <a:pt x="136" y="157"/>
                  </a:lnTo>
                  <a:lnTo>
                    <a:pt x="140" y="191"/>
                  </a:lnTo>
                  <a:lnTo>
                    <a:pt x="144" y="224"/>
                  </a:lnTo>
                  <a:lnTo>
                    <a:pt x="148" y="262"/>
                  </a:lnTo>
                  <a:lnTo>
                    <a:pt x="153" y="300"/>
                  </a:lnTo>
                  <a:lnTo>
                    <a:pt x="153" y="343"/>
                  </a:lnTo>
                  <a:lnTo>
                    <a:pt x="153" y="385"/>
                  </a:lnTo>
                  <a:lnTo>
                    <a:pt x="153" y="427"/>
                  </a:lnTo>
                  <a:lnTo>
                    <a:pt x="153" y="474"/>
                  </a:lnTo>
                  <a:lnTo>
                    <a:pt x="153" y="516"/>
                  </a:lnTo>
                  <a:lnTo>
                    <a:pt x="153" y="554"/>
                  </a:lnTo>
                  <a:lnTo>
                    <a:pt x="148" y="596"/>
                  </a:lnTo>
                  <a:lnTo>
                    <a:pt x="144" y="630"/>
                  </a:lnTo>
                  <a:lnTo>
                    <a:pt x="140" y="668"/>
                  </a:lnTo>
                  <a:lnTo>
                    <a:pt x="136" y="698"/>
                  </a:lnTo>
                  <a:lnTo>
                    <a:pt x="131" y="731"/>
                  </a:lnTo>
                  <a:lnTo>
                    <a:pt x="127" y="757"/>
                  </a:lnTo>
                  <a:lnTo>
                    <a:pt x="119" y="782"/>
                  </a:lnTo>
                  <a:lnTo>
                    <a:pt x="115" y="803"/>
                  </a:lnTo>
                  <a:lnTo>
                    <a:pt x="106" y="820"/>
                  </a:lnTo>
                  <a:lnTo>
                    <a:pt x="102" y="837"/>
                  </a:lnTo>
                  <a:lnTo>
                    <a:pt x="93" y="845"/>
                  </a:lnTo>
                  <a:lnTo>
                    <a:pt x="89" y="850"/>
                  </a:lnTo>
                  <a:lnTo>
                    <a:pt x="85" y="854"/>
                  </a:lnTo>
                  <a:lnTo>
                    <a:pt x="81" y="854"/>
                  </a:lnTo>
                  <a:lnTo>
                    <a:pt x="76" y="854"/>
                  </a:lnTo>
                </a:path>
              </a:pathLst>
            </a:custGeom>
            <a:noFill/>
            <a:ln w="7938">
              <a:solidFill>
                <a:srgbClr val="000000"/>
              </a:solidFill>
              <a:round/>
              <a:headEnd/>
              <a:tailEnd/>
            </a:ln>
          </p:spPr>
          <p:txBody>
            <a:bodyPr/>
            <a:lstStyle/>
            <a:p>
              <a:endParaRPr lang="en-US"/>
            </a:p>
          </p:txBody>
        </p:sp>
        <p:sp>
          <p:nvSpPr>
            <p:cNvPr id="27697" name="Freeform 57"/>
            <p:cNvSpPr>
              <a:spLocks/>
            </p:cNvSpPr>
            <p:nvPr/>
          </p:nvSpPr>
          <p:spPr bwMode="auto">
            <a:xfrm>
              <a:off x="2810479" y="1262143"/>
              <a:ext cx="62959" cy="293782"/>
            </a:xfrm>
            <a:custGeom>
              <a:avLst/>
              <a:gdLst>
                <a:gd name="T0" fmla="*/ 2147483647 w 153"/>
                <a:gd name="T1" fmla="*/ 2147483647 h 854"/>
                <a:gd name="T2" fmla="*/ 2147483647 w 153"/>
                <a:gd name="T3" fmla="*/ 2147483647 h 854"/>
                <a:gd name="T4" fmla="*/ 2147483647 w 153"/>
                <a:gd name="T5" fmla="*/ 2147483647 h 854"/>
                <a:gd name="T6" fmla="*/ 2147483647 w 153"/>
                <a:gd name="T7" fmla="*/ 2147483647 h 854"/>
                <a:gd name="T8" fmla="*/ 2147483647 w 153"/>
                <a:gd name="T9" fmla="*/ 2147483647 h 854"/>
                <a:gd name="T10" fmla="*/ 2147483647 w 153"/>
                <a:gd name="T11" fmla="*/ 2147483647 h 854"/>
                <a:gd name="T12" fmla="*/ 2147483647 w 153"/>
                <a:gd name="T13" fmla="*/ 2147483647 h 854"/>
                <a:gd name="T14" fmla="*/ 2147483647 w 153"/>
                <a:gd name="T15" fmla="*/ 2147483647 h 854"/>
                <a:gd name="T16" fmla="*/ 0 w 153"/>
                <a:gd name="T17" fmla="*/ 2147483647 h 854"/>
                <a:gd name="T18" fmla="*/ 0 w 153"/>
                <a:gd name="T19" fmla="*/ 2147483647 h 854"/>
                <a:gd name="T20" fmla="*/ 2147483647 w 153"/>
                <a:gd name="T21" fmla="*/ 2147483647 h 854"/>
                <a:gd name="T22" fmla="*/ 2147483647 w 153"/>
                <a:gd name="T23" fmla="*/ 2147483647 h 854"/>
                <a:gd name="T24" fmla="*/ 2147483647 w 153"/>
                <a:gd name="T25" fmla="*/ 2147483647 h 854"/>
                <a:gd name="T26" fmla="*/ 2147483647 w 153"/>
                <a:gd name="T27" fmla="*/ 2147483647 h 854"/>
                <a:gd name="T28" fmla="*/ 2147483647 w 153"/>
                <a:gd name="T29" fmla="*/ 2147483647 h 854"/>
                <a:gd name="T30" fmla="*/ 2147483647 w 153"/>
                <a:gd name="T31" fmla="*/ 2147483647 h 854"/>
                <a:gd name="T32" fmla="*/ 2147483647 w 153"/>
                <a:gd name="T33" fmla="*/ 2147483647 h 854"/>
                <a:gd name="T34" fmla="*/ 2147483647 w 153"/>
                <a:gd name="T35" fmla="*/ 0 h 854"/>
                <a:gd name="T36" fmla="*/ 2147483647 w 153"/>
                <a:gd name="T37" fmla="*/ 0 h 854"/>
                <a:gd name="T38" fmla="*/ 2147483647 w 153"/>
                <a:gd name="T39" fmla="*/ 2147483647 h 854"/>
                <a:gd name="T40" fmla="*/ 2147483647 w 153"/>
                <a:gd name="T41" fmla="*/ 2147483647 h 854"/>
                <a:gd name="T42" fmla="*/ 2147483647 w 153"/>
                <a:gd name="T43" fmla="*/ 2147483647 h 854"/>
                <a:gd name="T44" fmla="*/ 2147483647 w 153"/>
                <a:gd name="T45" fmla="*/ 2147483647 h 854"/>
                <a:gd name="T46" fmla="*/ 2147483647 w 153"/>
                <a:gd name="T47" fmla="*/ 2147483647 h 854"/>
                <a:gd name="T48" fmla="*/ 2147483647 w 153"/>
                <a:gd name="T49" fmla="*/ 2147483647 h 854"/>
                <a:gd name="T50" fmla="*/ 2147483647 w 153"/>
                <a:gd name="T51" fmla="*/ 2147483647 h 854"/>
                <a:gd name="T52" fmla="*/ 2147483647 w 153"/>
                <a:gd name="T53" fmla="*/ 2147483647 h 854"/>
                <a:gd name="T54" fmla="*/ 2147483647 w 153"/>
                <a:gd name="T55" fmla="*/ 2147483647 h 854"/>
                <a:gd name="T56" fmla="*/ 2147483647 w 153"/>
                <a:gd name="T57" fmla="*/ 2147483647 h 854"/>
                <a:gd name="T58" fmla="*/ 2147483647 w 153"/>
                <a:gd name="T59" fmla="*/ 2147483647 h 854"/>
                <a:gd name="T60" fmla="*/ 2147483647 w 153"/>
                <a:gd name="T61" fmla="*/ 2147483647 h 854"/>
                <a:gd name="T62" fmla="*/ 2147483647 w 153"/>
                <a:gd name="T63" fmla="*/ 2147483647 h 854"/>
                <a:gd name="T64" fmla="*/ 2147483647 w 153"/>
                <a:gd name="T65" fmla="*/ 2147483647 h 854"/>
                <a:gd name="T66" fmla="*/ 2147483647 w 153"/>
                <a:gd name="T67" fmla="*/ 2147483647 h 854"/>
                <a:gd name="T68" fmla="*/ 2147483647 w 153"/>
                <a:gd name="T69" fmla="*/ 2147483647 h 854"/>
                <a:gd name="T70" fmla="*/ 2147483647 w 153"/>
                <a:gd name="T71" fmla="*/ 2147483647 h 8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3"/>
                <a:gd name="T109" fmla="*/ 0 h 854"/>
                <a:gd name="T110" fmla="*/ 153 w 153"/>
                <a:gd name="T111" fmla="*/ 854 h 8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3" h="854">
                  <a:moveTo>
                    <a:pt x="76" y="854"/>
                  </a:moveTo>
                  <a:lnTo>
                    <a:pt x="72" y="854"/>
                  </a:lnTo>
                  <a:lnTo>
                    <a:pt x="68" y="854"/>
                  </a:lnTo>
                  <a:lnTo>
                    <a:pt x="64" y="850"/>
                  </a:lnTo>
                  <a:lnTo>
                    <a:pt x="60" y="845"/>
                  </a:lnTo>
                  <a:lnTo>
                    <a:pt x="55" y="837"/>
                  </a:lnTo>
                  <a:lnTo>
                    <a:pt x="47" y="820"/>
                  </a:lnTo>
                  <a:lnTo>
                    <a:pt x="38" y="803"/>
                  </a:lnTo>
                  <a:lnTo>
                    <a:pt x="34" y="782"/>
                  </a:lnTo>
                  <a:lnTo>
                    <a:pt x="30" y="757"/>
                  </a:lnTo>
                  <a:lnTo>
                    <a:pt x="21" y="731"/>
                  </a:lnTo>
                  <a:lnTo>
                    <a:pt x="17" y="698"/>
                  </a:lnTo>
                  <a:lnTo>
                    <a:pt x="13" y="668"/>
                  </a:lnTo>
                  <a:lnTo>
                    <a:pt x="9" y="630"/>
                  </a:lnTo>
                  <a:lnTo>
                    <a:pt x="5" y="596"/>
                  </a:lnTo>
                  <a:lnTo>
                    <a:pt x="5" y="554"/>
                  </a:lnTo>
                  <a:lnTo>
                    <a:pt x="0" y="516"/>
                  </a:lnTo>
                  <a:lnTo>
                    <a:pt x="0" y="474"/>
                  </a:lnTo>
                  <a:lnTo>
                    <a:pt x="0" y="427"/>
                  </a:lnTo>
                  <a:lnTo>
                    <a:pt x="0" y="385"/>
                  </a:lnTo>
                  <a:lnTo>
                    <a:pt x="0" y="343"/>
                  </a:lnTo>
                  <a:lnTo>
                    <a:pt x="5" y="300"/>
                  </a:lnTo>
                  <a:lnTo>
                    <a:pt x="5" y="262"/>
                  </a:lnTo>
                  <a:lnTo>
                    <a:pt x="9" y="224"/>
                  </a:lnTo>
                  <a:lnTo>
                    <a:pt x="13" y="191"/>
                  </a:lnTo>
                  <a:lnTo>
                    <a:pt x="17" y="157"/>
                  </a:lnTo>
                  <a:lnTo>
                    <a:pt x="21" y="127"/>
                  </a:lnTo>
                  <a:lnTo>
                    <a:pt x="30" y="98"/>
                  </a:lnTo>
                  <a:lnTo>
                    <a:pt x="34" y="72"/>
                  </a:lnTo>
                  <a:lnTo>
                    <a:pt x="38" y="51"/>
                  </a:lnTo>
                  <a:lnTo>
                    <a:pt x="47" y="34"/>
                  </a:lnTo>
                  <a:lnTo>
                    <a:pt x="55" y="21"/>
                  </a:lnTo>
                  <a:lnTo>
                    <a:pt x="60" y="9"/>
                  </a:lnTo>
                  <a:lnTo>
                    <a:pt x="64" y="5"/>
                  </a:lnTo>
                  <a:lnTo>
                    <a:pt x="68" y="5"/>
                  </a:lnTo>
                  <a:lnTo>
                    <a:pt x="72" y="0"/>
                  </a:lnTo>
                  <a:lnTo>
                    <a:pt x="76" y="0"/>
                  </a:lnTo>
                  <a:lnTo>
                    <a:pt x="81" y="0"/>
                  </a:lnTo>
                  <a:lnTo>
                    <a:pt x="85" y="5"/>
                  </a:lnTo>
                  <a:lnTo>
                    <a:pt x="89" y="5"/>
                  </a:lnTo>
                  <a:lnTo>
                    <a:pt x="93" y="9"/>
                  </a:lnTo>
                  <a:lnTo>
                    <a:pt x="102" y="21"/>
                  </a:lnTo>
                  <a:lnTo>
                    <a:pt x="106" y="34"/>
                  </a:lnTo>
                  <a:lnTo>
                    <a:pt x="115" y="51"/>
                  </a:lnTo>
                  <a:lnTo>
                    <a:pt x="119" y="72"/>
                  </a:lnTo>
                  <a:lnTo>
                    <a:pt x="127" y="98"/>
                  </a:lnTo>
                  <a:lnTo>
                    <a:pt x="131" y="127"/>
                  </a:lnTo>
                  <a:lnTo>
                    <a:pt x="136" y="157"/>
                  </a:lnTo>
                  <a:lnTo>
                    <a:pt x="140" y="191"/>
                  </a:lnTo>
                  <a:lnTo>
                    <a:pt x="144" y="224"/>
                  </a:lnTo>
                  <a:lnTo>
                    <a:pt x="148" y="262"/>
                  </a:lnTo>
                  <a:lnTo>
                    <a:pt x="153" y="300"/>
                  </a:lnTo>
                  <a:lnTo>
                    <a:pt x="153" y="343"/>
                  </a:lnTo>
                  <a:lnTo>
                    <a:pt x="153" y="385"/>
                  </a:lnTo>
                  <a:lnTo>
                    <a:pt x="153" y="427"/>
                  </a:lnTo>
                  <a:lnTo>
                    <a:pt x="153" y="474"/>
                  </a:lnTo>
                  <a:lnTo>
                    <a:pt x="153" y="516"/>
                  </a:lnTo>
                  <a:lnTo>
                    <a:pt x="153" y="554"/>
                  </a:lnTo>
                  <a:lnTo>
                    <a:pt x="148" y="596"/>
                  </a:lnTo>
                  <a:lnTo>
                    <a:pt x="144" y="630"/>
                  </a:lnTo>
                  <a:lnTo>
                    <a:pt x="140" y="668"/>
                  </a:lnTo>
                  <a:lnTo>
                    <a:pt x="136" y="698"/>
                  </a:lnTo>
                  <a:lnTo>
                    <a:pt x="131" y="731"/>
                  </a:lnTo>
                  <a:lnTo>
                    <a:pt x="127" y="757"/>
                  </a:lnTo>
                  <a:lnTo>
                    <a:pt x="119" y="782"/>
                  </a:lnTo>
                  <a:lnTo>
                    <a:pt x="115" y="803"/>
                  </a:lnTo>
                  <a:lnTo>
                    <a:pt x="106" y="820"/>
                  </a:lnTo>
                  <a:lnTo>
                    <a:pt x="102" y="837"/>
                  </a:lnTo>
                  <a:lnTo>
                    <a:pt x="93" y="845"/>
                  </a:lnTo>
                  <a:lnTo>
                    <a:pt x="89" y="850"/>
                  </a:lnTo>
                  <a:lnTo>
                    <a:pt x="85" y="854"/>
                  </a:lnTo>
                  <a:lnTo>
                    <a:pt x="81" y="854"/>
                  </a:lnTo>
                  <a:lnTo>
                    <a:pt x="76" y="854"/>
                  </a:lnTo>
                </a:path>
              </a:pathLst>
            </a:custGeom>
            <a:noFill/>
            <a:ln w="7938">
              <a:solidFill>
                <a:srgbClr val="000000"/>
              </a:solidFill>
              <a:round/>
              <a:headEnd/>
              <a:tailEnd/>
            </a:ln>
          </p:spPr>
          <p:txBody>
            <a:bodyPr/>
            <a:lstStyle/>
            <a:p>
              <a:endParaRPr lang="en-US"/>
            </a:p>
          </p:txBody>
        </p:sp>
        <p:sp>
          <p:nvSpPr>
            <p:cNvPr id="27698" name="Freeform 58"/>
            <p:cNvSpPr>
              <a:spLocks/>
            </p:cNvSpPr>
            <p:nvPr/>
          </p:nvSpPr>
          <p:spPr bwMode="auto">
            <a:xfrm>
              <a:off x="3004953" y="1278529"/>
              <a:ext cx="61560" cy="293782"/>
            </a:xfrm>
            <a:custGeom>
              <a:avLst/>
              <a:gdLst>
                <a:gd name="T0" fmla="*/ 2147483647 w 175"/>
                <a:gd name="T1" fmla="*/ 2147483647 h 1003"/>
                <a:gd name="T2" fmla="*/ 2147483647 w 175"/>
                <a:gd name="T3" fmla="*/ 2147483647 h 1003"/>
                <a:gd name="T4" fmla="*/ 2147483647 w 175"/>
                <a:gd name="T5" fmla="*/ 2147483647 h 1003"/>
                <a:gd name="T6" fmla="*/ 2147483647 w 175"/>
                <a:gd name="T7" fmla="*/ 2147483647 h 1003"/>
                <a:gd name="T8" fmla="*/ 2147483647 w 175"/>
                <a:gd name="T9" fmla="*/ 2147483647 h 1003"/>
                <a:gd name="T10" fmla="*/ 2147483647 w 175"/>
                <a:gd name="T11" fmla="*/ 2147483647 h 1003"/>
                <a:gd name="T12" fmla="*/ 2147483647 w 175"/>
                <a:gd name="T13" fmla="*/ 2147483647 h 1003"/>
                <a:gd name="T14" fmla="*/ 2147483647 w 175"/>
                <a:gd name="T15" fmla="*/ 2147483647 h 1003"/>
                <a:gd name="T16" fmla="*/ 2147483647 w 175"/>
                <a:gd name="T17" fmla="*/ 2147483647 h 1003"/>
                <a:gd name="T18" fmla="*/ 0 w 175"/>
                <a:gd name="T19" fmla="*/ 2147483647 h 1003"/>
                <a:gd name="T20" fmla="*/ 2147483647 w 175"/>
                <a:gd name="T21" fmla="*/ 2147483647 h 1003"/>
                <a:gd name="T22" fmla="*/ 2147483647 w 175"/>
                <a:gd name="T23" fmla="*/ 2147483647 h 1003"/>
                <a:gd name="T24" fmla="*/ 2147483647 w 175"/>
                <a:gd name="T25" fmla="*/ 2147483647 h 1003"/>
                <a:gd name="T26" fmla="*/ 2147483647 w 175"/>
                <a:gd name="T27" fmla="*/ 2147483647 h 1003"/>
                <a:gd name="T28" fmla="*/ 2147483647 w 175"/>
                <a:gd name="T29" fmla="*/ 2147483647 h 1003"/>
                <a:gd name="T30" fmla="*/ 2147483647 w 175"/>
                <a:gd name="T31" fmla="*/ 2147483647 h 1003"/>
                <a:gd name="T32" fmla="*/ 2147483647 w 175"/>
                <a:gd name="T33" fmla="*/ 2147483647 h 1003"/>
                <a:gd name="T34" fmla="*/ 2147483647 w 175"/>
                <a:gd name="T35" fmla="*/ 0 h 1003"/>
                <a:gd name="T36" fmla="*/ 2147483647 w 175"/>
                <a:gd name="T37" fmla="*/ 0 h 1003"/>
                <a:gd name="T38" fmla="*/ 2147483647 w 175"/>
                <a:gd name="T39" fmla="*/ 0 h 1003"/>
                <a:gd name="T40" fmla="*/ 2147483647 w 175"/>
                <a:gd name="T41" fmla="*/ 2147483647 h 1003"/>
                <a:gd name="T42" fmla="*/ 2147483647 w 175"/>
                <a:gd name="T43" fmla="*/ 2147483647 h 1003"/>
                <a:gd name="T44" fmla="*/ 2147483647 w 175"/>
                <a:gd name="T45" fmla="*/ 2147483647 h 1003"/>
                <a:gd name="T46" fmla="*/ 2147483647 w 175"/>
                <a:gd name="T47" fmla="*/ 2147483647 h 1003"/>
                <a:gd name="T48" fmla="*/ 2147483647 w 175"/>
                <a:gd name="T49" fmla="*/ 2147483647 h 1003"/>
                <a:gd name="T50" fmla="*/ 2147483647 w 175"/>
                <a:gd name="T51" fmla="*/ 2147483647 h 1003"/>
                <a:gd name="T52" fmla="*/ 2147483647 w 175"/>
                <a:gd name="T53" fmla="*/ 2147483647 h 1003"/>
                <a:gd name="T54" fmla="*/ 2147483647 w 175"/>
                <a:gd name="T55" fmla="*/ 2147483647 h 1003"/>
                <a:gd name="T56" fmla="*/ 2147483647 w 175"/>
                <a:gd name="T57" fmla="*/ 2147483647 h 1003"/>
                <a:gd name="T58" fmla="*/ 2147483647 w 175"/>
                <a:gd name="T59" fmla="*/ 2147483647 h 1003"/>
                <a:gd name="T60" fmla="*/ 2147483647 w 175"/>
                <a:gd name="T61" fmla="*/ 2147483647 h 1003"/>
                <a:gd name="T62" fmla="*/ 2147483647 w 175"/>
                <a:gd name="T63" fmla="*/ 2147483647 h 1003"/>
                <a:gd name="T64" fmla="*/ 2147483647 w 175"/>
                <a:gd name="T65" fmla="*/ 2147483647 h 1003"/>
                <a:gd name="T66" fmla="*/ 2147483647 w 175"/>
                <a:gd name="T67" fmla="*/ 2147483647 h 1003"/>
                <a:gd name="T68" fmla="*/ 2147483647 w 175"/>
                <a:gd name="T69" fmla="*/ 2147483647 h 1003"/>
                <a:gd name="T70" fmla="*/ 2147483647 w 175"/>
                <a:gd name="T71" fmla="*/ 2147483647 h 1003"/>
                <a:gd name="T72" fmla="*/ 2147483647 w 175"/>
                <a:gd name="T73" fmla="*/ 2147483647 h 10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5"/>
                <a:gd name="T112" fmla="*/ 0 h 1003"/>
                <a:gd name="T113" fmla="*/ 175 w 175"/>
                <a:gd name="T114" fmla="*/ 1003 h 10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5" h="1003">
                  <a:moveTo>
                    <a:pt x="90" y="1003"/>
                  </a:moveTo>
                  <a:lnTo>
                    <a:pt x="90" y="1003"/>
                  </a:lnTo>
                  <a:lnTo>
                    <a:pt x="85" y="998"/>
                  </a:lnTo>
                  <a:lnTo>
                    <a:pt x="80" y="998"/>
                  </a:lnTo>
                  <a:lnTo>
                    <a:pt x="76" y="994"/>
                  </a:lnTo>
                  <a:lnTo>
                    <a:pt x="70" y="994"/>
                  </a:lnTo>
                  <a:lnTo>
                    <a:pt x="60" y="978"/>
                  </a:lnTo>
                  <a:lnTo>
                    <a:pt x="55" y="964"/>
                  </a:lnTo>
                  <a:lnTo>
                    <a:pt x="45" y="938"/>
                  </a:lnTo>
                  <a:lnTo>
                    <a:pt x="40" y="914"/>
                  </a:lnTo>
                  <a:lnTo>
                    <a:pt x="35" y="889"/>
                  </a:lnTo>
                  <a:lnTo>
                    <a:pt x="25" y="855"/>
                  </a:lnTo>
                  <a:lnTo>
                    <a:pt x="20" y="820"/>
                  </a:lnTo>
                  <a:lnTo>
                    <a:pt x="15" y="780"/>
                  </a:lnTo>
                  <a:lnTo>
                    <a:pt x="11" y="740"/>
                  </a:lnTo>
                  <a:lnTo>
                    <a:pt x="11" y="695"/>
                  </a:lnTo>
                  <a:lnTo>
                    <a:pt x="5" y="650"/>
                  </a:lnTo>
                  <a:lnTo>
                    <a:pt x="5" y="601"/>
                  </a:lnTo>
                  <a:lnTo>
                    <a:pt x="0" y="551"/>
                  </a:lnTo>
                  <a:lnTo>
                    <a:pt x="0" y="502"/>
                  </a:lnTo>
                  <a:lnTo>
                    <a:pt x="0" y="447"/>
                  </a:lnTo>
                  <a:lnTo>
                    <a:pt x="5" y="397"/>
                  </a:lnTo>
                  <a:lnTo>
                    <a:pt x="5" y="353"/>
                  </a:lnTo>
                  <a:lnTo>
                    <a:pt x="11" y="303"/>
                  </a:lnTo>
                  <a:lnTo>
                    <a:pt x="11" y="258"/>
                  </a:lnTo>
                  <a:lnTo>
                    <a:pt x="15" y="218"/>
                  </a:lnTo>
                  <a:lnTo>
                    <a:pt x="20" y="178"/>
                  </a:lnTo>
                  <a:lnTo>
                    <a:pt x="25" y="143"/>
                  </a:lnTo>
                  <a:lnTo>
                    <a:pt x="35" y="114"/>
                  </a:lnTo>
                  <a:lnTo>
                    <a:pt x="40" y="84"/>
                  </a:lnTo>
                  <a:lnTo>
                    <a:pt x="45" y="60"/>
                  </a:lnTo>
                  <a:lnTo>
                    <a:pt x="55" y="40"/>
                  </a:lnTo>
                  <a:lnTo>
                    <a:pt x="60" y="20"/>
                  </a:lnTo>
                  <a:lnTo>
                    <a:pt x="70" y="9"/>
                  </a:lnTo>
                  <a:lnTo>
                    <a:pt x="76" y="4"/>
                  </a:lnTo>
                  <a:lnTo>
                    <a:pt x="80" y="0"/>
                  </a:lnTo>
                  <a:lnTo>
                    <a:pt x="85" y="0"/>
                  </a:lnTo>
                  <a:lnTo>
                    <a:pt x="90" y="0"/>
                  </a:lnTo>
                  <a:lnTo>
                    <a:pt x="94" y="0"/>
                  </a:lnTo>
                  <a:lnTo>
                    <a:pt x="100" y="4"/>
                  </a:lnTo>
                  <a:lnTo>
                    <a:pt x="105" y="9"/>
                  </a:lnTo>
                  <a:lnTo>
                    <a:pt x="114" y="20"/>
                  </a:lnTo>
                  <a:lnTo>
                    <a:pt x="120" y="40"/>
                  </a:lnTo>
                  <a:lnTo>
                    <a:pt x="130" y="60"/>
                  </a:lnTo>
                  <a:lnTo>
                    <a:pt x="135" y="84"/>
                  </a:lnTo>
                  <a:lnTo>
                    <a:pt x="145" y="114"/>
                  </a:lnTo>
                  <a:lnTo>
                    <a:pt x="150" y="143"/>
                  </a:lnTo>
                  <a:lnTo>
                    <a:pt x="155" y="178"/>
                  </a:lnTo>
                  <a:lnTo>
                    <a:pt x="159" y="218"/>
                  </a:lnTo>
                  <a:lnTo>
                    <a:pt x="165" y="258"/>
                  </a:lnTo>
                  <a:lnTo>
                    <a:pt x="165" y="303"/>
                  </a:lnTo>
                  <a:lnTo>
                    <a:pt x="170" y="353"/>
                  </a:lnTo>
                  <a:lnTo>
                    <a:pt x="170" y="397"/>
                  </a:lnTo>
                  <a:lnTo>
                    <a:pt x="175" y="447"/>
                  </a:lnTo>
                  <a:lnTo>
                    <a:pt x="175" y="502"/>
                  </a:lnTo>
                  <a:lnTo>
                    <a:pt x="175" y="551"/>
                  </a:lnTo>
                  <a:lnTo>
                    <a:pt x="170" y="601"/>
                  </a:lnTo>
                  <a:lnTo>
                    <a:pt x="170" y="650"/>
                  </a:lnTo>
                  <a:lnTo>
                    <a:pt x="165" y="695"/>
                  </a:lnTo>
                  <a:lnTo>
                    <a:pt x="165" y="740"/>
                  </a:lnTo>
                  <a:lnTo>
                    <a:pt x="159" y="780"/>
                  </a:lnTo>
                  <a:lnTo>
                    <a:pt x="155" y="820"/>
                  </a:lnTo>
                  <a:lnTo>
                    <a:pt x="150" y="855"/>
                  </a:lnTo>
                  <a:lnTo>
                    <a:pt x="145" y="889"/>
                  </a:lnTo>
                  <a:lnTo>
                    <a:pt x="135" y="914"/>
                  </a:lnTo>
                  <a:lnTo>
                    <a:pt x="130" y="938"/>
                  </a:lnTo>
                  <a:lnTo>
                    <a:pt x="120" y="964"/>
                  </a:lnTo>
                  <a:lnTo>
                    <a:pt x="114" y="978"/>
                  </a:lnTo>
                  <a:lnTo>
                    <a:pt x="105" y="994"/>
                  </a:lnTo>
                  <a:lnTo>
                    <a:pt x="100" y="994"/>
                  </a:lnTo>
                  <a:lnTo>
                    <a:pt x="94" y="998"/>
                  </a:lnTo>
                  <a:lnTo>
                    <a:pt x="90" y="998"/>
                  </a:lnTo>
                  <a:lnTo>
                    <a:pt x="90" y="1003"/>
                  </a:lnTo>
                  <a:close/>
                </a:path>
              </a:pathLst>
            </a:custGeom>
            <a:solidFill>
              <a:srgbClr val="DBDBDB"/>
            </a:solidFill>
            <a:ln w="0">
              <a:solidFill>
                <a:srgbClr val="DBDBDB"/>
              </a:solidFill>
              <a:round/>
              <a:headEnd/>
              <a:tailEnd/>
            </a:ln>
          </p:spPr>
          <p:txBody>
            <a:bodyPr/>
            <a:lstStyle/>
            <a:p>
              <a:endParaRPr lang="en-US"/>
            </a:p>
          </p:txBody>
        </p:sp>
        <p:sp>
          <p:nvSpPr>
            <p:cNvPr id="27699" name="Freeform 59"/>
            <p:cNvSpPr>
              <a:spLocks/>
            </p:cNvSpPr>
            <p:nvPr/>
          </p:nvSpPr>
          <p:spPr bwMode="auto">
            <a:xfrm>
              <a:off x="3004953" y="1278529"/>
              <a:ext cx="61560" cy="293782"/>
            </a:xfrm>
            <a:custGeom>
              <a:avLst/>
              <a:gdLst>
                <a:gd name="T0" fmla="*/ 2147483647 w 148"/>
                <a:gd name="T1" fmla="*/ 2147483647 h 853"/>
                <a:gd name="T2" fmla="*/ 2147483647 w 148"/>
                <a:gd name="T3" fmla="*/ 2147483647 h 853"/>
                <a:gd name="T4" fmla="*/ 2147483647 w 148"/>
                <a:gd name="T5" fmla="*/ 2147483647 h 853"/>
                <a:gd name="T6" fmla="*/ 2147483647 w 148"/>
                <a:gd name="T7" fmla="*/ 2147483647 h 853"/>
                <a:gd name="T8" fmla="*/ 2147483647 w 148"/>
                <a:gd name="T9" fmla="*/ 2147483647 h 853"/>
                <a:gd name="T10" fmla="*/ 2147483647 w 148"/>
                <a:gd name="T11" fmla="*/ 2147483647 h 853"/>
                <a:gd name="T12" fmla="*/ 2147483647 w 148"/>
                <a:gd name="T13" fmla="*/ 2147483647 h 853"/>
                <a:gd name="T14" fmla="*/ 2147483647 w 148"/>
                <a:gd name="T15" fmla="*/ 2147483647 h 853"/>
                <a:gd name="T16" fmla="*/ 0 w 148"/>
                <a:gd name="T17" fmla="*/ 2147483647 h 853"/>
                <a:gd name="T18" fmla="*/ 0 w 148"/>
                <a:gd name="T19" fmla="*/ 2147483647 h 853"/>
                <a:gd name="T20" fmla="*/ 2147483647 w 148"/>
                <a:gd name="T21" fmla="*/ 2147483647 h 853"/>
                <a:gd name="T22" fmla="*/ 2147483647 w 148"/>
                <a:gd name="T23" fmla="*/ 2147483647 h 853"/>
                <a:gd name="T24" fmla="*/ 2147483647 w 148"/>
                <a:gd name="T25" fmla="*/ 2147483647 h 853"/>
                <a:gd name="T26" fmla="*/ 2147483647 w 148"/>
                <a:gd name="T27" fmla="*/ 2147483647 h 853"/>
                <a:gd name="T28" fmla="*/ 2147483647 w 148"/>
                <a:gd name="T29" fmla="*/ 2147483647 h 853"/>
                <a:gd name="T30" fmla="*/ 2147483647 w 148"/>
                <a:gd name="T31" fmla="*/ 2147483647 h 853"/>
                <a:gd name="T32" fmla="*/ 2147483647 w 148"/>
                <a:gd name="T33" fmla="*/ 2147483647 h 853"/>
                <a:gd name="T34" fmla="*/ 2147483647 w 148"/>
                <a:gd name="T35" fmla="*/ 0 h 853"/>
                <a:gd name="T36" fmla="*/ 2147483647 w 148"/>
                <a:gd name="T37" fmla="*/ 0 h 853"/>
                <a:gd name="T38" fmla="*/ 2147483647 w 148"/>
                <a:gd name="T39" fmla="*/ 2147483647 h 853"/>
                <a:gd name="T40" fmla="*/ 2147483647 w 148"/>
                <a:gd name="T41" fmla="*/ 2147483647 h 853"/>
                <a:gd name="T42" fmla="*/ 2147483647 w 148"/>
                <a:gd name="T43" fmla="*/ 2147483647 h 853"/>
                <a:gd name="T44" fmla="*/ 2147483647 w 148"/>
                <a:gd name="T45" fmla="*/ 2147483647 h 853"/>
                <a:gd name="T46" fmla="*/ 2147483647 w 148"/>
                <a:gd name="T47" fmla="*/ 2147483647 h 853"/>
                <a:gd name="T48" fmla="*/ 2147483647 w 148"/>
                <a:gd name="T49" fmla="*/ 2147483647 h 853"/>
                <a:gd name="T50" fmla="*/ 2147483647 w 148"/>
                <a:gd name="T51" fmla="*/ 2147483647 h 853"/>
                <a:gd name="T52" fmla="*/ 2147483647 w 148"/>
                <a:gd name="T53" fmla="*/ 2147483647 h 853"/>
                <a:gd name="T54" fmla="*/ 2147483647 w 148"/>
                <a:gd name="T55" fmla="*/ 2147483647 h 853"/>
                <a:gd name="T56" fmla="*/ 2147483647 w 148"/>
                <a:gd name="T57" fmla="*/ 2147483647 h 853"/>
                <a:gd name="T58" fmla="*/ 2147483647 w 148"/>
                <a:gd name="T59" fmla="*/ 2147483647 h 853"/>
                <a:gd name="T60" fmla="*/ 2147483647 w 148"/>
                <a:gd name="T61" fmla="*/ 2147483647 h 853"/>
                <a:gd name="T62" fmla="*/ 2147483647 w 148"/>
                <a:gd name="T63" fmla="*/ 2147483647 h 853"/>
                <a:gd name="T64" fmla="*/ 2147483647 w 148"/>
                <a:gd name="T65" fmla="*/ 2147483647 h 853"/>
                <a:gd name="T66" fmla="*/ 2147483647 w 148"/>
                <a:gd name="T67" fmla="*/ 2147483647 h 853"/>
                <a:gd name="T68" fmla="*/ 2147483647 w 148"/>
                <a:gd name="T69" fmla="*/ 2147483647 h 853"/>
                <a:gd name="T70" fmla="*/ 2147483647 w 148"/>
                <a:gd name="T71" fmla="*/ 2147483647 h 8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8"/>
                <a:gd name="T109" fmla="*/ 0 h 853"/>
                <a:gd name="T110" fmla="*/ 148 w 148"/>
                <a:gd name="T111" fmla="*/ 853 h 8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8" h="853">
                  <a:moveTo>
                    <a:pt x="76" y="853"/>
                  </a:moveTo>
                  <a:lnTo>
                    <a:pt x="72" y="849"/>
                  </a:lnTo>
                  <a:lnTo>
                    <a:pt x="68" y="849"/>
                  </a:lnTo>
                  <a:lnTo>
                    <a:pt x="64" y="845"/>
                  </a:lnTo>
                  <a:lnTo>
                    <a:pt x="59" y="845"/>
                  </a:lnTo>
                  <a:lnTo>
                    <a:pt x="51" y="832"/>
                  </a:lnTo>
                  <a:lnTo>
                    <a:pt x="47" y="820"/>
                  </a:lnTo>
                  <a:lnTo>
                    <a:pt x="38" y="798"/>
                  </a:lnTo>
                  <a:lnTo>
                    <a:pt x="34" y="777"/>
                  </a:lnTo>
                  <a:lnTo>
                    <a:pt x="30" y="756"/>
                  </a:lnTo>
                  <a:lnTo>
                    <a:pt x="21" y="727"/>
                  </a:lnTo>
                  <a:lnTo>
                    <a:pt x="17" y="697"/>
                  </a:lnTo>
                  <a:lnTo>
                    <a:pt x="13" y="663"/>
                  </a:lnTo>
                  <a:lnTo>
                    <a:pt x="9" y="629"/>
                  </a:lnTo>
                  <a:lnTo>
                    <a:pt x="9" y="591"/>
                  </a:lnTo>
                  <a:lnTo>
                    <a:pt x="4" y="553"/>
                  </a:lnTo>
                  <a:lnTo>
                    <a:pt x="4" y="511"/>
                  </a:lnTo>
                  <a:lnTo>
                    <a:pt x="0" y="469"/>
                  </a:lnTo>
                  <a:lnTo>
                    <a:pt x="0" y="427"/>
                  </a:lnTo>
                  <a:lnTo>
                    <a:pt x="0" y="380"/>
                  </a:lnTo>
                  <a:lnTo>
                    <a:pt x="4" y="338"/>
                  </a:lnTo>
                  <a:lnTo>
                    <a:pt x="4" y="300"/>
                  </a:lnTo>
                  <a:lnTo>
                    <a:pt x="9" y="258"/>
                  </a:lnTo>
                  <a:lnTo>
                    <a:pt x="9" y="220"/>
                  </a:lnTo>
                  <a:lnTo>
                    <a:pt x="13" y="186"/>
                  </a:lnTo>
                  <a:lnTo>
                    <a:pt x="17" y="152"/>
                  </a:lnTo>
                  <a:lnTo>
                    <a:pt x="21" y="122"/>
                  </a:lnTo>
                  <a:lnTo>
                    <a:pt x="30" y="97"/>
                  </a:lnTo>
                  <a:lnTo>
                    <a:pt x="34" y="72"/>
                  </a:lnTo>
                  <a:lnTo>
                    <a:pt x="38" y="51"/>
                  </a:lnTo>
                  <a:lnTo>
                    <a:pt x="47" y="34"/>
                  </a:lnTo>
                  <a:lnTo>
                    <a:pt x="51" y="17"/>
                  </a:lnTo>
                  <a:lnTo>
                    <a:pt x="59" y="8"/>
                  </a:lnTo>
                  <a:lnTo>
                    <a:pt x="64" y="4"/>
                  </a:lnTo>
                  <a:lnTo>
                    <a:pt x="68" y="0"/>
                  </a:lnTo>
                  <a:lnTo>
                    <a:pt x="72" y="0"/>
                  </a:lnTo>
                  <a:lnTo>
                    <a:pt x="76" y="0"/>
                  </a:lnTo>
                  <a:lnTo>
                    <a:pt x="80" y="0"/>
                  </a:lnTo>
                  <a:lnTo>
                    <a:pt x="85" y="4"/>
                  </a:lnTo>
                  <a:lnTo>
                    <a:pt x="89" y="8"/>
                  </a:lnTo>
                  <a:lnTo>
                    <a:pt x="97" y="17"/>
                  </a:lnTo>
                  <a:lnTo>
                    <a:pt x="102" y="34"/>
                  </a:lnTo>
                  <a:lnTo>
                    <a:pt x="110" y="51"/>
                  </a:lnTo>
                  <a:lnTo>
                    <a:pt x="114" y="72"/>
                  </a:lnTo>
                  <a:lnTo>
                    <a:pt x="123" y="97"/>
                  </a:lnTo>
                  <a:lnTo>
                    <a:pt x="127" y="122"/>
                  </a:lnTo>
                  <a:lnTo>
                    <a:pt x="131" y="152"/>
                  </a:lnTo>
                  <a:lnTo>
                    <a:pt x="135" y="186"/>
                  </a:lnTo>
                  <a:lnTo>
                    <a:pt x="140" y="220"/>
                  </a:lnTo>
                  <a:lnTo>
                    <a:pt x="140" y="258"/>
                  </a:lnTo>
                  <a:lnTo>
                    <a:pt x="144" y="300"/>
                  </a:lnTo>
                  <a:lnTo>
                    <a:pt x="144" y="338"/>
                  </a:lnTo>
                  <a:lnTo>
                    <a:pt x="148" y="380"/>
                  </a:lnTo>
                  <a:lnTo>
                    <a:pt x="148" y="427"/>
                  </a:lnTo>
                  <a:lnTo>
                    <a:pt x="148" y="469"/>
                  </a:lnTo>
                  <a:lnTo>
                    <a:pt x="144" y="511"/>
                  </a:lnTo>
                  <a:lnTo>
                    <a:pt x="144" y="553"/>
                  </a:lnTo>
                  <a:lnTo>
                    <a:pt x="140" y="591"/>
                  </a:lnTo>
                  <a:lnTo>
                    <a:pt x="140" y="629"/>
                  </a:lnTo>
                  <a:lnTo>
                    <a:pt x="135" y="663"/>
                  </a:lnTo>
                  <a:lnTo>
                    <a:pt x="131" y="697"/>
                  </a:lnTo>
                  <a:lnTo>
                    <a:pt x="127" y="727"/>
                  </a:lnTo>
                  <a:lnTo>
                    <a:pt x="123" y="756"/>
                  </a:lnTo>
                  <a:lnTo>
                    <a:pt x="114" y="777"/>
                  </a:lnTo>
                  <a:lnTo>
                    <a:pt x="110" y="798"/>
                  </a:lnTo>
                  <a:lnTo>
                    <a:pt x="102" y="820"/>
                  </a:lnTo>
                  <a:lnTo>
                    <a:pt x="97" y="832"/>
                  </a:lnTo>
                  <a:lnTo>
                    <a:pt x="89" y="845"/>
                  </a:lnTo>
                  <a:lnTo>
                    <a:pt x="85" y="845"/>
                  </a:lnTo>
                  <a:lnTo>
                    <a:pt x="80" y="849"/>
                  </a:lnTo>
                  <a:lnTo>
                    <a:pt x="76" y="849"/>
                  </a:lnTo>
                  <a:lnTo>
                    <a:pt x="76" y="853"/>
                  </a:lnTo>
                </a:path>
              </a:pathLst>
            </a:custGeom>
            <a:noFill/>
            <a:ln w="7938">
              <a:solidFill>
                <a:srgbClr val="000000"/>
              </a:solidFill>
              <a:round/>
              <a:headEnd/>
              <a:tailEnd/>
            </a:ln>
          </p:spPr>
          <p:txBody>
            <a:bodyPr/>
            <a:lstStyle/>
            <a:p>
              <a:endParaRPr lang="en-US"/>
            </a:p>
          </p:txBody>
        </p:sp>
        <p:sp>
          <p:nvSpPr>
            <p:cNvPr id="27700" name="Freeform 60"/>
            <p:cNvSpPr>
              <a:spLocks/>
            </p:cNvSpPr>
            <p:nvPr/>
          </p:nvSpPr>
          <p:spPr bwMode="auto">
            <a:xfrm>
              <a:off x="3004953" y="1278529"/>
              <a:ext cx="61560" cy="293782"/>
            </a:xfrm>
            <a:custGeom>
              <a:avLst/>
              <a:gdLst>
                <a:gd name="T0" fmla="*/ 2147483647 w 148"/>
                <a:gd name="T1" fmla="*/ 2147483647 h 853"/>
                <a:gd name="T2" fmla="*/ 2147483647 w 148"/>
                <a:gd name="T3" fmla="*/ 2147483647 h 853"/>
                <a:gd name="T4" fmla="*/ 2147483647 w 148"/>
                <a:gd name="T5" fmla="*/ 2147483647 h 853"/>
                <a:gd name="T6" fmla="*/ 2147483647 w 148"/>
                <a:gd name="T7" fmla="*/ 2147483647 h 853"/>
                <a:gd name="T8" fmla="*/ 2147483647 w 148"/>
                <a:gd name="T9" fmla="*/ 2147483647 h 853"/>
                <a:gd name="T10" fmla="*/ 2147483647 w 148"/>
                <a:gd name="T11" fmla="*/ 2147483647 h 853"/>
                <a:gd name="T12" fmla="*/ 2147483647 w 148"/>
                <a:gd name="T13" fmla="*/ 2147483647 h 853"/>
                <a:gd name="T14" fmla="*/ 2147483647 w 148"/>
                <a:gd name="T15" fmla="*/ 2147483647 h 853"/>
                <a:gd name="T16" fmla="*/ 0 w 148"/>
                <a:gd name="T17" fmla="*/ 2147483647 h 853"/>
                <a:gd name="T18" fmla="*/ 0 w 148"/>
                <a:gd name="T19" fmla="*/ 2147483647 h 853"/>
                <a:gd name="T20" fmla="*/ 2147483647 w 148"/>
                <a:gd name="T21" fmla="*/ 2147483647 h 853"/>
                <a:gd name="T22" fmla="*/ 2147483647 w 148"/>
                <a:gd name="T23" fmla="*/ 2147483647 h 853"/>
                <a:gd name="T24" fmla="*/ 2147483647 w 148"/>
                <a:gd name="T25" fmla="*/ 2147483647 h 853"/>
                <a:gd name="T26" fmla="*/ 2147483647 w 148"/>
                <a:gd name="T27" fmla="*/ 2147483647 h 853"/>
                <a:gd name="T28" fmla="*/ 2147483647 w 148"/>
                <a:gd name="T29" fmla="*/ 2147483647 h 853"/>
                <a:gd name="T30" fmla="*/ 2147483647 w 148"/>
                <a:gd name="T31" fmla="*/ 2147483647 h 853"/>
                <a:gd name="T32" fmla="*/ 2147483647 w 148"/>
                <a:gd name="T33" fmla="*/ 2147483647 h 853"/>
                <a:gd name="T34" fmla="*/ 2147483647 w 148"/>
                <a:gd name="T35" fmla="*/ 0 h 853"/>
                <a:gd name="T36" fmla="*/ 2147483647 w 148"/>
                <a:gd name="T37" fmla="*/ 0 h 853"/>
                <a:gd name="T38" fmla="*/ 2147483647 w 148"/>
                <a:gd name="T39" fmla="*/ 2147483647 h 853"/>
                <a:gd name="T40" fmla="*/ 2147483647 w 148"/>
                <a:gd name="T41" fmla="*/ 2147483647 h 853"/>
                <a:gd name="T42" fmla="*/ 2147483647 w 148"/>
                <a:gd name="T43" fmla="*/ 2147483647 h 853"/>
                <a:gd name="T44" fmla="*/ 2147483647 w 148"/>
                <a:gd name="T45" fmla="*/ 2147483647 h 853"/>
                <a:gd name="T46" fmla="*/ 2147483647 w 148"/>
                <a:gd name="T47" fmla="*/ 2147483647 h 853"/>
                <a:gd name="T48" fmla="*/ 2147483647 w 148"/>
                <a:gd name="T49" fmla="*/ 2147483647 h 853"/>
                <a:gd name="T50" fmla="*/ 2147483647 w 148"/>
                <a:gd name="T51" fmla="*/ 2147483647 h 853"/>
                <a:gd name="T52" fmla="*/ 2147483647 w 148"/>
                <a:gd name="T53" fmla="*/ 2147483647 h 853"/>
                <a:gd name="T54" fmla="*/ 2147483647 w 148"/>
                <a:gd name="T55" fmla="*/ 2147483647 h 853"/>
                <a:gd name="T56" fmla="*/ 2147483647 w 148"/>
                <a:gd name="T57" fmla="*/ 2147483647 h 853"/>
                <a:gd name="T58" fmla="*/ 2147483647 w 148"/>
                <a:gd name="T59" fmla="*/ 2147483647 h 853"/>
                <a:gd name="T60" fmla="*/ 2147483647 w 148"/>
                <a:gd name="T61" fmla="*/ 2147483647 h 853"/>
                <a:gd name="T62" fmla="*/ 2147483647 w 148"/>
                <a:gd name="T63" fmla="*/ 2147483647 h 853"/>
                <a:gd name="T64" fmla="*/ 2147483647 w 148"/>
                <a:gd name="T65" fmla="*/ 2147483647 h 853"/>
                <a:gd name="T66" fmla="*/ 2147483647 w 148"/>
                <a:gd name="T67" fmla="*/ 2147483647 h 853"/>
                <a:gd name="T68" fmla="*/ 2147483647 w 148"/>
                <a:gd name="T69" fmla="*/ 2147483647 h 853"/>
                <a:gd name="T70" fmla="*/ 2147483647 w 148"/>
                <a:gd name="T71" fmla="*/ 2147483647 h 8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8"/>
                <a:gd name="T109" fmla="*/ 0 h 853"/>
                <a:gd name="T110" fmla="*/ 148 w 148"/>
                <a:gd name="T111" fmla="*/ 853 h 8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8" h="853">
                  <a:moveTo>
                    <a:pt x="76" y="853"/>
                  </a:moveTo>
                  <a:lnTo>
                    <a:pt x="72" y="849"/>
                  </a:lnTo>
                  <a:lnTo>
                    <a:pt x="68" y="849"/>
                  </a:lnTo>
                  <a:lnTo>
                    <a:pt x="64" y="845"/>
                  </a:lnTo>
                  <a:lnTo>
                    <a:pt x="59" y="845"/>
                  </a:lnTo>
                  <a:lnTo>
                    <a:pt x="51" y="832"/>
                  </a:lnTo>
                  <a:lnTo>
                    <a:pt x="47" y="820"/>
                  </a:lnTo>
                  <a:lnTo>
                    <a:pt x="38" y="798"/>
                  </a:lnTo>
                  <a:lnTo>
                    <a:pt x="34" y="777"/>
                  </a:lnTo>
                  <a:lnTo>
                    <a:pt x="30" y="756"/>
                  </a:lnTo>
                  <a:lnTo>
                    <a:pt x="21" y="727"/>
                  </a:lnTo>
                  <a:lnTo>
                    <a:pt x="17" y="697"/>
                  </a:lnTo>
                  <a:lnTo>
                    <a:pt x="13" y="663"/>
                  </a:lnTo>
                  <a:lnTo>
                    <a:pt x="9" y="629"/>
                  </a:lnTo>
                  <a:lnTo>
                    <a:pt x="9" y="591"/>
                  </a:lnTo>
                  <a:lnTo>
                    <a:pt x="4" y="553"/>
                  </a:lnTo>
                  <a:lnTo>
                    <a:pt x="4" y="511"/>
                  </a:lnTo>
                  <a:lnTo>
                    <a:pt x="0" y="469"/>
                  </a:lnTo>
                  <a:lnTo>
                    <a:pt x="0" y="427"/>
                  </a:lnTo>
                  <a:lnTo>
                    <a:pt x="0" y="380"/>
                  </a:lnTo>
                  <a:lnTo>
                    <a:pt x="4" y="338"/>
                  </a:lnTo>
                  <a:lnTo>
                    <a:pt x="4" y="300"/>
                  </a:lnTo>
                  <a:lnTo>
                    <a:pt x="9" y="258"/>
                  </a:lnTo>
                  <a:lnTo>
                    <a:pt x="9" y="220"/>
                  </a:lnTo>
                  <a:lnTo>
                    <a:pt x="13" y="186"/>
                  </a:lnTo>
                  <a:lnTo>
                    <a:pt x="17" y="152"/>
                  </a:lnTo>
                  <a:lnTo>
                    <a:pt x="21" y="122"/>
                  </a:lnTo>
                  <a:lnTo>
                    <a:pt x="30" y="97"/>
                  </a:lnTo>
                  <a:lnTo>
                    <a:pt x="34" y="72"/>
                  </a:lnTo>
                  <a:lnTo>
                    <a:pt x="38" y="51"/>
                  </a:lnTo>
                  <a:lnTo>
                    <a:pt x="47" y="34"/>
                  </a:lnTo>
                  <a:lnTo>
                    <a:pt x="51" y="17"/>
                  </a:lnTo>
                  <a:lnTo>
                    <a:pt x="59" y="8"/>
                  </a:lnTo>
                  <a:lnTo>
                    <a:pt x="64" y="4"/>
                  </a:lnTo>
                  <a:lnTo>
                    <a:pt x="68" y="0"/>
                  </a:lnTo>
                  <a:lnTo>
                    <a:pt x="72" y="0"/>
                  </a:lnTo>
                  <a:lnTo>
                    <a:pt x="76" y="0"/>
                  </a:lnTo>
                  <a:lnTo>
                    <a:pt x="80" y="0"/>
                  </a:lnTo>
                  <a:lnTo>
                    <a:pt x="85" y="4"/>
                  </a:lnTo>
                  <a:lnTo>
                    <a:pt x="89" y="8"/>
                  </a:lnTo>
                  <a:lnTo>
                    <a:pt x="97" y="17"/>
                  </a:lnTo>
                  <a:lnTo>
                    <a:pt x="102" y="34"/>
                  </a:lnTo>
                  <a:lnTo>
                    <a:pt x="110" y="51"/>
                  </a:lnTo>
                  <a:lnTo>
                    <a:pt x="114" y="72"/>
                  </a:lnTo>
                  <a:lnTo>
                    <a:pt x="123" y="97"/>
                  </a:lnTo>
                  <a:lnTo>
                    <a:pt x="127" y="122"/>
                  </a:lnTo>
                  <a:lnTo>
                    <a:pt x="131" y="152"/>
                  </a:lnTo>
                  <a:lnTo>
                    <a:pt x="135" y="186"/>
                  </a:lnTo>
                  <a:lnTo>
                    <a:pt x="140" y="220"/>
                  </a:lnTo>
                  <a:lnTo>
                    <a:pt x="140" y="258"/>
                  </a:lnTo>
                  <a:lnTo>
                    <a:pt x="144" y="300"/>
                  </a:lnTo>
                  <a:lnTo>
                    <a:pt x="144" y="338"/>
                  </a:lnTo>
                  <a:lnTo>
                    <a:pt x="148" y="380"/>
                  </a:lnTo>
                  <a:lnTo>
                    <a:pt x="148" y="427"/>
                  </a:lnTo>
                  <a:lnTo>
                    <a:pt x="148" y="469"/>
                  </a:lnTo>
                  <a:lnTo>
                    <a:pt x="144" y="511"/>
                  </a:lnTo>
                  <a:lnTo>
                    <a:pt x="144" y="553"/>
                  </a:lnTo>
                  <a:lnTo>
                    <a:pt x="140" y="591"/>
                  </a:lnTo>
                  <a:lnTo>
                    <a:pt x="140" y="629"/>
                  </a:lnTo>
                  <a:lnTo>
                    <a:pt x="135" y="663"/>
                  </a:lnTo>
                  <a:lnTo>
                    <a:pt x="131" y="697"/>
                  </a:lnTo>
                  <a:lnTo>
                    <a:pt x="127" y="727"/>
                  </a:lnTo>
                  <a:lnTo>
                    <a:pt x="123" y="756"/>
                  </a:lnTo>
                  <a:lnTo>
                    <a:pt x="114" y="777"/>
                  </a:lnTo>
                  <a:lnTo>
                    <a:pt x="110" y="798"/>
                  </a:lnTo>
                  <a:lnTo>
                    <a:pt x="102" y="820"/>
                  </a:lnTo>
                  <a:lnTo>
                    <a:pt x="97" y="832"/>
                  </a:lnTo>
                  <a:lnTo>
                    <a:pt x="89" y="845"/>
                  </a:lnTo>
                  <a:lnTo>
                    <a:pt x="85" y="845"/>
                  </a:lnTo>
                  <a:lnTo>
                    <a:pt x="80" y="849"/>
                  </a:lnTo>
                  <a:lnTo>
                    <a:pt x="76" y="849"/>
                  </a:lnTo>
                  <a:lnTo>
                    <a:pt x="76" y="853"/>
                  </a:lnTo>
                </a:path>
              </a:pathLst>
            </a:custGeom>
            <a:noFill/>
            <a:ln w="7938">
              <a:solidFill>
                <a:srgbClr val="000000"/>
              </a:solidFill>
              <a:round/>
              <a:headEnd/>
              <a:tailEnd/>
            </a:ln>
          </p:spPr>
          <p:txBody>
            <a:bodyPr/>
            <a:lstStyle/>
            <a:p>
              <a:endParaRPr lang="en-US"/>
            </a:p>
          </p:txBody>
        </p:sp>
        <p:sp>
          <p:nvSpPr>
            <p:cNvPr id="27701" name="Freeform 61"/>
            <p:cNvSpPr>
              <a:spLocks/>
            </p:cNvSpPr>
            <p:nvPr/>
          </p:nvSpPr>
          <p:spPr bwMode="auto">
            <a:xfrm>
              <a:off x="3714295" y="1640197"/>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0000FF"/>
            </a:solidFill>
            <a:ln w="0">
              <a:solidFill>
                <a:srgbClr val="0000FF"/>
              </a:solidFill>
              <a:round/>
              <a:headEnd/>
              <a:tailEnd/>
            </a:ln>
          </p:spPr>
          <p:txBody>
            <a:bodyPr/>
            <a:lstStyle/>
            <a:p>
              <a:endParaRPr lang="en-US"/>
            </a:p>
          </p:txBody>
        </p:sp>
        <p:sp>
          <p:nvSpPr>
            <p:cNvPr id="27702" name="Rectangle 62"/>
            <p:cNvSpPr>
              <a:spLocks noChangeArrowheads="1"/>
            </p:cNvSpPr>
            <p:nvPr/>
          </p:nvSpPr>
          <p:spPr bwMode="auto">
            <a:xfrm>
              <a:off x="3714295" y="1640197"/>
              <a:ext cx="534454" cy="1170"/>
            </a:xfrm>
            <a:prstGeom prst="rect">
              <a:avLst/>
            </a:prstGeom>
            <a:noFill/>
            <a:ln w="7938">
              <a:solidFill>
                <a:srgbClr val="000000"/>
              </a:solidFill>
              <a:miter lim="800000"/>
              <a:headEnd/>
              <a:tailEnd/>
            </a:ln>
          </p:spPr>
          <p:txBody>
            <a:bodyPr/>
            <a:lstStyle/>
            <a:p>
              <a:endParaRPr lang="en-US"/>
            </a:p>
          </p:txBody>
        </p:sp>
        <p:sp>
          <p:nvSpPr>
            <p:cNvPr id="27703" name="Freeform 63"/>
            <p:cNvSpPr>
              <a:spLocks/>
            </p:cNvSpPr>
            <p:nvPr/>
          </p:nvSpPr>
          <p:spPr bwMode="auto">
            <a:xfrm>
              <a:off x="3714295" y="1639026"/>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0000FF"/>
            </a:solidFill>
            <a:ln w="0">
              <a:solidFill>
                <a:srgbClr val="0000FF"/>
              </a:solidFill>
              <a:round/>
              <a:headEnd/>
              <a:tailEnd/>
            </a:ln>
          </p:spPr>
          <p:txBody>
            <a:bodyPr/>
            <a:lstStyle/>
            <a:p>
              <a:endParaRPr lang="en-US"/>
            </a:p>
          </p:txBody>
        </p:sp>
        <p:sp>
          <p:nvSpPr>
            <p:cNvPr id="27704" name="Rectangle 64"/>
            <p:cNvSpPr>
              <a:spLocks noChangeArrowheads="1"/>
            </p:cNvSpPr>
            <p:nvPr/>
          </p:nvSpPr>
          <p:spPr bwMode="auto">
            <a:xfrm>
              <a:off x="3714295" y="1639026"/>
              <a:ext cx="534454" cy="1170"/>
            </a:xfrm>
            <a:prstGeom prst="rect">
              <a:avLst/>
            </a:prstGeom>
            <a:noFill/>
            <a:ln w="7938">
              <a:solidFill>
                <a:srgbClr val="000000"/>
              </a:solidFill>
              <a:miter lim="800000"/>
              <a:headEnd/>
              <a:tailEnd/>
            </a:ln>
          </p:spPr>
          <p:txBody>
            <a:bodyPr/>
            <a:lstStyle/>
            <a:p>
              <a:endParaRPr lang="en-US"/>
            </a:p>
          </p:txBody>
        </p:sp>
        <p:sp>
          <p:nvSpPr>
            <p:cNvPr id="27705" name="Freeform 65"/>
            <p:cNvSpPr>
              <a:spLocks/>
            </p:cNvSpPr>
            <p:nvPr/>
          </p:nvSpPr>
          <p:spPr bwMode="auto">
            <a:xfrm>
              <a:off x="3714295" y="1637856"/>
              <a:ext cx="534454" cy="1170"/>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0000FF"/>
            </a:solidFill>
            <a:ln w="0">
              <a:solidFill>
                <a:srgbClr val="0000FF"/>
              </a:solidFill>
              <a:round/>
              <a:headEnd/>
              <a:tailEnd/>
            </a:ln>
          </p:spPr>
          <p:txBody>
            <a:bodyPr/>
            <a:lstStyle/>
            <a:p>
              <a:endParaRPr lang="en-US"/>
            </a:p>
          </p:txBody>
        </p:sp>
        <p:sp>
          <p:nvSpPr>
            <p:cNvPr id="27706" name="Rectangle 66"/>
            <p:cNvSpPr>
              <a:spLocks noChangeArrowheads="1"/>
            </p:cNvSpPr>
            <p:nvPr/>
          </p:nvSpPr>
          <p:spPr bwMode="auto">
            <a:xfrm>
              <a:off x="3714295" y="1637856"/>
              <a:ext cx="534454" cy="1170"/>
            </a:xfrm>
            <a:prstGeom prst="rect">
              <a:avLst/>
            </a:prstGeom>
            <a:noFill/>
            <a:ln w="7938">
              <a:solidFill>
                <a:srgbClr val="000000"/>
              </a:solidFill>
              <a:miter lim="800000"/>
              <a:headEnd/>
              <a:tailEnd/>
            </a:ln>
          </p:spPr>
          <p:txBody>
            <a:bodyPr/>
            <a:lstStyle/>
            <a:p>
              <a:endParaRPr lang="en-US"/>
            </a:p>
          </p:txBody>
        </p:sp>
        <p:sp>
          <p:nvSpPr>
            <p:cNvPr id="27707" name="Freeform 67"/>
            <p:cNvSpPr>
              <a:spLocks/>
            </p:cNvSpPr>
            <p:nvPr/>
          </p:nvSpPr>
          <p:spPr bwMode="auto">
            <a:xfrm>
              <a:off x="3714295" y="1635515"/>
              <a:ext cx="534454" cy="2341"/>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0000FF"/>
            </a:solidFill>
            <a:ln w="0">
              <a:solidFill>
                <a:srgbClr val="0000FF"/>
              </a:solidFill>
              <a:round/>
              <a:headEnd/>
              <a:tailEnd/>
            </a:ln>
          </p:spPr>
          <p:txBody>
            <a:bodyPr/>
            <a:lstStyle/>
            <a:p>
              <a:endParaRPr lang="en-US"/>
            </a:p>
          </p:txBody>
        </p:sp>
        <p:sp>
          <p:nvSpPr>
            <p:cNvPr id="27708" name="Rectangle 68"/>
            <p:cNvSpPr>
              <a:spLocks noChangeArrowheads="1"/>
            </p:cNvSpPr>
            <p:nvPr/>
          </p:nvSpPr>
          <p:spPr bwMode="auto">
            <a:xfrm>
              <a:off x="3714295" y="1635515"/>
              <a:ext cx="534454" cy="2341"/>
            </a:xfrm>
            <a:prstGeom prst="rect">
              <a:avLst/>
            </a:prstGeom>
            <a:noFill/>
            <a:ln w="7938">
              <a:solidFill>
                <a:srgbClr val="000000"/>
              </a:solidFill>
              <a:miter lim="800000"/>
              <a:headEnd/>
              <a:tailEnd/>
            </a:ln>
          </p:spPr>
          <p:txBody>
            <a:bodyPr/>
            <a:lstStyle/>
            <a:p>
              <a:endParaRPr lang="en-US"/>
            </a:p>
          </p:txBody>
        </p:sp>
        <p:sp>
          <p:nvSpPr>
            <p:cNvPr id="27709" name="Freeform 69"/>
            <p:cNvSpPr>
              <a:spLocks/>
            </p:cNvSpPr>
            <p:nvPr/>
          </p:nvSpPr>
          <p:spPr bwMode="auto">
            <a:xfrm>
              <a:off x="3714295" y="1634345"/>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0000FF"/>
            </a:solidFill>
            <a:ln w="0">
              <a:solidFill>
                <a:srgbClr val="0000FF"/>
              </a:solidFill>
              <a:round/>
              <a:headEnd/>
              <a:tailEnd/>
            </a:ln>
          </p:spPr>
          <p:txBody>
            <a:bodyPr/>
            <a:lstStyle/>
            <a:p>
              <a:endParaRPr lang="en-US"/>
            </a:p>
          </p:txBody>
        </p:sp>
        <p:sp>
          <p:nvSpPr>
            <p:cNvPr id="27710" name="Rectangle 70"/>
            <p:cNvSpPr>
              <a:spLocks noChangeArrowheads="1"/>
            </p:cNvSpPr>
            <p:nvPr/>
          </p:nvSpPr>
          <p:spPr bwMode="auto">
            <a:xfrm>
              <a:off x="3714295" y="1634345"/>
              <a:ext cx="534454" cy="1170"/>
            </a:xfrm>
            <a:prstGeom prst="rect">
              <a:avLst/>
            </a:prstGeom>
            <a:noFill/>
            <a:ln w="7938">
              <a:solidFill>
                <a:srgbClr val="000000"/>
              </a:solidFill>
              <a:miter lim="800000"/>
              <a:headEnd/>
              <a:tailEnd/>
            </a:ln>
          </p:spPr>
          <p:txBody>
            <a:bodyPr/>
            <a:lstStyle/>
            <a:p>
              <a:endParaRPr lang="en-US"/>
            </a:p>
          </p:txBody>
        </p:sp>
        <p:sp>
          <p:nvSpPr>
            <p:cNvPr id="27711" name="Freeform 71"/>
            <p:cNvSpPr>
              <a:spLocks/>
            </p:cNvSpPr>
            <p:nvPr/>
          </p:nvSpPr>
          <p:spPr bwMode="auto">
            <a:xfrm>
              <a:off x="3714295" y="1633174"/>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0040FF"/>
            </a:solidFill>
            <a:ln w="0">
              <a:solidFill>
                <a:srgbClr val="0040FF"/>
              </a:solidFill>
              <a:round/>
              <a:headEnd/>
              <a:tailEnd/>
            </a:ln>
          </p:spPr>
          <p:txBody>
            <a:bodyPr/>
            <a:lstStyle/>
            <a:p>
              <a:endParaRPr lang="en-US"/>
            </a:p>
          </p:txBody>
        </p:sp>
        <p:sp>
          <p:nvSpPr>
            <p:cNvPr id="27712" name="Rectangle 72"/>
            <p:cNvSpPr>
              <a:spLocks noChangeArrowheads="1"/>
            </p:cNvSpPr>
            <p:nvPr/>
          </p:nvSpPr>
          <p:spPr bwMode="auto">
            <a:xfrm>
              <a:off x="3714295" y="1633174"/>
              <a:ext cx="534454" cy="1170"/>
            </a:xfrm>
            <a:prstGeom prst="rect">
              <a:avLst/>
            </a:prstGeom>
            <a:noFill/>
            <a:ln w="7938">
              <a:solidFill>
                <a:srgbClr val="000000"/>
              </a:solidFill>
              <a:miter lim="800000"/>
              <a:headEnd/>
              <a:tailEnd/>
            </a:ln>
          </p:spPr>
          <p:txBody>
            <a:bodyPr/>
            <a:lstStyle/>
            <a:p>
              <a:endParaRPr lang="en-US"/>
            </a:p>
          </p:txBody>
        </p:sp>
        <p:sp>
          <p:nvSpPr>
            <p:cNvPr id="27713" name="Freeform 73"/>
            <p:cNvSpPr>
              <a:spLocks/>
            </p:cNvSpPr>
            <p:nvPr/>
          </p:nvSpPr>
          <p:spPr bwMode="auto">
            <a:xfrm>
              <a:off x="3714295" y="1632004"/>
              <a:ext cx="534454" cy="1170"/>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0040FF"/>
            </a:solidFill>
            <a:ln w="0">
              <a:solidFill>
                <a:srgbClr val="0040FF"/>
              </a:solidFill>
              <a:round/>
              <a:headEnd/>
              <a:tailEnd/>
            </a:ln>
          </p:spPr>
          <p:txBody>
            <a:bodyPr/>
            <a:lstStyle/>
            <a:p>
              <a:endParaRPr lang="en-US"/>
            </a:p>
          </p:txBody>
        </p:sp>
        <p:sp>
          <p:nvSpPr>
            <p:cNvPr id="27714" name="Rectangle 74"/>
            <p:cNvSpPr>
              <a:spLocks noChangeArrowheads="1"/>
            </p:cNvSpPr>
            <p:nvPr/>
          </p:nvSpPr>
          <p:spPr bwMode="auto">
            <a:xfrm>
              <a:off x="3714295" y="1632004"/>
              <a:ext cx="534454" cy="1170"/>
            </a:xfrm>
            <a:prstGeom prst="rect">
              <a:avLst/>
            </a:prstGeom>
            <a:noFill/>
            <a:ln w="7938">
              <a:solidFill>
                <a:srgbClr val="000000"/>
              </a:solidFill>
              <a:miter lim="800000"/>
              <a:headEnd/>
              <a:tailEnd/>
            </a:ln>
          </p:spPr>
          <p:txBody>
            <a:bodyPr/>
            <a:lstStyle/>
            <a:p>
              <a:endParaRPr lang="en-US"/>
            </a:p>
          </p:txBody>
        </p:sp>
        <p:sp>
          <p:nvSpPr>
            <p:cNvPr id="27715" name="Freeform 75"/>
            <p:cNvSpPr>
              <a:spLocks/>
            </p:cNvSpPr>
            <p:nvPr/>
          </p:nvSpPr>
          <p:spPr bwMode="auto">
            <a:xfrm>
              <a:off x="3714295" y="1629663"/>
              <a:ext cx="534454" cy="2341"/>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0040FF"/>
            </a:solidFill>
            <a:ln w="0">
              <a:solidFill>
                <a:srgbClr val="0040FF"/>
              </a:solidFill>
              <a:round/>
              <a:headEnd/>
              <a:tailEnd/>
            </a:ln>
          </p:spPr>
          <p:txBody>
            <a:bodyPr/>
            <a:lstStyle/>
            <a:p>
              <a:endParaRPr lang="en-US"/>
            </a:p>
          </p:txBody>
        </p:sp>
        <p:sp>
          <p:nvSpPr>
            <p:cNvPr id="27716" name="Rectangle 76"/>
            <p:cNvSpPr>
              <a:spLocks noChangeArrowheads="1"/>
            </p:cNvSpPr>
            <p:nvPr/>
          </p:nvSpPr>
          <p:spPr bwMode="auto">
            <a:xfrm>
              <a:off x="3714295" y="1629663"/>
              <a:ext cx="534454" cy="2341"/>
            </a:xfrm>
            <a:prstGeom prst="rect">
              <a:avLst/>
            </a:prstGeom>
            <a:noFill/>
            <a:ln w="7938">
              <a:solidFill>
                <a:srgbClr val="000000"/>
              </a:solidFill>
              <a:miter lim="800000"/>
              <a:headEnd/>
              <a:tailEnd/>
            </a:ln>
          </p:spPr>
          <p:txBody>
            <a:bodyPr/>
            <a:lstStyle/>
            <a:p>
              <a:endParaRPr lang="en-US"/>
            </a:p>
          </p:txBody>
        </p:sp>
        <p:sp>
          <p:nvSpPr>
            <p:cNvPr id="27717" name="Freeform 77"/>
            <p:cNvSpPr>
              <a:spLocks/>
            </p:cNvSpPr>
            <p:nvPr/>
          </p:nvSpPr>
          <p:spPr bwMode="auto">
            <a:xfrm>
              <a:off x="3714295" y="1628492"/>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0040FF"/>
            </a:solidFill>
            <a:ln w="0">
              <a:solidFill>
                <a:srgbClr val="0040FF"/>
              </a:solidFill>
              <a:round/>
              <a:headEnd/>
              <a:tailEnd/>
            </a:ln>
          </p:spPr>
          <p:txBody>
            <a:bodyPr/>
            <a:lstStyle/>
            <a:p>
              <a:endParaRPr lang="en-US"/>
            </a:p>
          </p:txBody>
        </p:sp>
        <p:sp>
          <p:nvSpPr>
            <p:cNvPr id="27718" name="Rectangle 78"/>
            <p:cNvSpPr>
              <a:spLocks noChangeArrowheads="1"/>
            </p:cNvSpPr>
            <p:nvPr/>
          </p:nvSpPr>
          <p:spPr bwMode="auto">
            <a:xfrm>
              <a:off x="3714295" y="1628492"/>
              <a:ext cx="534454" cy="1170"/>
            </a:xfrm>
            <a:prstGeom prst="rect">
              <a:avLst/>
            </a:prstGeom>
            <a:noFill/>
            <a:ln w="7938">
              <a:solidFill>
                <a:srgbClr val="000000"/>
              </a:solidFill>
              <a:miter lim="800000"/>
              <a:headEnd/>
              <a:tailEnd/>
            </a:ln>
          </p:spPr>
          <p:txBody>
            <a:bodyPr/>
            <a:lstStyle/>
            <a:p>
              <a:endParaRPr lang="en-US"/>
            </a:p>
          </p:txBody>
        </p:sp>
        <p:sp>
          <p:nvSpPr>
            <p:cNvPr id="27719" name="Freeform 79"/>
            <p:cNvSpPr>
              <a:spLocks/>
            </p:cNvSpPr>
            <p:nvPr/>
          </p:nvSpPr>
          <p:spPr bwMode="auto">
            <a:xfrm>
              <a:off x="3714295" y="1627322"/>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0040FF"/>
            </a:solidFill>
            <a:ln w="0">
              <a:solidFill>
                <a:srgbClr val="0040FF"/>
              </a:solidFill>
              <a:round/>
              <a:headEnd/>
              <a:tailEnd/>
            </a:ln>
          </p:spPr>
          <p:txBody>
            <a:bodyPr/>
            <a:lstStyle/>
            <a:p>
              <a:endParaRPr lang="en-US"/>
            </a:p>
          </p:txBody>
        </p:sp>
        <p:sp>
          <p:nvSpPr>
            <p:cNvPr id="27720" name="Rectangle 80"/>
            <p:cNvSpPr>
              <a:spLocks noChangeArrowheads="1"/>
            </p:cNvSpPr>
            <p:nvPr/>
          </p:nvSpPr>
          <p:spPr bwMode="auto">
            <a:xfrm>
              <a:off x="3714295" y="1627322"/>
              <a:ext cx="534454" cy="1170"/>
            </a:xfrm>
            <a:prstGeom prst="rect">
              <a:avLst/>
            </a:prstGeom>
            <a:noFill/>
            <a:ln w="7938">
              <a:solidFill>
                <a:srgbClr val="000000"/>
              </a:solidFill>
              <a:miter lim="800000"/>
              <a:headEnd/>
              <a:tailEnd/>
            </a:ln>
          </p:spPr>
          <p:txBody>
            <a:bodyPr/>
            <a:lstStyle/>
            <a:p>
              <a:endParaRPr lang="en-US"/>
            </a:p>
          </p:txBody>
        </p:sp>
        <p:sp>
          <p:nvSpPr>
            <p:cNvPr id="27721" name="Freeform 81"/>
            <p:cNvSpPr>
              <a:spLocks/>
            </p:cNvSpPr>
            <p:nvPr/>
          </p:nvSpPr>
          <p:spPr bwMode="auto">
            <a:xfrm>
              <a:off x="3714295" y="1626152"/>
              <a:ext cx="534454" cy="1170"/>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0040FF"/>
            </a:solidFill>
            <a:ln w="0">
              <a:solidFill>
                <a:srgbClr val="0040FF"/>
              </a:solidFill>
              <a:round/>
              <a:headEnd/>
              <a:tailEnd/>
            </a:ln>
          </p:spPr>
          <p:txBody>
            <a:bodyPr/>
            <a:lstStyle/>
            <a:p>
              <a:endParaRPr lang="en-US"/>
            </a:p>
          </p:txBody>
        </p:sp>
        <p:sp>
          <p:nvSpPr>
            <p:cNvPr id="27722" name="Rectangle 82"/>
            <p:cNvSpPr>
              <a:spLocks noChangeArrowheads="1"/>
            </p:cNvSpPr>
            <p:nvPr/>
          </p:nvSpPr>
          <p:spPr bwMode="auto">
            <a:xfrm>
              <a:off x="3714295" y="1626152"/>
              <a:ext cx="534454" cy="1170"/>
            </a:xfrm>
            <a:prstGeom prst="rect">
              <a:avLst/>
            </a:prstGeom>
            <a:noFill/>
            <a:ln w="7938">
              <a:solidFill>
                <a:srgbClr val="000000"/>
              </a:solidFill>
              <a:miter lim="800000"/>
              <a:headEnd/>
              <a:tailEnd/>
            </a:ln>
          </p:spPr>
          <p:txBody>
            <a:bodyPr/>
            <a:lstStyle/>
            <a:p>
              <a:endParaRPr lang="en-US"/>
            </a:p>
          </p:txBody>
        </p:sp>
        <p:sp>
          <p:nvSpPr>
            <p:cNvPr id="27723" name="Freeform 83"/>
            <p:cNvSpPr>
              <a:spLocks/>
            </p:cNvSpPr>
            <p:nvPr/>
          </p:nvSpPr>
          <p:spPr bwMode="auto">
            <a:xfrm>
              <a:off x="3714295" y="1624981"/>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0040FF"/>
            </a:solidFill>
            <a:ln w="0">
              <a:solidFill>
                <a:srgbClr val="0040FF"/>
              </a:solidFill>
              <a:round/>
              <a:headEnd/>
              <a:tailEnd/>
            </a:ln>
          </p:spPr>
          <p:txBody>
            <a:bodyPr/>
            <a:lstStyle/>
            <a:p>
              <a:endParaRPr lang="en-US"/>
            </a:p>
          </p:txBody>
        </p:sp>
        <p:sp>
          <p:nvSpPr>
            <p:cNvPr id="27724" name="Rectangle 84"/>
            <p:cNvSpPr>
              <a:spLocks noChangeArrowheads="1"/>
            </p:cNvSpPr>
            <p:nvPr/>
          </p:nvSpPr>
          <p:spPr bwMode="auto">
            <a:xfrm>
              <a:off x="3714295" y="1624981"/>
              <a:ext cx="534454" cy="1170"/>
            </a:xfrm>
            <a:prstGeom prst="rect">
              <a:avLst/>
            </a:prstGeom>
            <a:noFill/>
            <a:ln w="7938">
              <a:solidFill>
                <a:srgbClr val="000000"/>
              </a:solidFill>
              <a:miter lim="800000"/>
              <a:headEnd/>
              <a:tailEnd/>
            </a:ln>
          </p:spPr>
          <p:txBody>
            <a:bodyPr/>
            <a:lstStyle/>
            <a:p>
              <a:endParaRPr lang="en-US"/>
            </a:p>
          </p:txBody>
        </p:sp>
        <p:sp>
          <p:nvSpPr>
            <p:cNvPr id="27725" name="Freeform 85"/>
            <p:cNvSpPr>
              <a:spLocks/>
            </p:cNvSpPr>
            <p:nvPr/>
          </p:nvSpPr>
          <p:spPr bwMode="auto">
            <a:xfrm>
              <a:off x="3714295" y="1622640"/>
              <a:ext cx="534454" cy="2341"/>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0040FF"/>
            </a:solidFill>
            <a:ln w="0">
              <a:solidFill>
                <a:srgbClr val="0040FF"/>
              </a:solidFill>
              <a:round/>
              <a:headEnd/>
              <a:tailEnd/>
            </a:ln>
          </p:spPr>
          <p:txBody>
            <a:bodyPr/>
            <a:lstStyle/>
            <a:p>
              <a:endParaRPr lang="en-US"/>
            </a:p>
          </p:txBody>
        </p:sp>
        <p:sp>
          <p:nvSpPr>
            <p:cNvPr id="27726" name="Rectangle 86"/>
            <p:cNvSpPr>
              <a:spLocks noChangeArrowheads="1"/>
            </p:cNvSpPr>
            <p:nvPr/>
          </p:nvSpPr>
          <p:spPr bwMode="auto">
            <a:xfrm>
              <a:off x="3714295" y="1622640"/>
              <a:ext cx="534454" cy="2341"/>
            </a:xfrm>
            <a:prstGeom prst="rect">
              <a:avLst/>
            </a:prstGeom>
            <a:noFill/>
            <a:ln w="7938">
              <a:solidFill>
                <a:srgbClr val="000000"/>
              </a:solidFill>
              <a:miter lim="800000"/>
              <a:headEnd/>
              <a:tailEnd/>
            </a:ln>
          </p:spPr>
          <p:txBody>
            <a:bodyPr/>
            <a:lstStyle/>
            <a:p>
              <a:endParaRPr lang="en-US"/>
            </a:p>
          </p:txBody>
        </p:sp>
        <p:sp>
          <p:nvSpPr>
            <p:cNvPr id="27727" name="Freeform 87"/>
            <p:cNvSpPr>
              <a:spLocks/>
            </p:cNvSpPr>
            <p:nvPr/>
          </p:nvSpPr>
          <p:spPr bwMode="auto">
            <a:xfrm>
              <a:off x="3714295" y="1621470"/>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0040FF"/>
            </a:solidFill>
            <a:ln w="0">
              <a:solidFill>
                <a:srgbClr val="0040FF"/>
              </a:solidFill>
              <a:round/>
              <a:headEnd/>
              <a:tailEnd/>
            </a:ln>
          </p:spPr>
          <p:txBody>
            <a:bodyPr/>
            <a:lstStyle/>
            <a:p>
              <a:endParaRPr lang="en-US"/>
            </a:p>
          </p:txBody>
        </p:sp>
        <p:sp>
          <p:nvSpPr>
            <p:cNvPr id="27728" name="Rectangle 88"/>
            <p:cNvSpPr>
              <a:spLocks noChangeArrowheads="1"/>
            </p:cNvSpPr>
            <p:nvPr/>
          </p:nvSpPr>
          <p:spPr bwMode="auto">
            <a:xfrm>
              <a:off x="3714295" y="1621470"/>
              <a:ext cx="534454" cy="1170"/>
            </a:xfrm>
            <a:prstGeom prst="rect">
              <a:avLst/>
            </a:prstGeom>
            <a:noFill/>
            <a:ln w="7938">
              <a:solidFill>
                <a:srgbClr val="000000"/>
              </a:solidFill>
              <a:miter lim="800000"/>
              <a:headEnd/>
              <a:tailEnd/>
            </a:ln>
          </p:spPr>
          <p:txBody>
            <a:bodyPr/>
            <a:lstStyle/>
            <a:p>
              <a:endParaRPr lang="en-US"/>
            </a:p>
          </p:txBody>
        </p:sp>
        <p:sp>
          <p:nvSpPr>
            <p:cNvPr id="27729" name="Freeform 89"/>
            <p:cNvSpPr>
              <a:spLocks/>
            </p:cNvSpPr>
            <p:nvPr/>
          </p:nvSpPr>
          <p:spPr bwMode="auto">
            <a:xfrm>
              <a:off x="3714295" y="1620299"/>
              <a:ext cx="534454" cy="1170"/>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0040FF"/>
            </a:solidFill>
            <a:ln w="0">
              <a:solidFill>
                <a:srgbClr val="0040FF"/>
              </a:solidFill>
              <a:round/>
              <a:headEnd/>
              <a:tailEnd/>
            </a:ln>
          </p:spPr>
          <p:txBody>
            <a:bodyPr/>
            <a:lstStyle/>
            <a:p>
              <a:endParaRPr lang="en-US"/>
            </a:p>
          </p:txBody>
        </p:sp>
        <p:sp>
          <p:nvSpPr>
            <p:cNvPr id="27730" name="Rectangle 90"/>
            <p:cNvSpPr>
              <a:spLocks noChangeArrowheads="1"/>
            </p:cNvSpPr>
            <p:nvPr/>
          </p:nvSpPr>
          <p:spPr bwMode="auto">
            <a:xfrm>
              <a:off x="3714295" y="1620299"/>
              <a:ext cx="534454" cy="1170"/>
            </a:xfrm>
            <a:prstGeom prst="rect">
              <a:avLst/>
            </a:prstGeom>
            <a:noFill/>
            <a:ln w="7938">
              <a:solidFill>
                <a:srgbClr val="000000"/>
              </a:solidFill>
              <a:miter lim="800000"/>
              <a:headEnd/>
              <a:tailEnd/>
            </a:ln>
          </p:spPr>
          <p:txBody>
            <a:bodyPr/>
            <a:lstStyle/>
            <a:p>
              <a:endParaRPr lang="en-US"/>
            </a:p>
          </p:txBody>
        </p:sp>
        <p:sp>
          <p:nvSpPr>
            <p:cNvPr id="27731" name="Freeform 91"/>
            <p:cNvSpPr>
              <a:spLocks/>
            </p:cNvSpPr>
            <p:nvPr/>
          </p:nvSpPr>
          <p:spPr bwMode="auto">
            <a:xfrm>
              <a:off x="3714295" y="1619129"/>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0040FF"/>
            </a:solidFill>
            <a:ln w="0">
              <a:solidFill>
                <a:srgbClr val="0040FF"/>
              </a:solidFill>
              <a:round/>
              <a:headEnd/>
              <a:tailEnd/>
            </a:ln>
          </p:spPr>
          <p:txBody>
            <a:bodyPr/>
            <a:lstStyle/>
            <a:p>
              <a:endParaRPr lang="en-US"/>
            </a:p>
          </p:txBody>
        </p:sp>
        <p:sp>
          <p:nvSpPr>
            <p:cNvPr id="27732" name="Rectangle 92"/>
            <p:cNvSpPr>
              <a:spLocks noChangeArrowheads="1"/>
            </p:cNvSpPr>
            <p:nvPr/>
          </p:nvSpPr>
          <p:spPr bwMode="auto">
            <a:xfrm>
              <a:off x="3714295" y="1619129"/>
              <a:ext cx="534454" cy="1170"/>
            </a:xfrm>
            <a:prstGeom prst="rect">
              <a:avLst/>
            </a:prstGeom>
            <a:noFill/>
            <a:ln w="7938">
              <a:solidFill>
                <a:srgbClr val="000000"/>
              </a:solidFill>
              <a:miter lim="800000"/>
              <a:headEnd/>
              <a:tailEnd/>
            </a:ln>
          </p:spPr>
          <p:txBody>
            <a:bodyPr/>
            <a:lstStyle/>
            <a:p>
              <a:endParaRPr lang="en-US"/>
            </a:p>
          </p:txBody>
        </p:sp>
        <p:sp>
          <p:nvSpPr>
            <p:cNvPr id="27733" name="Freeform 93"/>
            <p:cNvSpPr>
              <a:spLocks/>
            </p:cNvSpPr>
            <p:nvPr/>
          </p:nvSpPr>
          <p:spPr bwMode="auto">
            <a:xfrm>
              <a:off x="3714295" y="1616788"/>
              <a:ext cx="534454" cy="2341"/>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0040FF"/>
            </a:solidFill>
            <a:ln w="0">
              <a:solidFill>
                <a:srgbClr val="0040FF"/>
              </a:solidFill>
              <a:round/>
              <a:headEnd/>
              <a:tailEnd/>
            </a:ln>
          </p:spPr>
          <p:txBody>
            <a:bodyPr/>
            <a:lstStyle/>
            <a:p>
              <a:endParaRPr lang="en-US"/>
            </a:p>
          </p:txBody>
        </p:sp>
        <p:sp>
          <p:nvSpPr>
            <p:cNvPr id="27734" name="Rectangle 94"/>
            <p:cNvSpPr>
              <a:spLocks noChangeArrowheads="1"/>
            </p:cNvSpPr>
            <p:nvPr/>
          </p:nvSpPr>
          <p:spPr bwMode="auto">
            <a:xfrm>
              <a:off x="3714295" y="1616788"/>
              <a:ext cx="534454" cy="2341"/>
            </a:xfrm>
            <a:prstGeom prst="rect">
              <a:avLst/>
            </a:prstGeom>
            <a:noFill/>
            <a:ln w="7938">
              <a:solidFill>
                <a:srgbClr val="000000"/>
              </a:solidFill>
              <a:miter lim="800000"/>
              <a:headEnd/>
              <a:tailEnd/>
            </a:ln>
          </p:spPr>
          <p:txBody>
            <a:bodyPr/>
            <a:lstStyle/>
            <a:p>
              <a:endParaRPr lang="en-US"/>
            </a:p>
          </p:txBody>
        </p:sp>
        <p:sp>
          <p:nvSpPr>
            <p:cNvPr id="27735" name="Freeform 95"/>
            <p:cNvSpPr>
              <a:spLocks/>
            </p:cNvSpPr>
            <p:nvPr/>
          </p:nvSpPr>
          <p:spPr bwMode="auto">
            <a:xfrm>
              <a:off x="3714295" y="1615618"/>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80FF"/>
            </a:solidFill>
            <a:ln w="0">
              <a:solidFill>
                <a:srgbClr val="8080FF"/>
              </a:solidFill>
              <a:round/>
              <a:headEnd/>
              <a:tailEnd/>
            </a:ln>
          </p:spPr>
          <p:txBody>
            <a:bodyPr/>
            <a:lstStyle/>
            <a:p>
              <a:endParaRPr lang="en-US"/>
            </a:p>
          </p:txBody>
        </p:sp>
        <p:sp>
          <p:nvSpPr>
            <p:cNvPr id="27736" name="Rectangle 96"/>
            <p:cNvSpPr>
              <a:spLocks noChangeArrowheads="1"/>
            </p:cNvSpPr>
            <p:nvPr/>
          </p:nvSpPr>
          <p:spPr bwMode="auto">
            <a:xfrm>
              <a:off x="3714295" y="1615618"/>
              <a:ext cx="534454" cy="1170"/>
            </a:xfrm>
            <a:prstGeom prst="rect">
              <a:avLst/>
            </a:prstGeom>
            <a:noFill/>
            <a:ln w="7938">
              <a:solidFill>
                <a:srgbClr val="000000"/>
              </a:solidFill>
              <a:miter lim="800000"/>
              <a:headEnd/>
              <a:tailEnd/>
            </a:ln>
          </p:spPr>
          <p:txBody>
            <a:bodyPr/>
            <a:lstStyle/>
            <a:p>
              <a:endParaRPr lang="en-US"/>
            </a:p>
          </p:txBody>
        </p:sp>
        <p:sp>
          <p:nvSpPr>
            <p:cNvPr id="27737" name="Freeform 97"/>
            <p:cNvSpPr>
              <a:spLocks/>
            </p:cNvSpPr>
            <p:nvPr/>
          </p:nvSpPr>
          <p:spPr bwMode="auto">
            <a:xfrm>
              <a:off x="3714295" y="1614447"/>
              <a:ext cx="534454" cy="1170"/>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8080FF"/>
            </a:solidFill>
            <a:ln w="0">
              <a:solidFill>
                <a:srgbClr val="8080FF"/>
              </a:solidFill>
              <a:round/>
              <a:headEnd/>
              <a:tailEnd/>
            </a:ln>
          </p:spPr>
          <p:txBody>
            <a:bodyPr/>
            <a:lstStyle/>
            <a:p>
              <a:endParaRPr lang="en-US"/>
            </a:p>
          </p:txBody>
        </p:sp>
        <p:sp>
          <p:nvSpPr>
            <p:cNvPr id="27738" name="Rectangle 98"/>
            <p:cNvSpPr>
              <a:spLocks noChangeArrowheads="1"/>
            </p:cNvSpPr>
            <p:nvPr/>
          </p:nvSpPr>
          <p:spPr bwMode="auto">
            <a:xfrm>
              <a:off x="3714295" y="1614447"/>
              <a:ext cx="534454" cy="1170"/>
            </a:xfrm>
            <a:prstGeom prst="rect">
              <a:avLst/>
            </a:prstGeom>
            <a:noFill/>
            <a:ln w="7938">
              <a:solidFill>
                <a:srgbClr val="000000"/>
              </a:solidFill>
              <a:miter lim="800000"/>
              <a:headEnd/>
              <a:tailEnd/>
            </a:ln>
          </p:spPr>
          <p:txBody>
            <a:bodyPr/>
            <a:lstStyle/>
            <a:p>
              <a:endParaRPr lang="en-US"/>
            </a:p>
          </p:txBody>
        </p:sp>
        <p:sp>
          <p:nvSpPr>
            <p:cNvPr id="27739" name="Freeform 99"/>
            <p:cNvSpPr>
              <a:spLocks/>
            </p:cNvSpPr>
            <p:nvPr/>
          </p:nvSpPr>
          <p:spPr bwMode="auto">
            <a:xfrm>
              <a:off x="3714295" y="1613277"/>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80FF"/>
            </a:solidFill>
            <a:ln w="0">
              <a:solidFill>
                <a:srgbClr val="8080FF"/>
              </a:solidFill>
              <a:round/>
              <a:headEnd/>
              <a:tailEnd/>
            </a:ln>
          </p:spPr>
          <p:txBody>
            <a:bodyPr/>
            <a:lstStyle/>
            <a:p>
              <a:endParaRPr lang="en-US"/>
            </a:p>
          </p:txBody>
        </p:sp>
        <p:sp>
          <p:nvSpPr>
            <p:cNvPr id="27740" name="Rectangle 100"/>
            <p:cNvSpPr>
              <a:spLocks noChangeArrowheads="1"/>
            </p:cNvSpPr>
            <p:nvPr/>
          </p:nvSpPr>
          <p:spPr bwMode="auto">
            <a:xfrm>
              <a:off x="3714295" y="1613277"/>
              <a:ext cx="534454" cy="1170"/>
            </a:xfrm>
            <a:prstGeom prst="rect">
              <a:avLst/>
            </a:prstGeom>
            <a:noFill/>
            <a:ln w="7938">
              <a:solidFill>
                <a:srgbClr val="000000"/>
              </a:solidFill>
              <a:miter lim="800000"/>
              <a:headEnd/>
              <a:tailEnd/>
            </a:ln>
          </p:spPr>
          <p:txBody>
            <a:bodyPr/>
            <a:lstStyle/>
            <a:p>
              <a:endParaRPr lang="en-US"/>
            </a:p>
          </p:txBody>
        </p:sp>
        <p:sp>
          <p:nvSpPr>
            <p:cNvPr id="27741" name="Freeform 101"/>
            <p:cNvSpPr>
              <a:spLocks/>
            </p:cNvSpPr>
            <p:nvPr/>
          </p:nvSpPr>
          <p:spPr bwMode="auto">
            <a:xfrm>
              <a:off x="3714295" y="1610936"/>
              <a:ext cx="534454" cy="2341"/>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8080FF"/>
            </a:solidFill>
            <a:ln w="0">
              <a:solidFill>
                <a:srgbClr val="8080FF"/>
              </a:solidFill>
              <a:round/>
              <a:headEnd/>
              <a:tailEnd/>
            </a:ln>
          </p:spPr>
          <p:txBody>
            <a:bodyPr/>
            <a:lstStyle/>
            <a:p>
              <a:endParaRPr lang="en-US"/>
            </a:p>
          </p:txBody>
        </p:sp>
        <p:sp>
          <p:nvSpPr>
            <p:cNvPr id="27742" name="Rectangle 102"/>
            <p:cNvSpPr>
              <a:spLocks noChangeArrowheads="1"/>
            </p:cNvSpPr>
            <p:nvPr/>
          </p:nvSpPr>
          <p:spPr bwMode="auto">
            <a:xfrm>
              <a:off x="3714295" y="1610936"/>
              <a:ext cx="534454" cy="2341"/>
            </a:xfrm>
            <a:prstGeom prst="rect">
              <a:avLst/>
            </a:prstGeom>
            <a:noFill/>
            <a:ln w="7938">
              <a:solidFill>
                <a:srgbClr val="000000"/>
              </a:solidFill>
              <a:miter lim="800000"/>
              <a:headEnd/>
              <a:tailEnd/>
            </a:ln>
          </p:spPr>
          <p:txBody>
            <a:bodyPr/>
            <a:lstStyle/>
            <a:p>
              <a:endParaRPr lang="en-US"/>
            </a:p>
          </p:txBody>
        </p:sp>
        <p:sp>
          <p:nvSpPr>
            <p:cNvPr id="27743" name="Freeform 103"/>
            <p:cNvSpPr>
              <a:spLocks/>
            </p:cNvSpPr>
            <p:nvPr/>
          </p:nvSpPr>
          <p:spPr bwMode="auto">
            <a:xfrm>
              <a:off x="3714295" y="1609765"/>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80FF"/>
            </a:solidFill>
            <a:ln w="0">
              <a:solidFill>
                <a:srgbClr val="8080FF"/>
              </a:solidFill>
              <a:round/>
              <a:headEnd/>
              <a:tailEnd/>
            </a:ln>
          </p:spPr>
          <p:txBody>
            <a:bodyPr/>
            <a:lstStyle/>
            <a:p>
              <a:endParaRPr lang="en-US"/>
            </a:p>
          </p:txBody>
        </p:sp>
        <p:sp>
          <p:nvSpPr>
            <p:cNvPr id="27744" name="Rectangle 104"/>
            <p:cNvSpPr>
              <a:spLocks noChangeArrowheads="1"/>
            </p:cNvSpPr>
            <p:nvPr/>
          </p:nvSpPr>
          <p:spPr bwMode="auto">
            <a:xfrm>
              <a:off x="3714295" y="1609765"/>
              <a:ext cx="534454" cy="1170"/>
            </a:xfrm>
            <a:prstGeom prst="rect">
              <a:avLst/>
            </a:prstGeom>
            <a:noFill/>
            <a:ln w="7938">
              <a:solidFill>
                <a:srgbClr val="000000"/>
              </a:solidFill>
              <a:miter lim="800000"/>
              <a:headEnd/>
              <a:tailEnd/>
            </a:ln>
          </p:spPr>
          <p:txBody>
            <a:bodyPr/>
            <a:lstStyle/>
            <a:p>
              <a:endParaRPr lang="en-US"/>
            </a:p>
          </p:txBody>
        </p:sp>
        <p:sp>
          <p:nvSpPr>
            <p:cNvPr id="27745" name="Freeform 105"/>
            <p:cNvSpPr>
              <a:spLocks/>
            </p:cNvSpPr>
            <p:nvPr/>
          </p:nvSpPr>
          <p:spPr bwMode="auto">
            <a:xfrm>
              <a:off x="3714295" y="1608595"/>
              <a:ext cx="534454" cy="1170"/>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8080FF"/>
            </a:solidFill>
            <a:ln w="0">
              <a:solidFill>
                <a:srgbClr val="8080FF"/>
              </a:solidFill>
              <a:round/>
              <a:headEnd/>
              <a:tailEnd/>
            </a:ln>
          </p:spPr>
          <p:txBody>
            <a:bodyPr/>
            <a:lstStyle/>
            <a:p>
              <a:endParaRPr lang="en-US"/>
            </a:p>
          </p:txBody>
        </p:sp>
        <p:sp>
          <p:nvSpPr>
            <p:cNvPr id="27746" name="Rectangle 106"/>
            <p:cNvSpPr>
              <a:spLocks noChangeArrowheads="1"/>
            </p:cNvSpPr>
            <p:nvPr/>
          </p:nvSpPr>
          <p:spPr bwMode="auto">
            <a:xfrm>
              <a:off x="3714295" y="1608595"/>
              <a:ext cx="534454" cy="1170"/>
            </a:xfrm>
            <a:prstGeom prst="rect">
              <a:avLst/>
            </a:prstGeom>
            <a:noFill/>
            <a:ln w="7938">
              <a:solidFill>
                <a:srgbClr val="000000"/>
              </a:solidFill>
              <a:miter lim="800000"/>
              <a:headEnd/>
              <a:tailEnd/>
            </a:ln>
          </p:spPr>
          <p:txBody>
            <a:bodyPr/>
            <a:lstStyle/>
            <a:p>
              <a:endParaRPr lang="en-US"/>
            </a:p>
          </p:txBody>
        </p:sp>
        <p:sp>
          <p:nvSpPr>
            <p:cNvPr id="27747" name="Freeform 107"/>
            <p:cNvSpPr>
              <a:spLocks/>
            </p:cNvSpPr>
            <p:nvPr/>
          </p:nvSpPr>
          <p:spPr bwMode="auto">
            <a:xfrm>
              <a:off x="3714295" y="1607424"/>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80FF"/>
            </a:solidFill>
            <a:ln w="0">
              <a:solidFill>
                <a:srgbClr val="8080FF"/>
              </a:solidFill>
              <a:round/>
              <a:headEnd/>
              <a:tailEnd/>
            </a:ln>
          </p:spPr>
          <p:txBody>
            <a:bodyPr/>
            <a:lstStyle/>
            <a:p>
              <a:endParaRPr lang="en-US"/>
            </a:p>
          </p:txBody>
        </p:sp>
        <p:sp>
          <p:nvSpPr>
            <p:cNvPr id="27748" name="Rectangle 108"/>
            <p:cNvSpPr>
              <a:spLocks noChangeArrowheads="1"/>
            </p:cNvSpPr>
            <p:nvPr/>
          </p:nvSpPr>
          <p:spPr bwMode="auto">
            <a:xfrm>
              <a:off x="3714295" y="1607424"/>
              <a:ext cx="534454" cy="1170"/>
            </a:xfrm>
            <a:prstGeom prst="rect">
              <a:avLst/>
            </a:prstGeom>
            <a:noFill/>
            <a:ln w="7938">
              <a:solidFill>
                <a:srgbClr val="000000"/>
              </a:solidFill>
              <a:miter lim="800000"/>
              <a:headEnd/>
              <a:tailEnd/>
            </a:ln>
          </p:spPr>
          <p:txBody>
            <a:bodyPr/>
            <a:lstStyle/>
            <a:p>
              <a:endParaRPr lang="en-US"/>
            </a:p>
          </p:txBody>
        </p:sp>
        <p:sp>
          <p:nvSpPr>
            <p:cNvPr id="27749" name="Freeform 109"/>
            <p:cNvSpPr>
              <a:spLocks/>
            </p:cNvSpPr>
            <p:nvPr/>
          </p:nvSpPr>
          <p:spPr bwMode="auto">
            <a:xfrm>
              <a:off x="3714295" y="1606254"/>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80FF"/>
            </a:solidFill>
            <a:ln w="0">
              <a:solidFill>
                <a:srgbClr val="8080FF"/>
              </a:solidFill>
              <a:round/>
              <a:headEnd/>
              <a:tailEnd/>
            </a:ln>
          </p:spPr>
          <p:txBody>
            <a:bodyPr/>
            <a:lstStyle/>
            <a:p>
              <a:endParaRPr lang="en-US"/>
            </a:p>
          </p:txBody>
        </p:sp>
        <p:sp>
          <p:nvSpPr>
            <p:cNvPr id="27750" name="Rectangle 110"/>
            <p:cNvSpPr>
              <a:spLocks noChangeArrowheads="1"/>
            </p:cNvSpPr>
            <p:nvPr/>
          </p:nvSpPr>
          <p:spPr bwMode="auto">
            <a:xfrm>
              <a:off x="3714295" y="1606254"/>
              <a:ext cx="534454" cy="1170"/>
            </a:xfrm>
            <a:prstGeom prst="rect">
              <a:avLst/>
            </a:prstGeom>
            <a:noFill/>
            <a:ln w="7938">
              <a:solidFill>
                <a:srgbClr val="000000"/>
              </a:solidFill>
              <a:miter lim="800000"/>
              <a:headEnd/>
              <a:tailEnd/>
            </a:ln>
          </p:spPr>
          <p:txBody>
            <a:bodyPr/>
            <a:lstStyle/>
            <a:p>
              <a:endParaRPr lang="en-US"/>
            </a:p>
          </p:txBody>
        </p:sp>
        <p:sp>
          <p:nvSpPr>
            <p:cNvPr id="27751" name="Freeform 111"/>
            <p:cNvSpPr>
              <a:spLocks/>
            </p:cNvSpPr>
            <p:nvPr/>
          </p:nvSpPr>
          <p:spPr bwMode="auto">
            <a:xfrm>
              <a:off x="3714295" y="1603913"/>
              <a:ext cx="534454" cy="2341"/>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8080FF"/>
            </a:solidFill>
            <a:ln w="0">
              <a:solidFill>
                <a:srgbClr val="8080FF"/>
              </a:solidFill>
              <a:round/>
              <a:headEnd/>
              <a:tailEnd/>
            </a:ln>
          </p:spPr>
          <p:txBody>
            <a:bodyPr/>
            <a:lstStyle/>
            <a:p>
              <a:endParaRPr lang="en-US"/>
            </a:p>
          </p:txBody>
        </p:sp>
        <p:sp>
          <p:nvSpPr>
            <p:cNvPr id="27752" name="Rectangle 112"/>
            <p:cNvSpPr>
              <a:spLocks noChangeArrowheads="1"/>
            </p:cNvSpPr>
            <p:nvPr/>
          </p:nvSpPr>
          <p:spPr bwMode="auto">
            <a:xfrm>
              <a:off x="3714295" y="1603913"/>
              <a:ext cx="534454" cy="2341"/>
            </a:xfrm>
            <a:prstGeom prst="rect">
              <a:avLst/>
            </a:prstGeom>
            <a:noFill/>
            <a:ln w="7938">
              <a:solidFill>
                <a:srgbClr val="000000"/>
              </a:solidFill>
              <a:miter lim="800000"/>
              <a:headEnd/>
              <a:tailEnd/>
            </a:ln>
          </p:spPr>
          <p:txBody>
            <a:bodyPr/>
            <a:lstStyle/>
            <a:p>
              <a:endParaRPr lang="en-US"/>
            </a:p>
          </p:txBody>
        </p:sp>
        <p:sp>
          <p:nvSpPr>
            <p:cNvPr id="27753" name="Freeform 113"/>
            <p:cNvSpPr>
              <a:spLocks/>
            </p:cNvSpPr>
            <p:nvPr/>
          </p:nvSpPr>
          <p:spPr bwMode="auto">
            <a:xfrm>
              <a:off x="3714295" y="1602743"/>
              <a:ext cx="534454" cy="1170"/>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8080FF"/>
            </a:solidFill>
            <a:ln w="0">
              <a:solidFill>
                <a:srgbClr val="8080FF"/>
              </a:solidFill>
              <a:round/>
              <a:headEnd/>
              <a:tailEnd/>
            </a:ln>
          </p:spPr>
          <p:txBody>
            <a:bodyPr/>
            <a:lstStyle/>
            <a:p>
              <a:endParaRPr lang="en-US"/>
            </a:p>
          </p:txBody>
        </p:sp>
        <p:sp>
          <p:nvSpPr>
            <p:cNvPr id="27754" name="Rectangle 114"/>
            <p:cNvSpPr>
              <a:spLocks noChangeArrowheads="1"/>
            </p:cNvSpPr>
            <p:nvPr/>
          </p:nvSpPr>
          <p:spPr bwMode="auto">
            <a:xfrm>
              <a:off x="3714295" y="1602743"/>
              <a:ext cx="534454" cy="1170"/>
            </a:xfrm>
            <a:prstGeom prst="rect">
              <a:avLst/>
            </a:prstGeom>
            <a:noFill/>
            <a:ln w="7938">
              <a:solidFill>
                <a:srgbClr val="000000"/>
              </a:solidFill>
              <a:miter lim="800000"/>
              <a:headEnd/>
              <a:tailEnd/>
            </a:ln>
          </p:spPr>
          <p:txBody>
            <a:bodyPr/>
            <a:lstStyle/>
            <a:p>
              <a:endParaRPr lang="en-US"/>
            </a:p>
          </p:txBody>
        </p:sp>
        <p:sp>
          <p:nvSpPr>
            <p:cNvPr id="27755" name="Freeform 115"/>
            <p:cNvSpPr>
              <a:spLocks/>
            </p:cNvSpPr>
            <p:nvPr/>
          </p:nvSpPr>
          <p:spPr bwMode="auto">
            <a:xfrm>
              <a:off x="3714295" y="1601572"/>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80FF"/>
            </a:solidFill>
            <a:ln w="0">
              <a:solidFill>
                <a:srgbClr val="8080FF"/>
              </a:solidFill>
              <a:round/>
              <a:headEnd/>
              <a:tailEnd/>
            </a:ln>
          </p:spPr>
          <p:txBody>
            <a:bodyPr/>
            <a:lstStyle/>
            <a:p>
              <a:endParaRPr lang="en-US"/>
            </a:p>
          </p:txBody>
        </p:sp>
        <p:sp>
          <p:nvSpPr>
            <p:cNvPr id="27756" name="Rectangle 116"/>
            <p:cNvSpPr>
              <a:spLocks noChangeArrowheads="1"/>
            </p:cNvSpPr>
            <p:nvPr/>
          </p:nvSpPr>
          <p:spPr bwMode="auto">
            <a:xfrm>
              <a:off x="3714295" y="1601572"/>
              <a:ext cx="534454" cy="1170"/>
            </a:xfrm>
            <a:prstGeom prst="rect">
              <a:avLst/>
            </a:prstGeom>
            <a:noFill/>
            <a:ln w="7938">
              <a:solidFill>
                <a:srgbClr val="000000"/>
              </a:solidFill>
              <a:miter lim="800000"/>
              <a:headEnd/>
              <a:tailEnd/>
            </a:ln>
          </p:spPr>
          <p:txBody>
            <a:bodyPr/>
            <a:lstStyle/>
            <a:p>
              <a:endParaRPr lang="en-US"/>
            </a:p>
          </p:txBody>
        </p:sp>
        <p:sp>
          <p:nvSpPr>
            <p:cNvPr id="27757" name="Freeform 117"/>
            <p:cNvSpPr>
              <a:spLocks/>
            </p:cNvSpPr>
            <p:nvPr/>
          </p:nvSpPr>
          <p:spPr bwMode="auto">
            <a:xfrm>
              <a:off x="3714295" y="1600402"/>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80FF"/>
            </a:solidFill>
            <a:ln w="0">
              <a:solidFill>
                <a:srgbClr val="8080FF"/>
              </a:solidFill>
              <a:round/>
              <a:headEnd/>
              <a:tailEnd/>
            </a:ln>
          </p:spPr>
          <p:txBody>
            <a:bodyPr/>
            <a:lstStyle/>
            <a:p>
              <a:endParaRPr lang="en-US"/>
            </a:p>
          </p:txBody>
        </p:sp>
        <p:sp>
          <p:nvSpPr>
            <p:cNvPr id="27758" name="Rectangle 118"/>
            <p:cNvSpPr>
              <a:spLocks noChangeArrowheads="1"/>
            </p:cNvSpPr>
            <p:nvPr/>
          </p:nvSpPr>
          <p:spPr bwMode="auto">
            <a:xfrm>
              <a:off x="3714295" y="1600402"/>
              <a:ext cx="534454" cy="1170"/>
            </a:xfrm>
            <a:prstGeom prst="rect">
              <a:avLst/>
            </a:prstGeom>
            <a:noFill/>
            <a:ln w="7938">
              <a:solidFill>
                <a:srgbClr val="000000"/>
              </a:solidFill>
              <a:miter lim="800000"/>
              <a:headEnd/>
              <a:tailEnd/>
            </a:ln>
          </p:spPr>
          <p:txBody>
            <a:bodyPr/>
            <a:lstStyle/>
            <a:p>
              <a:endParaRPr lang="en-US"/>
            </a:p>
          </p:txBody>
        </p:sp>
        <p:sp>
          <p:nvSpPr>
            <p:cNvPr id="27759" name="Freeform 119"/>
            <p:cNvSpPr>
              <a:spLocks/>
            </p:cNvSpPr>
            <p:nvPr/>
          </p:nvSpPr>
          <p:spPr bwMode="auto">
            <a:xfrm>
              <a:off x="3714295" y="1598061"/>
              <a:ext cx="534454" cy="2341"/>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8080FF"/>
            </a:solidFill>
            <a:ln w="0">
              <a:solidFill>
                <a:srgbClr val="8080FF"/>
              </a:solidFill>
              <a:round/>
              <a:headEnd/>
              <a:tailEnd/>
            </a:ln>
          </p:spPr>
          <p:txBody>
            <a:bodyPr/>
            <a:lstStyle/>
            <a:p>
              <a:endParaRPr lang="en-US"/>
            </a:p>
          </p:txBody>
        </p:sp>
        <p:sp>
          <p:nvSpPr>
            <p:cNvPr id="27760" name="Rectangle 120"/>
            <p:cNvSpPr>
              <a:spLocks noChangeArrowheads="1"/>
            </p:cNvSpPr>
            <p:nvPr/>
          </p:nvSpPr>
          <p:spPr bwMode="auto">
            <a:xfrm>
              <a:off x="3714295" y="1598061"/>
              <a:ext cx="534454" cy="2341"/>
            </a:xfrm>
            <a:prstGeom prst="rect">
              <a:avLst/>
            </a:prstGeom>
            <a:noFill/>
            <a:ln w="7938">
              <a:solidFill>
                <a:srgbClr val="000000"/>
              </a:solidFill>
              <a:miter lim="800000"/>
              <a:headEnd/>
              <a:tailEnd/>
            </a:ln>
          </p:spPr>
          <p:txBody>
            <a:bodyPr/>
            <a:lstStyle/>
            <a:p>
              <a:endParaRPr lang="en-US"/>
            </a:p>
          </p:txBody>
        </p:sp>
        <p:sp>
          <p:nvSpPr>
            <p:cNvPr id="27761" name="Freeform 121"/>
            <p:cNvSpPr>
              <a:spLocks/>
            </p:cNvSpPr>
            <p:nvPr/>
          </p:nvSpPr>
          <p:spPr bwMode="auto">
            <a:xfrm>
              <a:off x="3714295" y="1596890"/>
              <a:ext cx="534454" cy="1170"/>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8080FF"/>
            </a:solidFill>
            <a:ln w="0">
              <a:solidFill>
                <a:srgbClr val="8080FF"/>
              </a:solidFill>
              <a:round/>
              <a:headEnd/>
              <a:tailEnd/>
            </a:ln>
          </p:spPr>
          <p:txBody>
            <a:bodyPr/>
            <a:lstStyle/>
            <a:p>
              <a:endParaRPr lang="en-US"/>
            </a:p>
          </p:txBody>
        </p:sp>
        <p:sp>
          <p:nvSpPr>
            <p:cNvPr id="27762" name="Rectangle 122"/>
            <p:cNvSpPr>
              <a:spLocks noChangeArrowheads="1"/>
            </p:cNvSpPr>
            <p:nvPr/>
          </p:nvSpPr>
          <p:spPr bwMode="auto">
            <a:xfrm>
              <a:off x="3714295" y="1596890"/>
              <a:ext cx="534454" cy="1170"/>
            </a:xfrm>
            <a:prstGeom prst="rect">
              <a:avLst/>
            </a:prstGeom>
            <a:noFill/>
            <a:ln w="7938">
              <a:solidFill>
                <a:srgbClr val="000000"/>
              </a:solidFill>
              <a:miter lim="800000"/>
              <a:headEnd/>
              <a:tailEnd/>
            </a:ln>
          </p:spPr>
          <p:txBody>
            <a:bodyPr/>
            <a:lstStyle/>
            <a:p>
              <a:endParaRPr lang="en-US"/>
            </a:p>
          </p:txBody>
        </p:sp>
        <p:sp>
          <p:nvSpPr>
            <p:cNvPr id="27763" name="Freeform 123"/>
            <p:cNvSpPr>
              <a:spLocks/>
            </p:cNvSpPr>
            <p:nvPr/>
          </p:nvSpPr>
          <p:spPr bwMode="auto">
            <a:xfrm>
              <a:off x="3714295" y="1595720"/>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80FF"/>
            </a:solidFill>
            <a:ln w="0">
              <a:solidFill>
                <a:srgbClr val="8080FF"/>
              </a:solidFill>
              <a:round/>
              <a:headEnd/>
              <a:tailEnd/>
            </a:ln>
          </p:spPr>
          <p:txBody>
            <a:bodyPr/>
            <a:lstStyle/>
            <a:p>
              <a:endParaRPr lang="en-US"/>
            </a:p>
          </p:txBody>
        </p:sp>
        <p:sp>
          <p:nvSpPr>
            <p:cNvPr id="27764" name="Rectangle 124"/>
            <p:cNvSpPr>
              <a:spLocks noChangeArrowheads="1"/>
            </p:cNvSpPr>
            <p:nvPr/>
          </p:nvSpPr>
          <p:spPr bwMode="auto">
            <a:xfrm>
              <a:off x="3714295" y="1595720"/>
              <a:ext cx="534454" cy="1170"/>
            </a:xfrm>
            <a:prstGeom prst="rect">
              <a:avLst/>
            </a:prstGeom>
            <a:noFill/>
            <a:ln w="7938">
              <a:solidFill>
                <a:srgbClr val="000000"/>
              </a:solidFill>
              <a:miter lim="800000"/>
              <a:headEnd/>
              <a:tailEnd/>
            </a:ln>
          </p:spPr>
          <p:txBody>
            <a:bodyPr/>
            <a:lstStyle/>
            <a:p>
              <a:endParaRPr lang="en-US"/>
            </a:p>
          </p:txBody>
        </p:sp>
        <p:sp>
          <p:nvSpPr>
            <p:cNvPr id="27765" name="Freeform 125"/>
            <p:cNvSpPr>
              <a:spLocks/>
            </p:cNvSpPr>
            <p:nvPr/>
          </p:nvSpPr>
          <p:spPr bwMode="auto">
            <a:xfrm>
              <a:off x="3714295" y="1594550"/>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80FF"/>
            </a:solidFill>
            <a:ln w="0">
              <a:solidFill>
                <a:srgbClr val="8080FF"/>
              </a:solidFill>
              <a:round/>
              <a:headEnd/>
              <a:tailEnd/>
            </a:ln>
          </p:spPr>
          <p:txBody>
            <a:bodyPr/>
            <a:lstStyle/>
            <a:p>
              <a:endParaRPr lang="en-US"/>
            </a:p>
          </p:txBody>
        </p:sp>
        <p:sp>
          <p:nvSpPr>
            <p:cNvPr id="27766" name="Rectangle 126"/>
            <p:cNvSpPr>
              <a:spLocks noChangeArrowheads="1"/>
            </p:cNvSpPr>
            <p:nvPr/>
          </p:nvSpPr>
          <p:spPr bwMode="auto">
            <a:xfrm>
              <a:off x="3714295" y="1594550"/>
              <a:ext cx="534454" cy="1170"/>
            </a:xfrm>
            <a:prstGeom prst="rect">
              <a:avLst/>
            </a:prstGeom>
            <a:noFill/>
            <a:ln w="7938">
              <a:solidFill>
                <a:srgbClr val="000000"/>
              </a:solidFill>
              <a:miter lim="800000"/>
              <a:headEnd/>
              <a:tailEnd/>
            </a:ln>
          </p:spPr>
          <p:txBody>
            <a:bodyPr/>
            <a:lstStyle/>
            <a:p>
              <a:endParaRPr lang="en-US"/>
            </a:p>
          </p:txBody>
        </p:sp>
        <p:sp>
          <p:nvSpPr>
            <p:cNvPr id="27767" name="Freeform 127"/>
            <p:cNvSpPr>
              <a:spLocks/>
            </p:cNvSpPr>
            <p:nvPr/>
          </p:nvSpPr>
          <p:spPr bwMode="auto">
            <a:xfrm>
              <a:off x="3714295" y="1592209"/>
              <a:ext cx="534454" cy="2341"/>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8080FF"/>
            </a:solidFill>
            <a:ln w="0">
              <a:solidFill>
                <a:srgbClr val="8080FF"/>
              </a:solidFill>
              <a:round/>
              <a:headEnd/>
              <a:tailEnd/>
            </a:ln>
          </p:spPr>
          <p:txBody>
            <a:bodyPr/>
            <a:lstStyle/>
            <a:p>
              <a:endParaRPr lang="en-US"/>
            </a:p>
          </p:txBody>
        </p:sp>
        <p:sp>
          <p:nvSpPr>
            <p:cNvPr id="27768" name="Rectangle 128"/>
            <p:cNvSpPr>
              <a:spLocks noChangeArrowheads="1"/>
            </p:cNvSpPr>
            <p:nvPr/>
          </p:nvSpPr>
          <p:spPr bwMode="auto">
            <a:xfrm>
              <a:off x="3714295" y="1592209"/>
              <a:ext cx="534454" cy="2341"/>
            </a:xfrm>
            <a:prstGeom prst="rect">
              <a:avLst/>
            </a:prstGeom>
            <a:noFill/>
            <a:ln w="7938">
              <a:solidFill>
                <a:srgbClr val="000000"/>
              </a:solidFill>
              <a:miter lim="800000"/>
              <a:headEnd/>
              <a:tailEnd/>
            </a:ln>
          </p:spPr>
          <p:txBody>
            <a:bodyPr/>
            <a:lstStyle/>
            <a:p>
              <a:endParaRPr lang="en-US"/>
            </a:p>
          </p:txBody>
        </p:sp>
        <p:sp>
          <p:nvSpPr>
            <p:cNvPr id="27769" name="Freeform 129"/>
            <p:cNvSpPr>
              <a:spLocks/>
            </p:cNvSpPr>
            <p:nvPr/>
          </p:nvSpPr>
          <p:spPr bwMode="auto">
            <a:xfrm>
              <a:off x="3714295" y="1591038"/>
              <a:ext cx="534454" cy="1170"/>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8080FF"/>
            </a:solidFill>
            <a:ln w="0">
              <a:solidFill>
                <a:srgbClr val="8080FF"/>
              </a:solidFill>
              <a:round/>
              <a:headEnd/>
              <a:tailEnd/>
            </a:ln>
          </p:spPr>
          <p:txBody>
            <a:bodyPr/>
            <a:lstStyle/>
            <a:p>
              <a:endParaRPr lang="en-US"/>
            </a:p>
          </p:txBody>
        </p:sp>
        <p:sp>
          <p:nvSpPr>
            <p:cNvPr id="27770" name="Rectangle 130"/>
            <p:cNvSpPr>
              <a:spLocks noChangeArrowheads="1"/>
            </p:cNvSpPr>
            <p:nvPr/>
          </p:nvSpPr>
          <p:spPr bwMode="auto">
            <a:xfrm>
              <a:off x="3714295" y="1591038"/>
              <a:ext cx="534454" cy="1170"/>
            </a:xfrm>
            <a:prstGeom prst="rect">
              <a:avLst/>
            </a:prstGeom>
            <a:noFill/>
            <a:ln w="7938">
              <a:solidFill>
                <a:srgbClr val="000000"/>
              </a:solidFill>
              <a:miter lim="800000"/>
              <a:headEnd/>
              <a:tailEnd/>
            </a:ln>
          </p:spPr>
          <p:txBody>
            <a:bodyPr/>
            <a:lstStyle/>
            <a:p>
              <a:endParaRPr lang="en-US"/>
            </a:p>
          </p:txBody>
        </p:sp>
        <p:sp>
          <p:nvSpPr>
            <p:cNvPr id="27771" name="Freeform 131"/>
            <p:cNvSpPr>
              <a:spLocks/>
            </p:cNvSpPr>
            <p:nvPr/>
          </p:nvSpPr>
          <p:spPr bwMode="auto">
            <a:xfrm>
              <a:off x="3714295" y="1589868"/>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80FF"/>
            </a:solidFill>
            <a:ln w="0">
              <a:solidFill>
                <a:srgbClr val="8080FF"/>
              </a:solidFill>
              <a:round/>
              <a:headEnd/>
              <a:tailEnd/>
            </a:ln>
          </p:spPr>
          <p:txBody>
            <a:bodyPr/>
            <a:lstStyle/>
            <a:p>
              <a:endParaRPr lang="en-US"/>
            </a:p>
          </p:txBody>
        </p:sp>
        <p:sp>
          <p:nvSpPr>
            <p:cNvPr id="27772" name="Rectangle 132"/>
            <p:cNvSpPr>
              <a:spLocks noChangeArrowheads="1"/>
            </p:cNvSpPr>
            <p:nvPr/>
          </p:nvSpPr>
          <p:spPr bwMode="auto">
            <a:xfrm>
              <a:off x="3714295" y="1589868"/>
              <a:ext cx="534454" cy="1170"/>
            </a:xfrm>
            <a:prstGeom prst="rect">
              <a:avLst/>
            </a:prstGeom>
            <a:noFill/>
            <a:ln w="7938">
              <a:solidFill>
                <a:srgbClr val="000000"/>
              </a:solidFill>
              <a:miter lim="800000"/>
              <a:headEnd/>
              <a:tailEnd/>
            </a:ln>
          </p:spPr>
          <p:txBody>
            <a:bodyPr/>
            <a:lstStyle/>
            <a:p>
              <a:endParaRPr lang="en-US"/>
            </a:p>
          </p:txBody>
        </p:sp>
        <p:sp>
          <p:nvSpPr>
            <p:cNvPr id="27773" name="Freeform 133"/>
            <p:cNvSpPr>
              <a:spLocks/>
            </p:cNvSpPr>
            <p:nvPr/>
          </p:nvSpPr>
          <p:spPr bwMode="auto">
            <a:xfrm>
              <a:off x="3714295" y="1588697"/>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80FF"/>
            </a:solidFill>
            <a:ln w="0">
              <a:solidFill>
                <a:srgbClr val="8080FF"/>
              </a:solidFill>
              <a:round/>
              <a:headEnd/>
              <a:tailEnd/>
            </a:ln>
          </p:spPr>
          <p:txBody>
            <a:bodyPr/>
            <a:lstStyle/>
            <a:p>
              <a:endParaRPr lang="en-US"/>
            </a:p>
          </p:txBody>
        </p:sp>
        <p:sp>
          <p:nvSpPr>
            <p:cNvPr id="27774" name="Rectangle 134"/>
            <p:cNvSpPr>
              <a:spLocks noChangeArrowheads="1"/>
            </p:cNvSpPr>
            <p:nvPr/>
          </p:nvSpPr>
          <p:spPr bwMode="auto">
            <a:xfrm>
              <a:off x="3714295" y="1588697"/>
              <a:ext cx="534454" cy="1170"/>
            </a:xfrm>
            <a:prstGeom prst="rect">
              <a:avLst/>
            </a:prstGeom>
            <a:noFill/>
            <a:ln w="7938">
              <a:solidFill>
                <a:srgbClr val="000000"/>
              </a:solidFill>
              <a:miter lim="800000"/>
              <a:headEnd/>
              <a:tailEnd/>
            </a:ln>
          </p:spPr>
          <p:txBody>
            <a:bodyPr/>
            <a:lstStyle/>
            <a:p>
              <a:endParaRPr lang="en-US"/>
            </a:p>
          </p:txBody>
        </p:sp>
        <p:sp>
          <p:nvSpPr>
            <p:cNvPr id="27775" name="Freeform 135"/>
            <p:cNvSpPr>
              <a:spLocks/>
            </p:cNvSpPr>
            <p:nvPr/>
          </p:nvSpPr>
          <p:spPr bwMode="auto">
            <a:xfrm>
              <a:off x="3714295" y="1586356"/>
              <a:ext cx="534454" cy="2341"/>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809EFF"/>
            </a:solidFill>
            <a:ln w="0">
              <a:solidFill>
                <a:srgbClr val="809EFF"/>
              </a:solidFill>
              <a:round/>
              <a:headEnd/>
              <a:tailEnd/>
            </a:ln>
          </p:spPr>
          <p:txBody>
            <a:bodyPr/>
            <a:lstStyle/>
            <a:p>
              <a:endParaRPr lang="en-US"/>
            </a:p>
          </p:txBody>
        </p:sp>
        <p:sp>
          <p:nvSpPr>
            <p:cNvPr id="27776" name="Rectangle 136"/>
            <p:cNvSpPr>
              <a:spLocks noChangeArrowheads="1"/>
            </p:cNvSpPr>
            <p:nvPr/>
          </p:nvSpPr>
          <p:spPr bwMode="auto">
            <a:xfrm>
              <a:off x="3714295" y="1586356"/>
              <a:ext cx="534454" cy="2341"/>
            </a:xfrm>
            <a:prstGeom prst="rect">
              <a:avLst/>
            </a:prstGeom>
            <a:noFill/>
            <a:ln w="7938">
              <a:solidFill>
                <a:srgbClr val="000000"/>
              </a:solidFill>
              <a:miter lim="800000"/>
              <a:headEnd/>
              <a:tailEnd/>
            </a:ln>
          </p:spPr>
          <p:txBody>
            <a:bodyPr/>
            <a:lstStyle/>
            <a:p>
              <a:endParaRPr lang="en-US"/>
            </a:p>
          </p:txBody>
        </p:sp>
        <p:sp>
          <p:nvSpPr>
            <p:cNvPr id="27777" name="Freeform 137"/>
            <p:cNvSpPr>
              <a:spLocks/>
            </p:cNvSpPr>
            <p:nvPr/>
          </p:nvSpPr>
          <p:spPr bwMode="auto">
            <a:xfrm>
              <a:off x="3714295" y="1585186"/>
              <a:ext cx="534454" cy="1170"/>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809EFF"/>
            </a:solidFill>
            <a:ln w="0">
              <a:solidFill>
                <a:srgbClr val="809EFF"/>
              </a:solidFill>
              <a:round/>
              <a:headEnd/>
              <a:tailEnd/>
            </a:ln>
          </p:spPr>
          <p:txBody>
            <a:bodyPr/>
            <a:lstStyle/>
            <a:p>
              <a:endParaRPr lang="en-US"/>
            </a:p>
          </p:txBody>
        </p:sp>
        <p:sp>
          <p:nvSpPr>
            <p:cNvPr id="27778" name="Rectangle 138"/>
            <p:cNvSpPr>
              <a:spLocks noChangeArrowheads="1"/>
            </p:cNvSpPr>
            <p:nvPr/>
          </p:nvSpPr>
          <p:spPr bwMode="auto">
            <a:xfrm>
              <a:off x="3714295" y="1585186"/>
              <a:ext cx="534454" cy="1170"/>
            </a:xfrm>
            <a:prstGeom prst="rect">
              <a:avLst/>
            </a:prstGeom>
            <a:noFill/>
            <a:ln w="7938">
              <a:solidFill>
                <a:srgbClr val="000000"/>
              </a:solidFill>
              <a:miter lim="800000"/>
              <a:headEnd/>
              <a:tailEnd/>
            </a:ln>
          </p:spPr>
          <p:txBody>
            <a:bodyPr/>
            <a:lstStyle/>
            <a:p>
              <a:endParaRPr lang="en-US"/>
            </a:p>
          </p:txBody>
        </p:sp>
        <p:sp>
          <p:nvSpPr>
            <p:cNvPr id="27779" name="Freeform 139"/>
            <p:cNvSpPr>
              <a:spLocks/>
            </p:cNvSpPr>
            <p:nvPr/>
          </p:nvSpPr>
          <p:spPr bwMode="auto">
            <a:xfrm>
              <a:off x="3714295" y="1584016"/>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9EFF"/>
            </a:solidFill>
            <a:ln w="0">
              <a:solidFill>
                <a:srgbClr val="809EFF"/>
              </a:solidFill>
              <a:round/>
              <a:headEnd/>
              <a:tailEnd/>
            </a:ln>
          </p:spPr>
          <p:txBody>
            <a:bodyPr/>
            <a:lstStyle/>
            <a:p>
              <a:endParaRPr lang="en-US"/>
            </a:p>
          </p:txBody>
        </p:sp>
        <p:sp>
          <p:nvSpPr>
            <p:cNvPr id="27780" name="Rectangle 140"/>
            <p:cNvSpPr>
              <a:spLocks noChangeArrowheads="1"/>
            </p:cNvSpPr>
            <p:nvPr/>
          </p:nvSpPr>
          <p:spPr bwMode="auto">
            <a:xfrm>
              <a:off x="3714295" y="1584016"/>
              <a:ext cx="534454" cy="1170"/>
            </a:xfrm>
            <a:prstGeom prst="rect">
              <a:avLst/>
            </a:prstGeom>
            <a:noFill/>
            <a:ln w="7938">
              <a:solidFill>
                <a:srgbClr val="000000"/>
              </a:solidFill>
              <a:miter lim="800000"/>
              <a:headEnd/>
              <a:tailEnd/>
            </a:ln>
          </p:spPr>
          <p:txBody>
            <a:bodyPr/>
            <a:lstStyle/>
            <a:p>
              <a:endParaRPr lang="en-US"/>
            </a:p>
          </p:txBody>
        </p:sp>
        <p:sp>
          <p:nvSpPr>
            <p:cNvPr id="27781" name="Freeform 141"/>
            <p:cNvSpPr>
              <a:spLocks/>
            </p:cNvSpPr>
            <p:nvPr/>
          </p:nvSpPr>
          <p:spPr bwMode="auto">
            <a:xfrm>
              <a:off x="3714295" y="1582845"/>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9EFF"/>
            </a:solidFill>
            <a:ln w="0">
              <a:solidFill>
                <a:srgbClr val="809EFF"/>
              </a:solidFill>
              <a:round/>
              <a:headEnd/>
              <a:tailEnd/>
            </a:ln>
          </p:spPr>
          <p:txBody>
            <a:bodyPr/>
            <a:lstStyle/>
            <a:p>
              <a:endParaRPr lang="en-US"/>
            </a:p>
          </p:txBody>
        </p:sp>
        <p:sp>
          <p:nvSpPr>
            <p:cNvPr id="27782" name="Rectangle 142"/>
            <p:cNvSpPr>
              <a:spLocks noChangeArrowheads="1"/>
            </p:cNvSpPr>
            <p:nvPr/>
          </p:nvSpPr>
          <p:spPr bwMode="auto">
            <a:xfrm>
              <a:off x="3714295" y="1582845"/>
              <a:ext cx="534454" cy="1170"/>
            </a:xfrm>
            <a:prstGeom prst="rect">
              <a:avLst/>
            </a:prstGeom>
            <a:noFill/>
            <a:ln w="7938">
              <a:solidFill>
                <a:srgbClr val="000000"/>
              </a:solidFill>
              <a:miter lim="800000"/>
              <a:headEnd/>
              <a:tailEnd/>
            </a:ln>
          </p:spPr>
          <p:txBody>
            <a:bodyPr/>
            <a:lstStyle/>
            <a:p>
              <a:endParaRPr lang="en-US"/>
            </a:p>
          </p:txBody>
        </p:sp>
        <p:sp>
          <p:nvSpPr>
            <p:cNvPr id="27783" name="Freeform 143"/>
            <p:cNvSpPr>
              <a:spLocks/>
            </p:cNvSpPr>
            <p:nvPr/>
          </p:nvSpPr>
          <p:spPr bwMode="auto">
            <a:xfrm>
              <a:off x="3714295" y="1580504"/>
              <a:ext cx="534454" cy="2341"/>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809EFF"/>
            </a:solidFill>
            <a:ln w="0">
              <a:solidFill>
                <a:srgbClr val="809EFF"/>
              </a:solidFill>
              <a:round/>
              <a:headEnd/>
              <a:tailEnd/>
            </a:ln>
          </p:spPr>
          <p:txBody>
            <a:bodyPr/>
            <a:lstStyle/>
            <a:p>
              <a:endParaRPr lang="en-US"/>
            </a:p>
          </p:txBody>
        </p:sp>
        <p:sp>
          <p:nvSpPr>
            <p:cNvPr id="27784" name="Rectangle 144"/>
            <p:cNvSpPr>
              <a:spLocks noChangeArrowheads="1"/>
            </p:cNvSpPr>
            <p:nvPr/>
          </p:nvSpPr>
          <p:spPr bwMode="auto">
            <a:xfrm>
              <a:off x="3714295" y="1580504"/>
              <a:ext cx="534454" cy="2341"/>
            </a:xfrm>
            <a:prstGeom prst="rect">
              <a:avLst/>
            </a:prstGeom>
            <a:noFill/>
            <a:ln w="7938">
              <a:solidFill>
                <a:srgbClr val="000000"/>
              </a:solidFill>
              <a:miter lim="800000"/>
              <a:headEnd/>
              <a:tailEnd/>
            </a:ln>
          </p:spPr>
          <p:txBody>
            <a:bodyPr/>
            <a:lstStyle/>
            <a:p>
              <a:endParaRPr lang="en-US"/>
            </a:p>
          </p:txBody>
        </p:sp>
        <p:sp>
          <p:nvSpPr>
            <p:cNvPr id="27785" name="Freeform 145"/>
            <p:cNvSpPr>
              <a:spLocks/>
            </p:cNvSpPr>
            <p:nvPr/>
          </p:nvSpPr>
          <p:spPr bwMode="auto">
            <a:xfrm>
              <a:off x="3714295" y="1579334"/>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9EFF"/>
            </a:solidFill>
            <a:ln w="0">
              <a:solidFill>
                <a:srgbClr val="809EFF"/>
              </a:solidFill>
              <a:round/>
              <a:headEnd/>
              <a:tailEnd/>
            </a:ln>
          </p:spPr>
          <p:txBody>
            <a:bodyPr/>
            <a:lstStyle/>
            <a:p>
              <a:endParaRPr lang="en-US"/>
            </a:p>
          </p:txBody>
        </p:sp>
        <p:sp>
          <p:nvSpPr>
            <p:cNvPr id="27786" name="Rectangle 146"/>
            <p:cNvSpPr>
              <a:spLocks noChangeArrowheads="1"/>
            </p:cNvSpPr>
            <p:nvPr/>
          </p:nvSpPr>
          <p:spPr bwMode="auto">
            <a:xfrm>
              <a:off x="3714295" y="1579334"/>
              <a:ext cx="534454" cy="1170"/>
            </a:xfrm>
            <a:prstGeom prst="rect">
              <a:avLst/>
            </a:prstGeom>
            <a:noFill/>
            <a:ln w="7938">
              <a:solidFill>
                <a:srgbClr val="000000"/>
              </a:solidFill>
              <a:miter lim="800000"/>
              <a:headEnd/>
              <a:tailEnd/>
            </a:ln>
          </p:spPr>
          <p:txBody>
            <a:bodyPr/>
            <a:lstStyle/>
            <a:p>
              <a:endParaRPr lang="en-US"/>
            </a:p>
          </p:txBody>
        </p:sp>
        <p:sp>
          <p:nvSpPr>
            <p:cNvPr id="27787" name="Freeform 147"/>
            <p:cNvSpPr>
              <a:spLocks/>
            </p:cNvSpPr>
            <p:nvPr/>
          </p:nvSpPr>
          <p:spPr bwMode="auto">
            <a:xfrm>
              <a:off x="3714295" y="1578163"/>
              <a:ext cx="534454" cy="1170"/>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809EFF"/>
            </a:solidFill>
            <a:ln w="0">
              <a:solidFill>
                <a:srgbClr val="809EFF"/>
              </a:solidFill>
              <a:round/>
              <a:headEnd/>
              <a:tailEnd/>
            </a:ln>
          </p:spPr>
          <p:txBody>
            <a:bodyPr/>
            <a:lstStyle/>
            <a:p>
              <a:endParaRPr lang="en-US"/>
            </a:p>
          </p:txBody>
        </p:sp>
        <p:sp>
          <p:nvSpPr>
            <p:cNvPr id="27788" name="Rectangle 148"/>
            <p:cNvSpPr>
              <a:spLocks noChangeArrowheads="1"/>
            </p:cNvSpPr>
            <p:nvPr/>
          </p:nvSpPr>
          <p:spPr bwMode="auto">
            <a:xfrm>
              <a:off x="3714295" y="1578163"/>
              <a:ext cx="534454" cy="1170"/>
            </a:xfrm>
            <a:prstGeom prst="rect">
              <a:avLst/>
            </a:prstGeom>
            <a:noFill/>
            <a:ln w="7938">
              <a:solidFill>
                <a:srgbClr val="000000"/>
              </a:solidFill>
              <a:miter lim="800000"/>
              <a:headEnd/>
              <a:tailEnd/>
            </a:ln>
          </p:spPr>
          <p:txBody>
            <a:bodyPr/>
            <a:lstStyle/>
            <a:p>
              <a:endParaRPr lang="en-US"/>
            </a:p>
          </p:txBody>
        </p:sp>
        <p:sp>
          <p:nvSpPr>
            <p:cNvPr id="27789" name="Freeform 149"/>
            <p:cNvSpPr>
              <a:spLocks/>
            </p:cNvSpPr>
            <p:nvPr/>
          </p:nvSpPr>
          <p:spPr bwMode="auto">
            <a:xfrm>
              <a:off x="3714295" y="1576993"/>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9EFF"/>
            </a:solidFill>
            <a:ln w="0">
              <a:solidFill>
                <a:srgbClr val="809EFF"/>
              </a:solidFill>
              <a:round/>
              <a:headEnd/>
              <a:tailEnd/>
            </a:ln>
          </p:spPr>
          <p:txBody>
            <a:bodyPr/>
            <a:lstStyle/>
            <a:p>
              <a:endParaRPr lang="en-US"/>
            </a:p>
          </p:txBody>
        </p:sp>
        <p:sp>
          <p:nvSpPr>
            <p:cNvPr id="27790" name="Rectangle 150"/>
            <p:cNvSpPr>
              <a:spLocks noChangeArrowheads="1"/>
            </p:cNvSpPr>
            <p:nvPr/>
          </p:nvSpPr>
          <p:spPr bwMode="auto">
            <a:xfrm>
              <a:off x="3714295" y="1576993"/>
              <a:ext cx="534454" cy="1170"/>
            </a:xfrm>
            <a:prstGeom prst="rect">
              <a:avLst/>
            </a:prstGeom>
            <a:noFill/>
            <a:ln w="7938">
              <a:solidFill>
                <a:srgbClr val="000000"/>
              </a:solidFill>
              <a:miter lim="800000"/>
              <a:headEnd/>
              <a:tailEnd/>
            </a:ln>
          </p:spPr>
          <p:txBody>
            <a:bodyPr/>
            <a:lstStyle/>
            <a:p>
              <a:endParaRPr lang="en-US"/>
            </a:p>
          </p:txBody>
        </p:sp>
        <p:sp>
          <p:nvSpPr>
            <p:cNvPr id="27791" name="Freeform 151"/>
            <p:cNvSpPr>
              <a:spLocks/>
            </p:cNvSpPr>
            <p:nvPr/>
          </p:nvSpPr>
          <p:spPr bwMode="auto">
            <a:xfrm>
              <a:off x="3714295" y="1574652"/>
              <a:ext cx="534454" cy="2341"/>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809EFF"/>
            </a:solidFill>
            <a:ln w="0">
              <a:solidFill>
                <a:srgbClr val="809EFF"/>
              </a:solidFill>
              <a:round/>
              <a:headEnd/>
              <a:tailEnd/>
            </a:ln>
          </p:spPr>
          <p:txBody>
            <a:bodyPr/>
            <a:lstStyle/>
            <a:p>
              <a:endParaRPr lang="en-US"/>
            </a:p>
          </p:txBody>
        </p:sp>
        <p:sp>
          <p:nvSpPr>
            <p:cNvPr id="27792" name="Rectangle 152"/>
            <p:cNvSpPr>
              <a:spLocks noChangeArrowheads="1"/>
            </p:cNvSpPr>
            <p:nvPr/>
          </p:nvSpPr>
          <p:spPr bwMode="auto">
            <a:xfrm>
              <a:off x="3714295" y="1574652"/>
              <a:ext cx="534454" cy="2341"/>
            </a:xfrm>
            <a:prstGeom prst="rect">
              <a:avLst/>
            </a:prstGeom>
            <a:noFill/>
            <a:ln w="7938">
              <a:solidFill>
                <a:srgbClr val="000000"/>
              </a:solidFill>
              <a:miter lim="800000"/>
              <a:headEnd/>
              <a:tailEnd/>
            </a:ln>
          </p:spPr>
          <p:txBody>
            <a:bodyPr/>
            <a:lstStyle/>
            <a:p>
              <a:endParaRPr lang="en-US"/>
            </a:p>
          </p:txBody>
        </p:sp>
        <p:sp>
          <p:nvSpPr>
            <p:cNvPr id="27793" name="Freeform 153"/>
            <p:cNvSpPr>
              <a:spLocks/>
            </p:cNvSpPr>
            <p:nvPr/>
          </p:nvSpPr>
          <p:spPr bwMode="auto">
            <a:xfrm>
              <a:off x="3714295" y="1573482"/>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9EFF"/>
            </a:solidFill>
            <a:ln w="0">
              <a:solidFill>
                <a:srgbClr val="809EFF"/>
              </a:solidFill>
              <a:round/>
              <a:headEnd/>
              <a:tailEnd/>
            </a:ln>
          </p:spPr>
          <p:txBody>
            <a:bodyPr/>
            <a:lstStyle/>
            <a:p>
              <a:endParaRPr lang="en-US"/>
            </a:p>
          </p:txBody>
        </p:sp>
        <p:sp>
          <p:nvSpPr>
            <p:cNvPr id="27794" name="Rectangle 154"/>
            <p:cNvSpPr>
              <a:spLocks noChangeArrowheads="1"/>
            </p:cNvSpPr>
            <p:nvPr/>
          </p:nvSpPr>
          <p:spPr bwMode="auto">
            <a:xfrm>
              <a:off x="3714295" y="1573482"/>
              <a:ext cx="534454" cy="1170"/>
            </a:xfrm>
            <a:prstGeom prst="rect">
              <a:avLst/>
            </a:prstGeom>
            <a:noFill/>
            <a:ln w="7938">
              <a:solidFill>
                <a:srgbClr val="000000"/>
              </a:solidFill>
              <a:miter lim="800000"/>
              <a:headEnd/>
              <a:tailEnd/>
            </a:ln>
          </p:spPr>
          <p:txBody>
            <a:bodyPr/>
            <a:lstStyle/>
            <a:p>
              <a:endParaRPr lang="en-US"/>
            </a:p>
          </p:txBody>
        </p:sp>
        <p:sp>
          <p:nvSpPr>
            <p:cNvPr id="27795" name="Freeform 155"/>
            <p:cNvSpPr>
              <a:spLocks/>
            </p:cNvSpPr>
            <p:nvPr/>
          </p:nvSpPr>
          <p:spPr bwMode="auto">
            <a:xfrm>
              <a:off x="3714295" y="1572311"/>
              <a:ext cx="534454" cy="1170"/>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80BFFF"/>
            </a:solidFill>
            <a:ln w="0">
              <a:solidFill>
                <a:srgbClr val="80BFFF"/>
              </a:solidFill>
              <a:round/>
              <a:headEnd/>
              <a:tailEnd/>
            </a:ln>
          </p:spPr>
          <p:txBody>
            <a:bodyPr/>
            <a:lstStyle/>
            <a:p>
              <a:endParaRPr lang="en-US"/>
            </a:p>
          </p:txBody>
        </p:sp>
        <p:sp>
          <p:nvSpPr>
            <p:cNvPr id="27796" name="Rectangle 156"/>
            <p:cNvSpPr>
              <a:spLocks noChangeArrowheads="1"/>
            </p:cNvSpPr>
            <p:nvPr/>
          </p:nvSpPr>
          <p:spPr bwMode="auto">
            <a:xfrm>
              <a:off x="3714295" y="1572311"/>
              <a:ext cx="534454" cy="1170"/>
            </a:xfrm>
            <a:prstGeom prst="rect">
              <a:avLst/>
            </a:prstGeom>
            <a:noFill/>
            <a:ln w="7938">
              <a:solidFill>
                <a:srgbClr val="000000"/>
              </a:solidFill>
              <a:miter lim="800000"/>
              <a:headEnd/>
              <a:tailEnd/>
            </a:ln>
          </p:spPr>
          <p:txBody>
            <a:bodyPr/>
            <a:lstStyle/>
            <a:p>
              <a:endParaRPr lang="en-US"/>
            </a:p>
          </p:txBody>
        </p:sp>
        <p:sp>
          <p:nvSpPr>
            <p:cNvPr id="27797" name="Freeform 157"/>
            <p:cNvSpPr>
              <a:spLocks/>
            </p:cNvSpPr>
            <p:nvPr/>
          </p:nvSpPr>
          <p:spPr bwMode="auto">
            <a:xfrm>
              <a:off x="3714295" y="1571141"/>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BFFF"/>
            </a:solidFill>
            <a:ln w="0">
              <a:solidFill>
                <a:srgbClr val="80BFFF"/>
              </a:solidFill>
              <a:round/>
              <a:headEnd/>
              <a:tailEnd/>
            </a:ln>
          </p:spPr>
          <p:txBody>
            <a:bodyPr/>
            <a:lstStyle/>
            <a:p>
              <a:endParaRPr lang="en-US"/>
            </a:p>
          </p:txBody>
        </p:sp>
        <p:sp>
          <p:nvSpPr>
            <p:cNvPr id="27798" name="Rectangle 158"/>
            <p:cNvSpPr>
              <a:spLocks noChangeArrowheads="1"/>
            </p:cNvSpPr>
            <p:nvPr/>
          </p:nvSpPr>
          <p:spPr bwMode="auto">
            <a:xfrm>
              <a:off x="3714295" y="1571141"/>
              <a:ext cx="534454" cy="1170"/>
            </a:xfrm>
            <a:prstGeom prst="rect">
              <a:avLst/>
            </a:prstGeom>
            <a:noFill/>
            <a:ln w="7938">
              <a:solidFill>
                <a:srgbClr val="000000"/>
              </a:solidFill>
              <a:miter lim="800000"/>
              <a:headEnd/>
              <a:tailEnd/>
            </a:ln>
          </p:spPr>
          <p:txBody>
            <a:bodyPr/>
            <a:lstStyle/>
            <a:p>
              <a:endParaRPr lang="en-US"/>
            </a:p>
          </p:txBody>
        </p:sp>
        <p:sp>
          <p:nvSpPr>
            <p:cNvPr id="27799" name="Freeform 159"/>
            <p:cNvSpPr>
              <a:spLocks/>
            </p:cNvSpPr>
            <p:nvPr/>
          </p:nvSpPr>
          <p:spPr bwMode="auto">
            <a:xfrm>
              <a:off x="3714295" y="1568800"/>
              <a:ext cx="534454" cy="2341"/>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80BFFF"/>
            </a:solidFill>
            <a:ln w="0">
              <a:solidFill>
                <a:srgbClr val="80BFFF"/>
              </a:solidFill>
              <a:round/>
              <a:headEnd/>
              <a:tailEnd/>
            </a:ln>
          </p:spPr>
          <p:txBody>
            <a:bodyPr/>
            <a:lstStyle/>
            <a:p>
              <a:endParaRPr lang="en-US"/>
            </a:p>
          </p:txBody>
        </p:sp>
        <p:sp>
          <p:nvSpPr>
            <p:cNvPr id="27800" name="Rectangle 160"/>
            <p:cNvSpPr>
              <a:spLocks noChangeArrowheads="1"/>
            </p:cNvSpPr>
            <p:nvPr/>
          </p:nvSpPr>
          <p:spPr bwMode="auto">
            <a:xfrm>
              <a:off x="3714295" y="1568800"/>
              <a:ext cx="534454" cy="2341"/>
            </a:xfrm>
            <a:prstGeom prst="rect">
              <a:avLst/>
            </a:prstGeom>
            <a:noFill/>
            <a:ln w="7938">
              <a:solidFill>
                <a:srgbClr val="000000"/>
              </a:solidFill>
              <a:miter lim="800000"/>
              <a:headEnd/>
              <a:tailEnd/>
            </a:ln>
          </p:spPr>
          <p:txBody>
            <a:bodyPr/>
            <a:lstStyle/>
            <a:p>
              <a:endParaRPr lang="en-US"/>
            </a:p>
          </p:txBody>
        </p:sp>
        <p:sp>
          <p:nvSpPr>
            <p:cNvPr id="27801" name="Freeform 161"/>
            <p:cNvSpPr>
              <a:spLocks/>
            </p:cNvSpPr>
            <p:nvPr/>
          </p:nvSpPr>
          <p:spPr bwMode="auto">
            <a:xfrm>
              <a:off x="3714295" y="1567629"/>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BFFF"/>
            </a:solidFill>
            <a:ln w="0">
              <a:solidFill>
                <a:srgbClr val="80BFFF"/>
              </a:solidFill>
              <a:round/>
              <a:headEnd/>
              <a:tailEnd/>
            </a:ln>
          </p:spPr>
          <p:txBody>
            <a:bodyPr/>
            <a:lstStyle/>
            <a:p>
              <a:endParaRPr lang="en-US"/>
            </a:p>
          </p:txBody>
        </p:sp>
        <p:sp>
          <p:nvSpPr>
            <p:cNvPr id="27802" name="Rectangle 162"/>
            <p:cNvSpPr>
              <a:spLocks noChangeArrowheads="1"/>
            </p:cNvSpPr>
            <p:nvPr/>
          </p:nvSpPr>
          <p:spPr bwMode="auto">
            <a:xfrm>
              <a:off x="3714295" y="1567629"/>
              <a:ext cx="534454" cy="1170"/>
            </a:xfrm>
            <a:prstGeom prst="rect">
              <a:avLst/>
            </a:prstGeom>
            <a:noFill/>
            <a:ln w="7938">
              <a:solidFill>
                <a:srgbClr val="000000"/>
              </a:solidFill>
              <a:miter lim="800000"/>
              <a:headEnd/>
              <a:tailEnd/>
            </a:ln>
          </p:spPr>
          <p:txBody>
            <a:bodyPr/>
            <a:lstStyle/>
            <a:p>
              <a:endParaRPr lang="en-US"/>
            </a:p>
          </p:txBody>
        </p:sp>
        <p:sp>
          <p:nvSpPr>
            <p:cNvPr id="27803" name="Freeform 163"/>
            <p:cNvSpPr>
              <a:spLocks/>
            </p:cNvSpPr>
            <p:nvPr/>
          </p:nvSpPr>
          <p:spPr bwMode="auto">
            <a:xfrm>
              <a:off x="3714295" y="1566459"/>
              <a:ext cx="534454" cy="1170"/>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DBDBDB"/>
            </a:solidFill>
            <a:ln w="0">
              <a:solidFill>
                <a:srgbClr val="DBDBDB"/>
              </a:solidFill>
              <a:round/>
              <a:headEnd/>
              <a:tailEnd/>
            </a:ln>
          </p:spPr>
          <p:txBody>
            <a:bodyPr/>
            <a:lstStyle/>
            <a:p>
              <a:endParaRPr lang="en-US"/>
            </a:p>
          </p:txBody>
        </p:sp>
        <p:sp>
          <p:nvSpPr>
            <p:cNvPr id="27804" name="Rectangle 164"/>
            <p:cNvSpPr>
              <a:spLocks noChangeArrowheads="1"/>
            </p:cNvSpPr>
            <p:nvPr/>
          </p:nvSpPr>
          <p:spPr bwMode="auto">
            <a:xfrm>
              <a:off x="3714295" y="1566459"/>
              <a:ext cx="534454" cy="1170"/>
            </a:xfrm>
            <a:prstGeom prst="rect">
              <a:avLst/>
            </a:prstGeom>
            <a:noFill/>
            <a:ln w="7938">
              <a:solidFill>
                <a:srgbClr val="000000"/>
              </a:solidFill>
              <a:miter lim="800000"/>
              <a:headEnd/>
              <a:tailEnd/>
            </a:ln>
          </p:spPr>
          <p:txBody>
            <a:bodyPr/>
            <a:lstStyle/>
            <a:p>
              <a:endParaRPr lang="en-US"/>
            </a:p>
          </p:txBody>
        </p:sp>
        <p:sp>
          <p:nvSpPr>
            <p:cNvPr id="27805" name="Freeform 165"/>
            <p:cNvSpPr>
              <a:spLocks/>
            </p:cNvSpPr>
            <p:nvPr/>
          </p:nvSpPr>
          <p:spPr bwMode="auto">
            <a:xfrm>
              <a:off x="3714295" y="1565288"/>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DBDBDB"/>
            </a:solidFill>
            <a:ln w="0">
              <a:solidFill>
                <a:srgbClr val="DBDBDB"/>
              </a:solidFill>
              <a:round/>
              <a:headEnd/>
              <a:tailEnd/>
            </a:ln>
          </p:spPr>
          <p:txBody>
            <a:bodyPr/>
            <a:lstStyle/>
            <a:p>
              <a:endParaRPr lang="en-US"/>
            </a:p>
          </p:txBody>
        </p:sp>
        <p:sp>
          <p:nvSpPr>
            <p:cNvPr id="27806" name="Rectangle 166"/>
            <p:cNvSpPr>
              <a:spLocks noChangeArrowheads="1"/>
            </p:cNvSpPr>
            <p:nvPr/>
          </p:nvSpPr>
          <p:spPr bwMode="auto">
            <a:xfrm>
              <a:off x="3714295" y="1565288"/>
              <a:ext cx="534454" cy="1170"/>
            </a:xfrm>
            <a:prstGeom prst="rect">
              <a:avLst/>
            </a:prstGeom>
            <a:noFill/>
            <a:ln w="7938">
              <a:solidFill>
                <a:srgbClr val="000000"/>
              </a:solidFill>
              <a:miter lim="800000"/>
              <a:headEnd/>
              <a:tailEnd/>
            </a:ln>
          </p:spPr>
          <p:txBody>
            <a:bodyPr/>
            <a:lstStyle/>
            <a:p>
              <a:endParaRPr lang="en-US"/>
            </a:p>
          </p:txBody>
        </p:sp>
        <p:sp>
          <p:nvSpPr>
            <p:cNvPr id="27807" name="Freeform 167"/>
            <p:cNvSpPr>
              <a:spLocks/>
            </p:cNvSpPr>
            <p:nvPr/>
          </p:nvSpPr>
          <p:spPr bwMode="auto">
            <a:xfrm>
              <a:off x="3714295" y="1562948"/>
              <a:ext cx="534454" cy="2341"/>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DBDBDB"/>
            </a:solidFill>
            <a:ln w="0">
              <a:solidFill>
                <a:srgbClr val="DBDBDB"/>
              </a:solidFill>
              <a:round/>
              <a:headEnd/>
              <a:tailEnd/>
            </a:ln>
          </p:spPr>
          <p:txBody>
            <a:bodyPr/>
            <a:lstStyle/>
            <a:p>
              <a:endParaRPr lang="en-US"/>
            </a:p>
          </p:txBody>
        </p:sp>
        <p:sp>
          <p:nvSpPr>
            <p:cNvPr id="27808" name="Rectangle 168"/>
            <p:cNvSpPr>
              <a:spLocks noChangeArrowheads="1"/>
            </p:cNvSpPr>
            <p:nvPr/>
          </p:nvSpPr>
          <p:spPr bwMode="auto">
            <a:xfrm>
              <a:off x="3714295" y="1562948"/>
              <a:ext cx="534454" cy="2341"/>
            </a:xfrm>
            <a:prstGeom prst="rect">
              <a:avLst/>
            </a:prstGeom>
            <a:noFill/>
            <a:ln w="7938">
              <a:solidFill>
                <a:srgbClr val="000000"/>
              </a:solidFill>
              <a:miter lim="800000"/>
              <a:headEnd/>
              <a:tailEnd/>
            </a:ln>
          </p:spPr>
          <p:txBody>
            <a:bodyPr/>
            <a:lstStyle/>
            <a:p>
              <a:endParaRPr lang="en-US"/>
            </a:p>
          </p:txBody>
        </p:sp>
        <p:sp>
          <p:nvSpPr>
            <p:cNvPr id="27809" name="Freeform 169"/>
            <p:cNvSpPr>
              <a:spLocks/>
            </p:cNvSpPr>
            <p:nvPr/>
          </p:nvSpPr>
          <p:spPr bwMode="auto">
            <a:xfrm>
              <a:off x="3714295" y="1561777"/>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DBDBDB"/>
            </a:solidFill>
            <a:ln w="0">
              <a:solidFill>
                <a:srgbClr val="DBDBDB"/>
              </a:solidFill>
              <a:round/>
              <a:headEnd/>
              <a:tailEnd/>
            </a:ln>
          </p:spPr>
          <p:txBody>
            <a:bodyPr/>
            <a:lstStyle/>
            <a:p>
              <a:endParaRPr lang="en-US"/>
            </a:p>
          </p:txBody>
        </p:sp>
        <p:sp>
          <p:nvSpPr>
            <p:cNvPr id="27810" name="Rectangle 170"/>
            <p:cNvSpPr>
              <a:spLocks noChangeArrowheads="1"/>
            </p:cNvSpPr>
            <p:nvPr/>
          </p:nvSpPr>
          <p:spPr bwMode="auto">
            <a:xfrm>
              <a:off x="3714295" y="1561777"/>
              <a:ext cx="534454" cy="1170"/>
            </a:xfrm>
            <a:prstGeom prst="rect">
              <a:avLst/>
            </a:prstGeom>
            <a:noFill/>
            <a:ln w="7938">
              <a:solidFill>
                <a:srgbClr val="000000"/>
              </a:solidFill>
              <a:miter lim="800000"/>
              <a:headEnd/>
              <a:tailEnd/>
            </a:ln>
          </p:spPr>
          <p:txBody>
            <a:bodyPr/>
            <a:lstStyle/>
            <a:p>
              <a:endParaRPr lang="en-US"/>
            </a:p>
          </p:txBody>
        </p:sp>
        <p:sp>
          <p:nvSpPr>
            <p:cNvPr id="27811" name="Freeform 171"/>
            <p:cNvSpPr>
              <a:spLocks/>
            </p:cNvSpPr>
            <p:nvPr/>
          </p:nvSpPr>
          <p:spPr bwMode="auto">
            <a:xfrm>
              <a:off x="3714295" y="1560607"/>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DBDBDB"/>
            </a:solidFill>
            <a:ln w="0">
              <a:solidFill>
                <a:srgbClr val="DBDBDB"/>
              </a:solidFill>
              <a:round/>
              <a:headEnd/>
              <a:tailEnd/>
            </a:ln>
          </p:spPr>
          <p:txBody>
            <a:bodyPr/>
            <a:lstStyle/>
            <a:p>
              <a:endParaRPr lang="en-US"/>
            </a:p>
          </p:txBody>
        </p:sp>
        <p:sp>
          <p:nvSpPr>
            <p:cNvPr id="27812" name="Rectangle 172"/>
            <p:cNvSpPr>
              <a:spLocks noChangeArrowheads="1"/>
            </p:cNvSpPr>
            <p:nvPr/>
          </p:nvSpPr>
          <p:spPr bwMode="auto">
            <a:xfrm>
              <a:off x="3714295" y="1560607"/>
              <a:ext cx="534454" cy="1170"/>
            </a:xfrm>
            <a:prstGeom prst="rect">
              <a:avLst/>
            </a:prstGeom>
            <a:noFill/>
            <a:ln w="7938">
              <a:solidFill>
                <a:srgbClr val="000000"/>
              </a:solidFill>
              <a:miter lim="800000"/>
              <a:headEnd/>
              <a:tailEnd/>
            </a:ln>
          </p:spPr>
          <p:txBody>
            <a:bodyPr/>
            <a:lstStyle/>
            <a:p>
              <a:endParaRPr lang="en-US"/>
            </a:p>
          </p:txBody>
        </p:sp>
        <p:sp>
          <p:nvSpPr>
            <p:cNvPr id="27813" name="Freeform 173"/>
            <p:cNvSpPr>
              <a:spLocks/>
            </p:cNvSpPr>
            <p:nvPr/>
          </p:nvSpPr>
          <p:spPr bwMode="auto">
            <a:xfrm>
              <a:off x="3714295" y="1559436"/>
              <a:ext cx="534454" cy="1170"/>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DBDBDB"/>
            </a:solidFill>
            <a:ln w="0">
              <a:solidFill>
                <a:srgbClr val="DBDBDB"/>
              </a:solidFill>
              <a:round/>
              <a:headEnd/>
              <a:tailEnd/>
            </a:ln>
          </p:spPr>
          <p:txBody>
            <a:bodyPr/>
            <a:lstStyle/>
            <a:p>
              <a:endParaRPr lang="en-US"/>
            </a:p>
          </p:txBody>
        </p:sp>
        <p:sp>
          <p:nvSpPr>
            <p:cNvPr id="27814" name="Rectangle 174"/>
            <p:cNvSpPr>
              <a:spLocks noChangeArrowheads="1"/>
            </p:cNvSpPr>
            <p:nvPr/>
          </p:nvSpPr>
          <p:spPr bwMode="auto">
            <a:xfrm>
              <a:off x="3714295" y="1559436"/>
              <a:ext cx="534454" cy="1170"/>
            </a:xfrm>
            <a:prstGeom prst="rect">
              <a:avLst/>
            </a:prstGeom>
            <a:noFill/>
            <a:ln w="7938">
              <a:solidFill>
                <a:srgbClr val="000000"/>
              </a:solidFill>
              <a:miter lim="800000"/>
              <a:headEnd/>
              <a:tailEnd/>
            </a:ln>
          </p:spPr>
          <p:txBody>
            <a:bodyPr/>
            <a:lstStyle/>
            <a:p>
              <a:endParaRPr lang="en-US"/>
            </a:p>
          </p:txBody>
        </p:sp>
        <p:sp>
          <p:nvSpPr>
            <p:cNvPr id="27815" name="Freeform 175"/>
            <p:cNvSpPr>
              <a:spLocks/>
            </p:cNvSpPr>
            <p:nvPr/>
          </p:nvSpPr>
          <p:spPr bwMode="auto">
            <a:xfrm>
              <a:off x="3714295" y="1557095"/>
              <a:ext cx="534454" cy="2341"/>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DBDBDB"/>
            </a:solidFill>
            <a:ln w="0">
              <a:solidFill>
                <a:srgbClr val="DBDBDB"/>
              </a:solidFill>
              <a:round/>
              <a:headEnd/>
              <a:tailEnd/>
            </a:ln>
          </p:spPr>
          <p:txBody>
            <a:bodyPr/>
            <a:lstStyle/>
            <a:p>
              <a:endParaRPr lang="en-US"/>
            </a:p>
          </p:txBody>
        </p:sp>
        <p:sp>
          <p:nvSpPr>
            <p:cNvPr id="27816" name="Rectangle 176"/>
            <p:cNvSpPr>
              <a:spLocks noChangeArrowheads="1"/>
            </p:cNvSpPr>
            <p:nvPr/>
          </p:nvSpPr>
          <p:spPr bwMode="auto">
            <a:xfrm>
              <a:off x="3714295" y="1557095"/>
              <a:ext cx="534454" cy="2341"/>
            </a:xfrm>
            <a:prstGeom prst="rect">
              <a:avLst/>
            </a:prstGeom>
            <a:noFill/>
            <a:ln w="7938">
              <a:solidFill>
                <a:srgbClr val="000000"/>
              </a:solidFill>
              <a:miter lim="800000"/>
              <a:headEnd/>
              <a:tailEnd/>
            </a:ln>
          </p:spPr>
          <p:txBody>
            <a:bodyPr/>
            <a:lstStyle/>
            <a:p>
              <a:endParaRPr lang="en-US"/>
            </a:p>
          </p:txBody>
        </p:sp>
        <p:sp>
          <p:nvSpPr>
            <p:cNvPr id="27817" name="Freeform 177"/>
            <p:cNvSpPr>
              <a:spLocks/>
            </p:cNvSpPr>
            <p:nvPr/>
          </p:nvSpPr>
          <p:spPr bwMode="auto">
            <a:xfrm>
              <a:off x="3714295" y="1555925"/>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DBDBDB"/>
            </a:solidFill>
            <a:ln w="0">
              <a:solidFill>
                <a:srgbClr val="DBDBDB"/>
              </a:solidFill>
              <a:round/>
              <a:headEnd/>
              <a:tailEnd/>
            </a:ln>
          </p:spPr>
          <p:txBody>
            <a:bodyPr/>
            <a:lstStyle/>
            <a:p>
              <a:endParaRPr lang="en-US"/>
            </a:p>
          </p:txBody>
        </p:sp>
        <p:sp>
          <p:nvSpPr>
            <p:cNvPr id="27818" name="Rectangle 178"/>
            <p:cNvSpPr>
              <a:spLocks noChangeArrowheads="1"/>
            </p:cNvSpPr>
            <p:nvPr/>
          </p:nvSpPr>
          <p:spPr bwMode="auto">
            <a:xfrm>
              <a:off x="3714295" y="1555925"/>
              <a:ext cx="534454" cy="1170"/>
            </a:xfrm>
            <a:prstGeom prst="rect">
              <a:avLst/>
            </a:prstGeom>
            <a:noFill/>
            <a:ln w="7938">
              <a:solidFill>
                <a:srgbClr val="000000"/>
              </a:solidFill>
              <a:miter lim="800000"/>
              <a:headEnd/>
              <a:tailEnd/>
            </a:ln>
          </p:spPr>
          <p:txBody>
            <a:bodyPr/>
            <a:lstStyle/>
            <a:p>
              <a:endParaRPr lang="en-US"/>
            </a:p>
          </p:txBody>
        </p:sp>
        <p:sp>
          <p:nvSpPr>
            <p:cNvPr id="27819" name="Freeform 179"/>
            <p:cNvSpPr>
              <a:spLocks/>
            </p:cNvSpPr>
            <p:nvPr/>
          </p:nvSpPr>
          <p:spPr bwMode="auto">
            <a:xfrm>
              <a:off x="3714295" y="1554754"/>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DBDBDB"/>
            </a:solidFill>
            <a:ln w="0">
              <a:solidFill>
                <a:srgbClr val="DBDBDB"/>
              </a:solidFill>
              <a:round/>
              <a:headEnd/>
              <a:tailEnd/>
            </a:ln>
          </p:spPr>
          <p:txBody>
            <a:bodyPr/>
            <a:lstStyle/>
            <a:p>
              <a:endParaRPr lang="en-US"/>
            </a:p>
          </p:txBody>
        </p:sp>
        <p:sp>
          <p:nvSpPr>
            <p:cNvPr id="27820" name="Rectangle 180"/>
            <p:cNvSpPr>
              <a:spLocks noChangeArrowheads="1"/>
            </p:cNvSpPr>
            <p:nvPr/>
          </p:nvSpPr>
          <p:spPr bwMode="auto">
            <a:xfrm>
              <a:off x="3714295" y="1554754"/>
              <a:ext cx="534454" cy="1170"/>
            </a:xfrm>
            <a:prstGeom prst="rect">
              <a:avLst/>
            </a:prstGeom>
            <a:noFill/>
            <a:ln w="7938">
              <a:solidFill>
                <a:srgbClr val="000000"/>
              </a:solidFill>
              <a:miter lim="800000"/>
              <a:headEnd/>
              <a:tailEnd/>
            </a:ln>
          </p:spPr>
          <p:txBody>
            <a:bodyPr/>
            <a:lstStyle/>
            <a:p>
              <a:endParaRPr lang="en-US"/>
            </a:p>
          </p:txBody>
        </p:sp>
        <p:sp>
          <p:nvSpPr>
            <p:cNvPr id="27821" name="Freeform 181"/>
            <p:cNvSpPr>
              <a:spLocks/>
            </p:cNvSpPr>
            <p:nvPr/>
          </p:nvSpPr>
          <p:spPr bwMode="auto">
            <a:xfrm>
              <a:off x="3714295" y="1553584"/>
              <a:ext cx="534454" cy="1170"/>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DBDBDB"/>
            </a:solidFill>
            <a:ln w="0">
              <a:solidFill>
                <a:srgbClr val="DBDBDB"/>
              </a:solidFill>
              <a:round/>
              <a:headEnd/>
              <a:tailEnd/>
            </a:ln>
          </p:spPr>
          <p:txBody>
            <a:bodyPr/>
            <a:lstStyle/>
            <a:p>
              <a:endParaRPr lang="en-US"/>
            </a:p>
          </p:txBody>
        </p:sp>
        <p:sp>
          <p:nvSpPr>
            <p:cNvPr id="27822" name="Rectangle 182"/>
            <p:cNvSpPr>
              <a:spLocks noChangeArrowheads="1"/>
            </p:cNvSpPr>
            <p:nvPr/>
          </p:nvSpPr>
          <p:spPr bwMode="auto">
            <a:xfrm>
              <a:off x="3714295" y="1553584"/>
              <a:ext cx="534454" cy="1170"/>
            </a:xfrm>
            <a:prstGeom prst="rect">
              <a:avLst/>
            </a:prstGeom>
            <a:noFill/>
            <a:ln w="7938">
              <a:solidFill>
                <a:srgbClr val="000000"/>
              </a:solidFill>
              <a:miter lim="800000"/>
              <a:headEnd/>
              <a:tailEnd/>
            </a:ln>
          </p:spPr>
          <p:txBody>
            <a:bodyPr/>
            <a:lstStyle/>
            <a:p>
              <a:endParaRPr lang="en-US"/>
            </a:p>
          </p:txBody>
        </p:sp>
        <p:sp>
          <p:nvSpPr>
            <p:cNvPr id="27823" name="Freeform 183"/>
            <p:cNvSpPr>
              <a:spLocks/>
            </p:cNvSpPr>
            <p:nvPr/>
          </p:nvSpPr>
          <p:spPr bwMode="auto">
            <a:xfrm>
              <a:off x="3714295" y="1551243"/>
              <a:ext cx="534454" cy="2341"/>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DBDBDB"/>
            </a:solidFill>
            <a:ln w="0">
              <a:solidFill>
                <a:srgbClr val="DBDBDB"/>
              </a:solidFill>
              <a:round/>
              <a:headEnd/>
              <a:tailEnd/>
            </a:ln>
          </p:spPr>
          <p:txBody>
            <a:bodyPr/>
            <a:lstStyle/>
            <a:p>
              <a:endParaRPr lang="en-US"/>
            </a:p>
          </p:txBody>
        </p:sp>
        <p:sp>
          <p:nvSpPr>
            <p:cNvPr id="27824" name="Rectangle 184"/>
            <p:cNvSpPr>
              <a:spLocks noChangeArrowheads="1"/>
            </p:cNvSpPr>
            <p:nvPr/>
          </p:nvSpPr>
          <p:spPr bwMode="auto">
            <a:xfrm>
              <a:off x="3714295" y="1551243"/>
              <a:ext cx="534454" cy="2341"/>
            </a:xfrm>
            <a:prstGeom prst="rect">
              <a:avLst/>
            </a:prstGeom>
            <a:noFill/>
            <a:ln w="7938">
              <a:solidFill>
                <a:srgbClr val="000000"/>
              </a:solidFill>
              <a:miter lim="800000"/>
              <a:headEnd/>
              <a:tailEnd/>
            </a:ln>
          </p:spPr>
          <p:txBody>
            <a:bodyPr/>
            <a:lstStyle/>
            <a:p>
              <a:endParaRPr lang="en-US"/>
            </a:p>
          </p:txBody>
        </p:sp>
        <p:sp>
          <p:nvSpPr>
            <p:cNvPr id="27825" name="Freeform 185"/>
            <p:cNvSpPr>
              <a:spLocks/>
            </p:cNvSpPr>
            <p:nvPr/>
          </p:nvSpPr>
          <p:spPr bwMode="auto">
            <a:xfrm>
              <a:off x="3714295" y="1550073"/>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DBDBDB"/>
            </a:solidFill>
            <a:ln w="0">
              <a:solidFill>
                <a:srgbClr val="DBDBDB"/>
              </a:solidFill>
              <a:round/>
              <a:headEnd/>
              <a:tailEnd/>
            </a:ln>
          </p:spPr>
          <p:txBody>
            <a:bodyPr/>
            <a:lstStyle/>
            <a:p>
              <a:endParaRPr lang="en-US"/>
            </a:p>
          </p:txBody>
        </p:sp>
        <p:sp>
          <p:nvSpPr>
            <p:cNvPr id="27826" name="Rectangle 186"/>
            <p:cNvSpPr>
              <a:spLocks noChangeArrowheads="1"/>
            </p:cNvSpPr>
            <p:nvPr/>
          </p:nvSpPr>
          <p:spPr bwMode="auto">
            <a:xfrm>
              <a:off x="3714295" y="1550073"/>
              <a:ext cx="534454" cy="1170"/>
            </a:xfrm>
            <a:prstGeom prst="rect">
              <a:avLst/>
            </a:prstGeom>
            <a:noFill/>
            <a:ln w="7938">
              <a:solidFill>
                <a:srgbClr val="000000"/>
              </a:solidFill>
              <a:miter lim="800000"/>
              <a:headEnd/>
              <a:tailEnd/>
            </a:ln>
          </p:spPr>
          <p:txBody>
            <a:bodyPr/>
            <a:lstStyle/>
            <a:p>
              <a:endParaRPr lang="en-US"/>
            </a:p>
          </p:txBody>
        </p:sp>
        <p:sp>
          <p:nvSpPr>
            <p:cNvPr id="27827" name="Freeform 187"/>
            <p:cNvSpPr>
              <a:spLocks/>
            </p:cNvSpPr>
            <p:nvPr/>
          </p:nvSpPr>
          <p:spPr bwMode="auto">
            <a:xfrm>
              <a:off x="3714295" y="1548902"/>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DBDBDB"/>
            </a:solidFill>
            <a:ln w="0">
              <a:solidFill>
                <a:srgbClr val="DBDBDB"/>
              </a:solidFill>
              <a:round/>
              <a:headEnd/>
              <a:tailEnd/>
            </a:ln>
          </p:spPr>
          <p:txBody>
            <a:bodyPr/>
            <a:lstStyle/>
            <a:p>
              <a:endParaRPr lang="en-US"/>
            </a:p>
          </p:txBody>
        </p:sp>
        <p:sp>
          <p:nvSpPr>
            <p:cNvPr id="27828" name="Rectangle 188"/>
            <p:cNvSpPr>
              <a:spLocks noChangeArrowheads="1"/>
            </p:cNvSpPr>
            <p:nvPr/>
          </p:nvSpPr>
          <p:spPr bwMode="auto">
            <a:xfrm>
              <a:off x="3714295" y="1548902"/>
              <a:ext cx="534454" cy="1170"/>
            </a:xfrm>
            <a:prstGeom prst="rect">
              <a:avLst/>
            </a:prstGeom>
            <a:noFill/>
            <a:ln w="7938">
              <a:solidFill>
                <a:srgbClr val="000000"/>
              </a:solidFill>
              <a:miter lim="800000"/>
              <a:headEnd/>
              <a:tailEnd/>
            </a:ln>
          </p:spPr>
          <p:txBody>
            <a:bodyPr/>
            <a:lstStyle/>
            <a:p>
              <a:endParaRPr lang="en-US"/>
            </a:p>
          </p:txBody>
        </p:sp>
        <p:sp>
          <p:nvSpPr>
            <p:cNvPr id="27829" name="Freeform 189"/>
            <p:cNvSpPr>
              <a:spLocks/>
            </p:cNvSpPr>
            <p:nvPr/>
          </p:nvSpPr>
          <p:spPr bwMode="auto">
            <a:xfrm>
              <a:off x="3714295" y="1547732"/>
              <a:ext cx="534454" cy="1170"/>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DBDBDB"/>
            </a:solidFill>
            <a:ln w="0">
              <a:solidFill>
                <a:srgbClr val="DBDBDB"/>
              </a:solidFill>
              <a:round/>
              <a:headEnd/>
              <a:tailEnd/>
            </a:ln>
          </p:spPr>
          <p:txBody>
            <a:bodyPr/>
            <a:lstStyle/>
            <a:p>
              <a:endParaRPr lang="en-US"/>
            </a:p>
          </p:txBody>
        </p:sp>
        <p:sp>
          <p:nvSpPr>
            <p:cNvPr id="27830" name="Rectangle 190"/>
            <p:cNvSpPr>
              <a:spLocks noChangeArrowheads="1"/>
            </p:cNvSpPr>
            <p:nvPr/>
          </p:nvSpPr>
          <p:spPr bwMode="auto">
            <a:xfrm>
              <a:off x="3714295" y="1547732"/>
              <a:ext cx="534454" cy="1170"/>
            </a:xfrm>
            <a:prstGeom prst="rect">
              <a:avLst/>
            </a:prstGeom>
            <a:noFill/>
            <a:ln w="7938">
              <a:solidFill>
                <a:srgbClr val="000000"/>
              </a:solidFill>
              <a:miter lim="800000"/>
              <a:headEnd/>
              <a:tailEnd/>
            </a:ln>
          </p:spPr>
          <p:txBody>
            <a:bodyPr/>
            <a:lstStyle/>
            <a:p>
              <a:endParaRPr lang="en-US"/>
            </a:p>
          </p:txBody>
        </p:sp>
        <p:sp>
          <p:nvSpPr>
            <p:cNvPr id="27831" name="Freeform 191"/>
            <p:cNvSpPr>
              <a:spLocks/>
            </p:cNvSpPr>
            <p:nvPr/>
          </p:nvSpPr>
          <p:spPr bwMode="auto">
            <a:xfrm>
              <a:off x="3714295" y="1545391"/>
              <a:ext cx="534454" cy="2341"/>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DBDBDB"/>
            </a:solidFill>
            <a:ln w="0">
              <a:solidFill>
                <a:srgbClr val="DBDBDB"/>
              </a:solidFill>
              <a:round/>
              <a:headEnd/>
              <a:tailEnd/>
            </a:ln>
          </p:spPr>
          <p:txBody>
            <a:bodyPr/>
            <a:lstStyle/>
            <a:p>
              <a:endParaRPr lang="en-US"/>
            </a:p>
          </p:txBody>
        </p:sp>
        <p:sp>
          <p:nvSpPr>
            <p:cNvPr id="27832" name="Rectangle 192"/>
            <p:cNvSpPr>
              <a:spLocks noChangeArrowheads="1"/>
            </p:cNvSpPr>
            <p:nvPr/>
          </p:nvSpPr>
          <p:spPr bwMode="auto">
            <a:xfrm>
              <a:off x="3714295" y="1545391"/>
              <a:ext cx="534454" cy="2341"/>
            </a:xfrm>
            <a:prstGeom prst="rect">
              <a:avLst/>
            </a:prstGeom>
            <a:noFill/>
            <a:ln w="7938">
              <a:solidFill>
                <a:srgbClr val="000000"/>
              </a:solidFill>
              <a:miter lim="800000"/>
              <a:headEnd/>
              <a:tailEnd/>
            </a:ln>
          </p:spPr>
          <p:txBody>
            <a:bodyPr/>
            <a:lstStyle/>
            <a:p>
              <a:endParaRPr lang="en-US"/>
            </a:p>
          </p:txBody>
        </p:sp>
        <p:sp>
          <p:nvSpPr>
            <p:cNvPr id="27833" name="Freeform 193"/>
            <p:cNvSpPr>
              <a:spLocks/>
            </p:cNvSpPr>
            <p:nvPr/>
          </p:nvSpPr>
          <p:spPr bwMode="auto">
            <a:xfrm>
              <a:off x="3714295" y="1544220"/>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DBDBDB"/>
            </a:solidFill>
            <a:ln w="0">
              <a:solidFill>
                <a:srgbClr val="DBDBDB"/>
              </a:solidFill>
              <a:round/>
              <a:headEnd/>
              <a:tailEnd/>
            </a:ln>
          </p:spPr>
          <p:txBody>
            <a:bodyPr/>
            <a:lstStyle/>
            <a:p>
              <a:endParaRPr lang="en-US"/>
            </a:p>
          </p:txBody>
        </p:sp>
        <p:sp>
          <p:nvSpPr>
            <p:cNvPr id="27834" name="Rectangle 194"/>
            <p:cNvSpPr>
              <a:spLocks noChangeArrowheads="1"/>
            </p:cNvSpPr>
            <p:nvPr/>
          </p:nvSpPr>
          <p:spPr bwMode="auto">
            <a:xfrm>
              <a:off x="3714295" y="1544220"/>
              <a:ext cx="534454" cy="1170"/>
            </a:xfrm>
            <a:prstGeom prst="rect">
              <a:avLst/>
            </a:prstGeom>
            <a:noFill/>
            <a:ln w="7938">
              <a:solidFill>
                <a:srgbClr val="000000"/>
              </a:solidFill>
              <a:miter lim="800000"/>
              <a:headEnd/>
              <a:tailEnd/>
            </a:ln>
          </p:spPr>
          <p:txBody>
            <a:bodyPr/>
            <a:lstStyle/>
            <a:p>
              <a:endParaRPr lang="en-US"/>
            </a:p>
          </p:txBody>
        </p:sp>
        <p:sp>
          <p:nvSpPr>
            <p:cNvPr id="27835" name="Freeform 195"/>
            <p:cNvSpPr>
              <a:spLocks/>
            </p:cNvSpPr>
            <p:nvPr/>
          </p:nvSpPr>
          <p:spPr bwMode="auto">
            <a:xfrm>
              <a:off x="3714295" y="1543050"/>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DBDBDB"/>
            </a:solidFill>
            <a:ln w="0">
              <a:solidFill>
                <a:srgbClr val="DBDBDB"/>
              </a:solidFill>
              <a:round/>
              <a:headEnd/>
              <a:tailEnd/>
            </a:ln>
          </p:spPr>
          <p:txBody>
            <a:bodyPr/>
            <a:lstStyle/>
            <a:p>
              <a:endParaRPr lang="en-US"/>
            </a:p>
          </p:txBody>
        </p:sp>
        <p:sp>
          <p:nvSpPr>
            <p:cNvPr id="27836" name="Rectangle 196"/>
            <p:cNvSpPr>
              <a:spLocks noChangeArrowheads="1"/>
            </p:cNvSpPr>
            <p:nvPr/>
          </p:nvSpPr>
          <p:spPr bwMode="auto">
            <a:xfrm>
              <a:off x="3714295" y="1543050"/>
              <a:ext cx="534454" cy="1170"/>
            </a:xfrm>
            <a:prstGeom prst="rect">
              <a:avLst/>
            </a:prstGeom>
            <a:noFill/>
            <a:ln w="7938">
              <a:solidFill>
                <a:srgbClr val="000000"/>
              </a:solidFill>
              <a:miter lim="800000"/>
              <a:headEnd/>
              <a:tailEnd/>
            </a:ln>
          </p:spPr>
          <p:txBody>
            <a:bodyPr/>
            <a:lstStyle/>
            <a:p>
              <a:endParaRPr lang="en-US"/>
            </a:p>
          </p:txBody>
        </p:sp>
        <p:sp>
          <p:nvSpPr>
            <p:cNvPr id="27837" name="Freeform 197"/>
            <p:cNvSpPr>
              <a:spLocks/>
            </p:cNvSpPr>
            <p:nvPr/>
          </p:nvSpPr>
          <p:spPr bwMode="auto">
            <a:xfrm>
              <a:off x="3714295" y="1541880"/>
              <a:ext cx="534454" cy="1170"/>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DBDBDB"/>
            </a:solidFill>
            <a:ln w="0">
              <a:solidFill>
                <a:srgbClr val="DBDBDB"/>
              </a:solidFill>
              <a:round/>
              <a:headEnd/>
              <a:tailEnd/>
            </a:ln>
          </p:spPr>
          <p:txBody>
            <a:bodyPr/>
            <a:lstStyle/>
            <a:p>
              <a:endParaRPr lang="en-US"/>
            </a:p>
          </p:txBody>
        </p:sp>
        <p:sp>
          <p:nvSpPr>
            <p:cNvPr id="27838" name="Rectangle 198"/>
            <p:cNvSpPr>
              <a:spLocks noChangeArrowheads="1"/>
            </p:cNvSpPr>
            <p:nvPr/>
          </p:nvSpPr>
          <p:spPr bwMode="auto">
            <a:xfrm>
              <a:off x="3714295" y="1541880"/>
              <a:ext cx="534454" cy="1170"/>
            </a:xfrm>
            <a:prstGeom prst="rect">
              <a:avLst/>
            </a:prstGeom>
            <a:noFill/>
            <a:ln w="7938">
              <a:solidFill>
                <a:srgbClr val="000000"/>
              </a:solidFill>
              <a:miter lim="800000"/>
              <a:headEnd/>
              <a:tailEnd/>
            </a:ln>
          </p:spPr>
          <p:txBody>
            <a:bodyPr/>
            <a:lstStyle/>
            <a:p>
              <a:endParaRPr lang="en-US"/>
            </a:p>
          </p:txBody>
        </p:sp>
        <p:sp>
          <p:nvSpPr>
            <p:cNvPr id="27839" name="Freeform 199"/>
            <p:cNvSpPr>
              <a:spLocks/>
            </p:cNvSpPr>
            <p:nvPr/>
          </p:nvSpPr>
          <p:spPr bwMode="auto">
            <a:xfrm>
              <a:off x="3714295" y="1539539"/>
              <a:ext cx="534454" cy="2341"/>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FFFFFF"/>
            </a:solidFill>
            <a:ln w="0">
              <a:solidFill>
                <a:srgbClr val="FFFFFF"/>
              </a:solidFill>
              <a:round/>
              <a:headEnd/>
              <a:tailEnd/>
            </a:ln>
          </p:spPr>
          <p:txBody>
            <a:bodyPr/>
            <a:lstStyle/>
            <a:p>
              <a:endParaRPr lang="en-US"/>
            </a:p>
          </p:txBody>
        </p:sp>
        <p:sp>
          <p:nvSpPr>
            <p:cNvPr id="27840" name="Rectangle 200"/>
            <p:cNvSpPr>
              <a:spLocks noChangeArrowheads="1"/>
            </p:cNvSpPr>
            <p:nvPr/>
          </p:nvSpPr>
          <p:spPr bwMode="auto">
            <a:xfrm>
              <a:off x="3714295" y="1539539"/>
              <a:ext cx="534454" cy="2341"/>
            </a:xfrm>
            <a:prstGeom prst="rect">
              <a:avLst/>
            </a:prstGeom>
            <a:noFill/>
            <a:ln w="7938">
              <a:solidFill>
                <a:srgbClr val="000000"/>
              </a:solidFill>
              <a:miter lim="800000"/>
              <a:headEnd/>
              <a:tailEnd/>
            </a:ln>
          </p:spPr>
          <p:txBody>
            <a:bodyPr/>
            <a:lstStyle/>
            <a:p>
              <a:endParaRPr lang="en-US"/>
            </a:p>
          </p:txBody>
        </p:sp>
        <p:sp>
          <p:nvSpPr>
            <p:cNvPr id="27841" name="Freeform 201"/>
            <p:cNvSpPr>
              <a:spLocks/>
            </p:cNvSpPr>
            <p:nvPr/>
          </p:nvSpPr>
          <p:spPr bwMode="auto">
            <a:xfrm>
              <a:off x="3714295" y="1538368"/>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FFFFFF"/>
            </a:solidFill>
            <a:ln w="0">
              <a:solidFill>
                <a:srgbClr val="FFFFFF"/>
              </a:solidFill>
              <a:round/>
              <a:headEnd/>
              <a:tailEnd/>
            </a:ln>
          </p:spPr>
          <p:txBody>
            <a:bodyPr/>
            <a:lstStyle/>
            <a:p>
              <a:endParaRPr lang="en-US"/>
            </a:p>
          </p:txBody>
        </p:sp>
        <p:sp>
          <p:nvSpPr>
            <p:cNvPr id="27842" name="Rectangle 202"/>
            <p:cNvSpPr>
              <a:spLocks noChangeArrowheads="1"/>
            </p:cNvSpPr>
            <p:nvPr/>
          </p:nvSpPr>
          <p:spPr bwMode="auto">
            <a:xfrm>
              <a:off x="3714295" y="1538368"/>
              <a:ext cx="534454" cy="1170"/>
            </a:xfrm>
            <a:prstGeom prst="rect">
              <a:avLst/>
            </a:prstGeom>
            <a:noFill/>
            <a:ln w="7938">
              <a:solidFill>
                <a:srgbClr val="000000"/>
              </a:solidFill>
              <a:miter lim="800000"/>
              <a:headEnd/>
              <a:tailEnd/>
            </a:ln>
          </p:spPr>
          <p:txBody>
            <a:bodyPr/>
            <a:lstStyle/>
            <a:p>
              <a:endParaRPr lang="en-US"/>
            </a:p>
          </p:txBody>
        </p:sp>
        <p:sp>
          <p:nvSpPr>
            <p:cNvPr id="27843" name="Freeform 203"/>
            <p:cNvSpPr>
              <a:spLocks/>
            </p:cNvSpPr>
            <p:nvPr/>
          </p:nvSpPr>
          <p:spPr bwMode="auto">
            <a:xfrm>
              <a:off x="3714295" y="1537198"/>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FFFFFF"/>
            </a:solidFill>
            <a:ln w="0">
              <a:solidFill>
                <a:srgbClr val="FFFFFF"/>
              </a:solidFill>
              <a:round/>
              <a:headEnd/>
              <a:tailEnd/>
            </a:ln>
          </p:spPr>
          <p:txBody>
            <a:bodyPr/>
            <a:lstStyle/>
            <a:p>
              <a:endParaRPr lang="en-US"/>
            </a:p>
          </p:txBody>
        </p:sp>
        <p:sp>
          <p:nvSpPr>
            <p:cNvPr id="27844" name="Rectangle 204"/>
            <p:cNvSpPr>
              <a:spLocks noChangeArrowheads="1"/>
            </p:cNvSpPr>
            <p:nvPr/>
          </p:nvSpPr>
          <p:spPr bwMode="auto">
            <a:xfrm>
              <a:off x="3714295" y="1537198"/>
              <a:ext cx="534454" cy="1170"/>
            </a:xfrm>
            <a:prstGeom prst="rect">
              <a:avLst/>
            </a:prstGeom>
            <a:noFill/>
            <a:ln w="7938">
              <a:solidFill>
                <a:srgbClr val="000000"/>
              </a:solidFill>
              <a:miter lim="800000"/>
              <a:headEnd/>
              <a:tailEnd/>
            </a:ln>
          </p:spPr>
          <p:txBody>
            <a:bodyPr/>
            <a:lstStyle/>
            <a:p>
              <a:endParaRPr lang="en-US"/>
            </a:p>
          </p:txBody>
        </p:sp>
        <p:sp>
          <p:nvSpPr>
            <p:cNvPr id="27845" name="Freeform 205"/>
            <p:cNvSpPr>
              <a:spLocks/>
            </p:cNvSpPr>
            <p:nvPr/>
          </p:nvSpPr>
          <p:spPr bwMode="auto">
            <a:xfrm>
              <a:off x="3714295" y="1536027"/>
              <a:ext cx="534454" cy="1170"/>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FFFFFF"/>
            </a:solidFill>
            <a:ln w="0">
              <a:solidFill>
                <a:srgbClr val="FFFFFF"/>
              </a:solidFill>
              <a:round/>
              <a:headEnd/>
              <a:tailEnd/>
            </a:ln>
          </p:spPr>
          <p:txBody>
            <a:bodyPr/>
            <a:lstStyle/>
            <a:p>
              <a:endParaRPr lang="en-US"/>
            </a:p>
          </p:txBody>
        </p:sp>
        <p:sp>
          <p:nvSpPr>
            <p:cNvPr id="27846" name="Rectangle 206"/>
            <p:cNvSpPr>
              <a:spLocks noChangeArrowheads="1"/>
            </p:cNvSpPr>
            <p:nvPr/>
          </p:nvSpPr>
          <p:spPr bwMode="auto">
            <a:xfrm>
              <a:off x="3714295" y="1536027"/>
              <a:ext cx="534454" cy="1170"/>
            </a:xfrm>
            <a:prstGeom prst="rect">
              <a:avLst/>
            </a:prstGeom>
            <a:noFill/>
            <a:ln w="7938">
              <a:solidFill>
                <a:srgbClr val="000000"/>
              </a:solidFill>
              <a:miter lim="800000"/>
              <a:headEnd/>
              <a:tailEnd/>
            </a:ln>
          </p:spPr>
          <p:txBody>
            <a:bodyPr/>
            <a:lstStyle/>
            <a:p>
              <a:endParaRPr lang="en-US"/>
            </a:p>
          </p:txBody>
        </p:sp>
        <p:sp>
          <p:nvSpPr>
            <p:cNvPr id="27847" name="Freeform 207"/>
            <p:cNvSpPr>
              <a:spLocks/>
            </p:cNvSpPr>
            <p:nvPr/>
          </p:nvSpPr>
          <p:spPr bwMode="auto">
            <a:xfrm>
              <a:off x="3714295" y="1534857"/>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FFFFFF"/>
            </a:solidFill>
            <a:ln w="0">
              <a:solidFill>
                <a:srgbClr val="FFFFFF"/>
              </a:solidFill>
              <a:round/>
              <a:headEnd/>
              <a:tailEnd/>
            </a:ln>
          </p:spPr>
          <p:txBody>
            <a:bodyPr/>
            <a:lstStyle/>
            <a:p>
              <a:endParaRPr lang="en-US"/>
            </a:p>
          </p:txBody>
        </p:sp>
        <p:sp>
          <p:nvSpPr>
            <p:cNvPr id="27848" name="Rectangle 208"/>
            <p:cNvSpPr>
              <a:spLocks noChangeArrowheads="1"/>
            </p:cNvSpPr>
            <p:nvPr/>
          </p:nvSpPr>
          <p:spPr bwMode="auto">
            <a:xfrm>
              <a:off x="3714295" y="1534857"/>
              <a:ext cx="534454" cy="1170"/>
            </a:xfrm>
            <a:prstGeom prst="rect">
              <a:avLst/>
            </a:prstGeom>
            <a:noFill/>
            <a:ln w="7938">
              <a:solidFill>
                <a:srgbClr val="000000"/>
              </a:solidFill>
              <a:miter lim="800000"/>
              <a:headEnd/>
              <a:tailEnd/>
            </a:ln>
          </p:spPr>
          <p:txBody>
            <a:bodyPr/>
            <a:lstStyle/>
            <a:p>
              <a:endParaRPr lang="en-US"/>
            </a:p>
          </p:txBody>
        </p:sp>
        <p:sp>
          <p:nvSpPr>
            <p:cNvPr id="27849" name="Freeform 209"/>
            <p:cNvSpPr>
              <a:spLocks/>
            </p:cNvSpPr>
            <p:nvPr/>
          </p:nvSpPr>
          <p:spPr bwMode="auto">
            <a:xfrm>
              <a:off x="3714295" y="1532516"/>
              <a:ext cx="534454" cy="2341"/>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FFFFFF"/>
            </a:solidFill>
            <a:ln w="0">
              <a:solidFill>
                <a:srgbClr val="FFFFFF"/>
              </a:solidFill>
              <a:round/>
              <a:headEnd/>
              <a:tailEnd/>
            </a:ln>
          </p:spPr>
          <p:txBody>
            <a:bodyPr/>
            <a:lstStyle/>
            <a:p>
              <a:endParaRPr lang="en-US"/>
            </a:p>
          </p:txBody>
        </p:sp>
        <p:sp>
          <p:nvSpPr>
            <p:cNvPr id="27850" name="Rectangle 210"/>
            <p:cNvSpPr>
              <a:spLocks noChangeArrowheads="1"/>
            </p:cNvSpPr>
            <p:nvPr/>
          </p:nvSpPr>
          <p:spPr bwMode="auto">
            <a:xfrm>
              <a:off x="3714295" y="1532516"/>
              <a:ext cx="534454" cy="2341"/>
            </a:xfrm>
            <a:prstGeom prst="rect">
              <a:avLst/>
            </a:prstGeom>
            <a:noFill/>
            <a:ln w="7938">
              <a:solidFill>
                <a:srgbClr val="000000"/>
              </a:solidFill>
              <a:miter lim="800000"/>
              <a:headEnd/>
              <a:tailEnd/>
            </a:ln>
          </p:spPr>
          <p:txBody>
            <a:bodyPr/>
            <a:lstStyle/>
            <a:p>
              <a:endParaRPr lang="en-US"/>
            </a:p>
          </p:txBody>
        </p:sp>
        <p:sp>
          <p:nvSpPr>
            <p:cNvPr id="27851" name="Freeform 211"/>
            <p:cNvSpPr>
              <a:spLocks/>
            </p:cNvSpPr>
            <p:nvPr/>
          </p:nvSpPr>
          <p:spPr bwMode="auto">
            <a:xfrm>
              <a:off x="3714295" y="1531346"/>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FFFFFF"/>
            </a:solidFill>
            <a:ln w="0">
              <a:solidFill>
                <a:srgbClr val="FFFFFF"/>
              </a:solidFill>
              <a:round/>
              <a:headEnd/>
              <a:tailEnd/>
            </a:ln>
          </p:spPr>
          <p:txBody>
            <a:bodyPr/>
            <a:lstStyle/>
            <a:p>
              <a:endParaRPr lang="en-US"/>
            </a:p>
          </p:txBody>
        </p:sp>
        <p:sp>
          <p:nvSpPr>
            <p:cNvPr id="27852" name="Rectangle 212"/>
            <p:cNvSpPr>
              <a:spLocks noChangeArrowheads="1"/>
            </p:cNvSpPr>
            <p:nvPr/>
          </p:nvSpPr>
          <p:spPr bwMode="auto">
            <a:xfrm>
              <a:off x="3714295" y="1531346"/>
              <a:ext cx="534454" cy="1170"/>
            </a:xfrm>
            <a:prstGeom prst="rect">
              <a:avLst/>
            </a:prstGeom>
            <a:noFill/>
            <a:ln w="7938">
              <a:solidFill>
                <a:srgbClr val="000000"/>
              </a:solidFill>
              <a:miter lim="800000"/>
              <a:headEnd/>
              <a:tailEnd/>
            </a:ln>
          </p:spPr>
          <p:txBody>
            <a:bodyPr/>
            <a:lstStyle/>
            <a:p>
              <a:endParaRPr lang="en-US"/>
            </a:p>
          </p:txBody>
        </p:sp>
        <p:sp>
          <p:nvSpPr>
            <p:cNvPr id="27853" name="Freeform 213"/>
            <p:cNvSpPr>
              <a:spLocks/>
            </p:cNvSpPr>
            <p:nvPr/>
          </p:nvSpPr>
          <p:spPr bwMode="auto">
            <a:xfrm>
              <a:off x="3714295" y="1530175"/>
              <a:ext cx="534454" cy="1170"/>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FFFFFF"/>
            </a:solidFill>
            <a:ln w="0">
              <a:solidFill>
                <a:srgbClr val="FFFFFF"/>
              </a:solidFill>
              <a:round/>
              <a:headEnd/>
              <a:tailEnd/>
            </a:ln>
          </p:spPr>
          <p:txBody>
            <a:bodyPr/>
            <a:lstStyle/>
            <a:p>
              <a:endParaRPr lang="en-US"/>
            </a:p>
          </p:txBody>
        </p:sp>
        <p:sp>
          <p:nvSpPr>
            <p:cNvPr id="27854" name="Rectangle 214"/>
            <p:cNvSpPr>
              <a:spLocks noChangeArrowheads="1"/>
            </p:cNvSpPr>
            <p:nvPr/>
          </p:nvSpPr>
          <p:spPr bwMode="auto">
            <a:xfrm>
              <a:off x="3714295" y="1530175"/>
              <a:ext cx="534454" cy="1170"/>
            </a:xfrm>
            <a:prstGeom prst="rect">
              <a:avLst/>
            </a:prstGeom>
            <a:noFill/>
            <a:ln w="7938">
              <a:solidFill>
                <a:srgbClr val="000000"/>
              </a:solidFill>
              <a:miter lim="800000"/>
              <a:headEnd/>
              <a:tailEnd/>
            </a:ln>
          </p:spPr>
          <p:txBody>
            <a:bodyPr/>
            <a:lstStyle/>
            <a:p>
              <a:endParaRPr lang="en-US"/>
            </a:p>
          </p:txBody>
        </p:sp>
        <p:sp>
          <p:nvSpPr>
            <p:cNvPr id="27855" name="Freeform 215"/>
            <p:cNvSpPr>
              <a:spLocks/>
            </p:cNvSpPr>
            <p:nvPr/>
          </p:nvSpPr>
          <p:spPr bwMode="auto">
            <a:xfrm>
              <a:off x="3714295" y="1529005"/>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FFFFFF"/>
            </a:solidFill>
            <a:ln w="0">
              <a:solidFill>
                <a:srgbClr val="FFFFFF"/>
              </a:solidFill>
              <a:round/>
              <a:headEnd/>
              <a:tailEnd/>
            </a:ln>
          </p:spPr>
          <p:txBody>
            <a:bodyPr/>
            <a:lstStyle/>
            <a:p>
              <a:endParaRPr lang="en-US"/>
            </a:p>
          </p:txBody>
        </p:sp>
        <p:sp>
          <p:nvSpPr>
            <p:cNvPr id="27856" name="Rectangle 216"/>
            <p:cNvSpPr>
              <a:spLocks noChangeArrowheads="1"/>
            </p:cNvSpPr>
            <p:nvPr/>
          </p:nvSpPr>
          <p:spPr bwMode="auto">
            <a:xfrm>
              <a:off x="3714295" y="1529005"/>
              <a:ext cx="534454" cy="1170"/>
            </a:xfrm>
            <a:prstGeom prst="rect">
              <a:avLst/>
            </a:prstGeom>
            <a:noFill/>
            <a:ln w="7938">
              <a:solidFill>
                <a:srgbClr val="000000"/>
              </a:solidFill>
              <a:miter lim="800000"/>
              <a:headEnd/>
              <a:tailEnd/>
            </a:ln>
          </p:spPr>
          <p:txBody>
            <a:bodyPr/>
            <a:lstStyle/>
            <a:p>
              <a:endParaRPr lang="en-US"/>
            </a:p>
          </p:txBody>
        </p:sp>
        <p:sp>
          <p:nvSpPr>
            <p:cNvPr id="27857" name="Freeform 217"/>
            <p:cNvSpPr>
              <a:spLocks/>
            </p:cNvSpPr>
            <p:nvPr/>
          </p:nvSpPr>
          <p:spPr bwMode="auto">
            <a:xfrm>
              <a:off x="3714295" y="1526664"/>
              <a:ext cx="534454" cy="2341"/>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FFFFFF"/>
            </a:solidFill>
            <a:ln w="0">
              <a:solidFill>
                <a:srgbClr val="FFFFFF"/>
              </a:solidFill>
              <a:round/>
              <a:headEnd/>
              <a:tailEnd/>
            </a:ln>
          </p:spPr>
          <p:txBody>
            <a:bodyPr/>
            <a:lstStyle/>
            <a:p>
              <a:endParaRPr lang="en-US"/>
            </a:p>
          </p:txBody>
        </p:sp>
        <p:sp>
          <p:nvSpPr>
            <p:cNvPr id="27858" name="Rectangle 218"/>
            <p:cNvSpPr>
              <a:spLocks noChangeArrowheads="1"/>
            </p:cNvSpPr>
            <p:nvPr/>
          </p:nvSpPr>
          <p:spPr bwMode="auto">
            <a:xfrm>
              <a:off x="3714295" y="1526664"/>
              <a:ext cx="534454" cy="2341"/>
            </a:xfrm>
            <a:prstGeom prst="rect">
              <a:avLst/>
            </a:prstGeom>
            <a:noFill/>
            <a:ln w="7938">
              <a:solidFill>
                <a:srgbClr val="000000"/>
              </a:solidFill>
              <a:miter lim="800000"/>
              <a:headEnd/>
              <a:tailEnd/>
            </a:ln>
          </p:spPr>
          <p:txBody>
            <a:bodyPr/>
            <a:lstStyle/>
            <a:p>
              <a:endParaRPr lang="en-US"/>
            </a:p>
          </p:txBody>
        </p:sp>
        <p:sp>
          <p:nvSpPr>
            <p:cNvPr id="27859" name="Freeform 219"/>
            <p:cNvSpPr>
              <a:spLocks/>
            </p:cNvSpPr>
            <p:nvPr/>
          </p:nvSpPr>
          <p:spPr bwMode="auto">
            <a:xfrm>
              <a:off x="3714295" y="1525493"/>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FFFFFF"/>
            </a:solidFill>
            <a:ln w="0">
              <a:solidFill>
                <a:srgbClr val="FFFFFF"/>
              </a:solidFill>
              <a:round/>
              <a:headEnd/>
              <a:tailEnd/>
            </a:ln>
          </p:spPr>
          <p:txBody>
            <a:bodyPr/>
            <a:lstStyle/>
            <a:p>
              <a:endParaRPr lang="en-US"/>
            </a:p>
          </p:txBody>
        </p:sp>
        <p:sp>
          <p:nvSpPr>
            <p:cNvPr id="27860" name="Rectangle 220"/>
            <p:cNvSpPr>
              <a:spLocks noChangeArrowheads="1"/>
            </p:cNvSpPr>
            <p:nvPr/>
          </p:nvSpPr>
          <p:spPr bwMode="auto">
            <a:xfrm>
              <a:off x="3714295" y="1525493"/>
              <a:ext cx="534454" cy="1170"/>
            </a:xfrm>
            <a:prstGeom prst="rect">
              <a:avLst/>
            </a:prstGeom>
            <a:noFill/>
            <a:ln w="7938">
              <a:solidFill>
                <a:srgbClr val="000000"/>
              </a:solidFill>
              <a:miter lim="800000"/>
              <a:headEnd/>
              <a:tailEnd/>
            </a:ln>
          </p:spPr>
          <p:txBody>
            <a:bodyPr/>
            <a:lstStyle/>
            <a:p>
              <a:endParaRPr lang="en-US"/>
            </a:p>
          </p:txBody>
        </p:sp>
        <p:sp>
          <p:nvSpPr>
            <p:cNvPr id="27861" name="Freeform 221"/>
            <p:cNvSpPr>
              <a:spLocks/>
            </p:cNvSpPr>
            <p:nvPr/>
          </p:nvSpPr>
          <p:spPr bwMode="auto">
            <a:xfrm>
              <a:off x="3714295" y="1524323"/>
              <a:ext cx="534454" cy="1170"/>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FFFFFF"/>
            </a:solidFill>
            <a:ln w="0">
              <a:solidFill>
                <a:srgbClr val="FFFFFF"/>
              </a:solidFill>
              <a:round/>
              <a:headEnd/>
              <a:tailEnd/>
            </a:ln>
          </p:spPr>
          <p:txBody>
            <a:bodyPr/>
            <a:lstStyle/>
            <a:p>
              <a:endParaRPr lang="en-US"/>
            </a:p>
          </p:txBody>
        </p:sp>
        <p:sp>
          <p:nvSpPr>
            <p:cNvPr id="27862" name="Rectangle 222"/>
            <p:cNvSpPr>
              <a:spLocks noChangeArrowheads="1"/>
            </p:cNvSpPr>
            <p:nvPr/>
          </p:nvSpPr>
          <p:spPr bwMode="auto">
            <a:xfrm>
              <a:off x="3714295" y="1524323"/>
              <a:ext cx="534454" cy="1170"/>
            </a:xfrm>
            <a:prstGeom prst="rect">
              <a:avLst/>
            </a:prstGeom>
            <a:noFill/>
            <a:ln w="7938">
              <a:solidFill>
                <a:srgbClr val="000000"/>
              </a:solidFill>
              <a:miter lim="800000"/>
              <a:headEnd/>
              <a:tailEnd/>
            </a:ln>
          </p:spPr>
          <p:txBody>
            <a:bodyPr/>
            <a:lstStyle/>
            <a:p>
              <a:endParaRPr lang="en-US"/>
            </a:p>
          </p:txBody>
        </p:sp>
        <p:sp>
          <p:nvSpPr>
            <p:cNvPr id="27863" name="Freeform 223"/>
            <p:cNvSpPr>
              <a:spLocks/>
            </p:cNvSpPr>
            <p:nvPr/>
          </p:nvSpPr>
          <p:spPr bwMode="auto">
            <a:xfrm>
              <a:off x="3714295" y="1523152"/>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FFFFFF"/>
            </a:solidFill>
            <a:ln w="0">
              <a:solidFill>
                <a:srgbClr val="FFFFFF"/>
              </a:solidFill>
              <a:round/>
              <a:headEnd/>
              <a:tailEnd/>
            </a:ln>
          </p:spPr>
          <p:txBody>
            <a:bodyPr/>
            <a:lstStyle/>
            <a:p>
              <a:endParaRPr lang="en-US"/>
            </a:p>
          </p:txBody>
        </p:sp>
        <p:sp>
          <p:nvSpPr>
            <p:cNvPr id="27864" name="Rectangle 224"/>
            <p:cNvSpPr>
              <a:spLocks noChangeArrowheads="1"/>
            </p:cNvSpPr>
            <p:nvPr/>
          </p:nvSpPr>
          <p:spPr bwMode="auto">
            <a:xfrm>
              <a:off x="3714295" y="1523152"/>
              <a:ext cx="534454" cy="1170"/>
            </a:xfrm>
            <a:prstGeom prst="rect">
              <a:avLst/>
            </a:prstGeom>
            <a:noFill/>
            <a:ln w="7938">
              <a:solidFill>
                <a:srgbClr val="000000"/>
              </a:solidFill>
              <a:miter lim="800000"/>
              <a:headEnd/>
              <a:tailEnd/>
            </a:ln>
          </p:spPr>
          <p:txBody>
            <a:bodyPr/>
            <a:lstStyle/>
            <a:p>
              <a:endParaRPr lang="en-US"/>
            </a:p>
          </p:txBody>
        </p:sp>
        <p:sp>
          <p:nvSpPr>
            <p:cNvPr id="27865" name="Freeform 225"/>
            <p:cNvSpPr>
              <a:spLocks/>
            </p:cNvSpPr>
            <p:nvPr/>
          </p:nvSpPr>
          <p:spPr bwMode="auto">
            <a:xfrm>
              <a:off x="3714295" y="1521982"/>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FFFFFF"/>
            </a:solidFill>
            <a:ln w="0">
              <a:solidFill>
                <a:srgbClr val="FFFFFF"/>
              </a:solidFill>
              <a:round/>
              <a:headEnd/>
              <a:tailEnd/>
            </a:ln>
          </p:spPr>
          <p:txBody>
            <a:bodyPr/>
            <a:lstStyle/>
            <a:p>
              <a:endParaRPr lang="en-US"/>
            </a:p>
          </p:txBody>
        </p:sp>
        <p:sp>
          <p:nvSpPr>
            <p:cNvPr id="27866" name="Rectangle 226"/>
            <p:cNvSpPr>
              <a:spLocks noChangeArrowheads="1"/>
            </p:cNvSpPr>
            <p:nvPr/>
          </p:nvSpPr>
          <p:spPr bwMode="auto">
            <a:xfrm>
              <a:off x="3714295" y="1521982"/>
              <a:ext cx="534454" cy="1170"/>
            </a:xfrm>
            <a:prstGeom prst="rect">
              <a:avLst/>
            </a:prstGeom>
            <a:noFill/>
            <a:ln w="7938">
              <a:solidFill>
                <a:srgbClr val="000000"/>
              </a:solidFill>
              <a:miter lim="800000"/>
              <a:headEnd/>
              <a:tailEnd/>
            </a:ln>
          </p:spPr>
          <p:txBody>
            <a:bodyPr/>
            <a:lstStyle/>
            <a:p>
              <a:endParaRPr lang="en-US"/>
            </a:p>
          </p:txBody>
        </p:sp>
        <p:sp>
          <p:nvSpPr>
            <p:cNvPr id="27867" name="Freeform 227"/>
            <p:cNvSpPr>
              <a:spLocks/>
            </p:cNvSpPr>
            <p:nvPr/>
          </p:nvSpPr>
          <p:spPr bwMode="auto">
            <a:xfrm>
              <a:off x="3714295" y="1518471"/>
              <a:ext cx="534454" cy="3511"/>
            </a:xfrm>
            <a:custGeom>
              <a:avLst/>
              <a:gdLst>
                <a:gd name="T0" fmla="*/ 2147483647 w 1528"/>
                <a:gd name="T1" fmla="*/ 2147483647 h 10"/>
                <a:gd name="T2" fmla="*/ 2147483647 w 1528"/>
                <a:gd name="T3" fmla="*/ 2147483647 h 10"/>
                <a:gd name="T4" fmla="*/ 2147483647 w 1528"/>
                <a:gd name="T5" fmla="*/ 0 h 10"/>
                <a:gd name="T6" fmla="*/ 0 w 1528"/>
                <a:gd name="T7" fmla="*/ 0 h 10"/>
                <a:gd name="T8" fmla="*/ 0 w 1528"/>
                <a:gd name="T9" fmla="*/ 2147483647 h 10"/>
                <a:gd name="T10" fmla="*/ 2147483647 w 1528"/>
                <a:gd name="T11" fmla="*/ 2147483647 h 10"/>
                <a:gd name="T12" fmla="*/ 0 60000 65536"/>
                <a:gd name="T13" fmla="*/ 0 60000 65536"/>
                <a:gd name="T14" fmla="*/ 0 60000 65536"/>
                <a:gd name="T15" fmla="*/ 0 60000 65536"/>
                <a:gd name="T16" fmla="*/ 0 60000 65536"/>
                <a:gd name="T17" fmla="*/ 0 60000 65536"/>
                <a:gd name="T18" fmla="*/ 0 w 1528"/>
                <a:gd name="T19" fmla="*/ 0 h 10"/>
                <a:gd name="T20" fmla="*/ 1528 w 1528"/>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28" h="10">
                  <a:moveTo>
                    <a:pt x="1528" y="10"/>
                  </a:moveTo>
                  <a:lnTo>
                    <a:pt x="1528" y="10"/>
                  </a:lnTo>
                  <a:lnTo>
                    <a:pt x="1528" y="0"/>
                  </a:lnTo>
                  <a:lnTo>
                    <a:pt x="0" y="0"/>
                  </a:lnTo>
                  <a:lnTo>
                    <a:pt x="0" y="10"/>
                  </a:lnTo>
                  <a:lnTo>
                    <a:pt x="1528" y="10"/>
                  </a:lnTo>
                  <a:close/>
                </a:path>
              </a:pathLst>
            </a:custGeom>
            <a:solidFill>
              <a:srgbClr val="FFFFFF"/>
            </a:solidFill>
            <a:ln w="0">
              <a:solidFill>
                <a:srgbClr val="FFFFFF"/>
              </a:solidFill>
              <a:round/>
              <a:headEnd/>
              <a:tailEnd/>
            </a:ln>
          </p:spPr>
          <p:txBody>
            <a:bodyPr/>
            <a:lstStyle/>
            <a:p>
              <a:endParaRPr lang="en-US"/>
            </a:p>
          </p:txBody>
        </p:sp>
        <p:sp>
          <p:nvSpPr>
            <p:cNvPr id="27868" name="Rectangle 228"/>
            <p:cNvSpPr>
              <a:spLocks noChangeArrowheads="1"/>
            </p:cNvSpPr>
            <p:nvPr/>
          </p:nvSpPr>
          <p:spPr bwMode="auto">
            <a:xfrm>
              <a:off x="3714295" y="1518471"/>
              <a:ext cx="534454" cy="3511"/>
            </a:xfrm>
            <a:prstGeom prst="rect">
              <a:avLst/>
            </a:prstGeom>
            <a:noFill/>
            <a:ln w="7938">
              <a:solidFill>
                <a:srgbClr val="000000"/>
              </a:solidFill>
              <a:miter lim="800000"/>
              <a:headEnd/>
              <a:tailEnd/>
            </a:ln>
          </p:spPr>
          <p:txBody>
            <a:bodyPr/>
            <a:lstStyle/>
            <a:p>
              <a:endParaRPr lang="en-US"/>
            </a:p>
          </p:txBody>
        </p:sp>
        <p:sp>
          <p:nvSpPr>
            <p:cNvPr id="27869" name="Freeform 229"/>
            <p:cNvSpPr>
              <a:spLocks/>
            </p:cNvSpPr>
            <p:nvPr/>
          </p:nvSpPr>
          <p:spPr bwMode="auto">
            <a:xfrm>
              <a:off x="3714295" y="1517300"/>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FFFFFF"/>
            </a:solidFill>
            <a:ln w="0">
              <a:solidFill>
                <a:srgbClr val="FFFFFF"/>
              </a:solidFill>
              <a:round/>
              <a:headEnd/>
              <a:tailEnd/>
            </a:ln>
          </p:spPr>
          <p:txBody>
            <a:bodyPr/>
            <a:lstStyle/>
            <a:p>
              <a:endParaRPr lang="en-US"/>
            </a:p>
          </p:txBody>
        </p:sp>
        <p:sp>
          <p:nvSpPr>
            <p:cNvPr id="27870" name="Rectangle 230"/>
            <p:cNvSpPr>
              <a:spLocks noChangeArrowheads="1"/>
            </p:cNvSpPr>
            <p:nvPr/>
          </p:nvSpPr>
          <p:spPr bwMode="auto">
            <a:xfrm>
              <a:off x="3714295" y="1517300"/>
              <a:ext cx="534454" cy="1170"/>
            </a:xfrm>
            <a:prstGeom prst="rect">
              <a:avLst/>
            </a:prstGeom>
            <a:noFill/>
            <a:ln w="7938">
              <a:solidFill>
                <a:srgbClr val="000000"/>
              </a:solidFill>
              <a:miter lim="800000"/>
              <a:headEnd/>
              <a:tailEnd/>
            </a:ln>
          </p:spPr>
          <p:txBody>
            <a:bodyPr/>
            <a:lstStyle/>
            <a:p>
              <a:endParaRPr lang="en-US"/>
            </a:p>
          </p:txBody>
        </p:sp>
        <p:sp>
          <p:nvSpPr>
            <p:cNvPr id="27871" name="Freeform 231"/>
            <p:cNvSpPr>
              <a:spLocks/>
            </p:cNvSpPr>
            <p:nvPr/>
          </p:nvSpPr>
          <p:spPr bwMode="auto">
            <a:xfrm>
              <a:off x="3714295" y="1516130"/>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FFFFFF"/>
            </a:solidFill>
            <a:ln w="0">
              <a:solidFill>
                <a:srgbClr val="FFFFFF"/>
              </a:solidFill>
              <a:round/>
              <a:headEnd/>
              <a:tailEnd/>
            </a:ln>
          </p:spPr>
          <p:txBody>
            <a:bodyPr/>
            <a:lstStyle/>
            <a:p>
              <a:endParaRPr lang="en-US"/>
            </a:p>
          </p:txBody>
        </p:sp>
        <p:sp>
          <p:nvSpPr>
            <p:cNvPr id="27872" name="Rectangle 232"/>
            <p:cNvSpPr>
              <a:spLocks noChangeArrowheads="1"/>
            </p:cNvSpPr>
            <p:nvPr/>
          </p:nvSpPr>
          <p:spPr bwMode="auto">
            <a:xfrm>
              <a:off x="3714295" y="1516130"/>
              <a:ext cx="534454" cy="1170"/>
            </a:xfrm>
            <a:prstGeom prst="rect">
              <a:avLst/>
            </a:prstGeom>
            <a:noFill/>
            <a:ln w="7938">
              <a:solidFill>
                <a:srgbClr val="000000"/>
              </a:solidFill>
              <a:miter lim="800000"/>
              <a:headEnd/>
              <a:tailEnd/>
            </a:ln>
          </p:spPr>
          <p:txBody>
            <a:bodyPr/>
            <a:lstStyle/>
            <a:p>
              <a:endParaRPr lang="en-US"/>
            </a:p>
          </p:txBody>
        </p:sp>
        <p:sp>
          <p:nvSpPr>
            <p:cNvPr id="27873" name="Freeform 233"/>
            <p:cNvSpPr>
              <a:spLocks/>
            </p:cNvSpPr>
            <p:nvPr/>
          </p:nvSpPr>
          <p:spPr bwMode="auto">
            <a:xfrm>
              <a:off x="3714295" y="1513789"/>
              <a:ext cx="534454" cy="2341"/>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FFFFFF"/>
            </a:solidFill>
            <a:ln w="0">
              <a:solidFill>
                <a:srgbClr val="FFFFFF"/>
              </a:solidFill>
              <a:round/>
              <a:headEnd/>
              <a:tailEnd/>
            </a:ln>
          </p:spPr>
          <p:txBody>
            <a:bodyPr/>
            <a:lstStyle/>
            <a:p>
              <a:endParaRPr lang="en-US"/>
            </a:p>
          </p:txBody>
        </p:sp>
        <p:sp>
          <p:nvSpPr>
            <p:cNvPr id="27874" name="Rectangle 234"/>
            <p:cNvSpPr>
              <a:spLocks noChangeArrowheads="1"/>
            </p:cNvSpPr>
            <p:nvPr/>
          </p:nvSpPr>
          <p:spPr bwMode="auto">
            <a:xfrm>
              <a:off x="3714295" y="1513789"/>
              <a:ext cx="534454" cy="2341"/>
            </a:xfrm>
            <a:prstGeom prst="rect">
              <a:avLst/>
            </a:prstGeom>
            <a:noFill/>
            <a:ln w="7938">
              <a:solidFill>
                <a:srgbClr val="000000"/>
              </a:solidFill>
              <a:miter lim="800000"/>
              <a:headEnd/>
              <a:tailEnd/>
            </a:ln>
          </p:spPr>
          <p:txBody>
            <a:bodyPr/>
            <a:lstStyle/>
            <a:p>
              <a:endParaRPr lang="en-US"/>
            </a:p>
          </p:txBody>
        </p:sp>
        <p:sp>
          <p:nvSpPr>
            <p:cNvPr id="27875" name="Freeform 235"/>
            <p:cNvSpPr>
              <a:spLocks/>
            </p:cNvSpPr>
            <p:nvPr/>
          </p:nvSpPr>
          <p:spPr bwMode="auto">
            <a:xfrm>
              <a:off x="3714295" y="1511448"/>
              <a:ext cx="534454" cy="2341"/>
            </a:xfrm>
            <a:custGeom>
              <a:avLst/>
              <a:gdLst>
                <a:gd name="T0" fmla="*/ 2147483647 w 1528"/>
                <a:gd name="T1" fmla="*/ 2147483647 h 9"/>
                <a:gd name="T2" fmla="*/ 2147483647 w 1528"/>
                <a:gd name="T3" fmla="*/ 2147483647 h 9"/>
                <a:gd name="T4" fmla="*/ 2147483647 w 1528"/>
                <a:gd name="T5" fmla="*/ 0 h 9"/>
                <a:gd name="T6" fmla="*/ 0 w 1528"/>
                <a:gd name="T7" fmla="*/ 0 h 9"/>
                <a:gd name="T8" fmla="*/ 0 w 1528"/>
                <a:gd name="T9" fmla="*/ 2147483647 h 9"/>
                <a:gd name="T10" fmla="*/ 2147483647 w 1528"/>
                <a:gd name="T11" fmla="*/ 2147483647 h 9"/>
                <a:gd name="T12" fmla="*/ 0 60000 65536"/>
                <a:gd name="T13" fmla="*/ 0 60000 65536"/>
                <a:gd name="T14" fmla="*/ 0 60000 65536"/>
                <a:gd name="T15" fmla="*/ 0 60000 65536"/>
                <a:gd name="T16" fmla="*/ 0 60000 65536"/>
                <a:gd name="T17" fmla="*/ 0 60000 65536"/>
                <a:gd name="T18" fmla="*/ 0 w 1528"/>
                <a:gd name="T19" fmla="*/ 0 h 9"/>
                <a:gd name="T20" fmla="*/ 1528 w 1528"/>
                <a:gd name="T21" fmla="*/ 9 h 9"/>
              </a:gdLst>
              <a:ahLst/>
              <a:cxnLst>
                <a:cxn ang="T12">
                  <a:pos x="T0" y="T1"/>
                </a:cxn>
                <a:cxn ang="T13">
                  <a:pos x="T2" y="T3"/>
                </a:cxn>
                <a:cxn ang="T14">
                  <a:pos x="T4" y="T5"/>
                </a:cxn>
                <a:cxn ang="T15">
                  <a:pos x="T6" y="T7"/>
                </a:cxn>
                <a:cxn ang="T16">
                  <a:pos x="T8" y="T9"/>
                </a:cxn>
                <a:cxn ang="T17">
                  <a:pos x="T10" y="T11"/>
                </a:cxn>
              </a:cxnLst>
              <a:rect l="T18" t="T19" r="T20" b="T21"/>
              <a:pathLst>
                <a:path w="1528" h="9">
                  <a:moveTo>
                    <a:pt x="1528" y="9"/>
                  </a:moveTo>
                  <a:lnTo>
                    <a:pt x="1528" y="9"/>
                  </a:lnTo>
                  <a:lnTo>
                    <a:pt x="1528" y="0"/>
                  </a:lnTo>
                  <a:lnTo>
                    <a:pt x="0" y="0"/>
                  </a:lnTo>
                  <a:lnTo>
                    <a:pt x="0" y="9"/>
                  </a:lnTo>
                  <a:lnTo>
                    <a:pt x="1528" y="9"/>
                  </a:lnTo>
                  <a:close/>
                </a:path>
              </a:pathLst>
            </a:custGeom>
            <a:solidFill>
              <a:srgbClr val="FFFFFF"/>
            </a:solidFill>
            <a:ln w="0">
              <a:solidFill>
                <a:srgbClr val="FFFFFF"/>
              </a:solidFill>
              <a:round/>
              <a:headEnd/>
              <a:tailEnd/>
            </a:ln>
          </p:spPr>
          <p:txBody>
            <a:bodyPr/>
            <a:lstStyle/>
            <a:p>
              <a:endParaRPr lang="en-US"/>
            </a:p>
          </p:txBody>
        </p:sp>
        <p:sp>
          <p:nvSpPr>
            <p:cNvPr id="27876" name="Rectangle 236"/>
            <p:cNvSpPr>
              <a:spLocks noChangeArrowheads="1"/>
            </p:cNvSpPr>
            <p:nvPr/>
          </p:nvSpPr>
          <p:spPr bwMode="auto">
            <a:xfrm>
              <a:off x="3714295" y="1511448"/>
              <a:ext cx="534454" cy="2341"/>
            </a:xfrm>
            <a:prstGeom prst="rect">
              <a:avLst/>
            </a:prstGeom>
            <a:noFill/>
            <a:ln w="7938">
              <a:solidFill>
                <a:srgbClr val="000000"/>
              </a:solidFill>
              <a:miter lim="800000"/>
              <a:headEnd/>
              <a:tailEnd/>
            </a:ln>
          </p:spPr>
          <p:txBody>
            <a:bodyPr/>
            <a:lstStyle/>
            <a:p>
              <a:endParaRPr lang="en-US"/>
            </a:p>
          </p:txBody>
        </p:sp>
        <p:sp>
          <p:nvSpPr>
            <p:cNvPr id="27877" name="Freeform 237"/>
            <p:cNvSpPr>
              <a:spLocks/>
            </p:cNvSpPr>
            <p:nvPr/>
          </p:nvSpPr>
          <p:spPr bwMode="auto">
            <a:xfrm>
              <a:off x="3714295" y="1506766"/>
              <a:ext cx="534454" cy="4682"/>
            </a:xfrm>
            <a:custGeom>
              <a:avLst/>
              <a:gdLst>
                <a:gd name="T0" fmla="*/ 2147483647 w 1528"/>
                <a:gd name="T1" fmla="*/ 2147483647 h 15"/>
                <a:gd name="T2" fmla="*/ 2147483647 w 1528"/>
                <a:gd name="T3" fmla="*/ 2147483647 h 15"/>
                <a:gd name="T4" fmla="*/ 2147483647 w 1528"/>
                <a:gd name="T5" fmla="*/ 0 h 15"/>
                <a:gd name="T6" fmla="*/ 0 w 1528"/>
                <a:gd name="T7" fmla="*/ 0 h 15"/>
                <a:gd name="T8" fmla="*/ 0 w 1528"/>
                <a:gd name="T9" fmla="*/ 2147483647 h 15"/>
                <a:gd name="T10" fmla="*/ 2147483647 w 1528"/>
                <a:gd name="T11" fmla="*/ 2147483647 h 15"/>
                <a:gd name="T12" fmla="*/ 0 60000 65536"/>
                <a:gd name="T13" fmla="*/ 0 60000 65536"/>
                <a:gd name="T14" fmla="*/ 0 60000 65536"/>
                <a:gd name="T15" fmla="*/ 0 60000 65536"/>
                <a:gd name="T16" fmla="*/ 0 60000 65536"/>
                <a:gd name="T17" fmla="*/ 0 60000 65536"/>
                <a:gd name="T18" fmla="*/ 0 w 1528"/>
                <a:gd name="T19" fmla="*/ 0 h 15"/>
                <a:gd name="T20" fmla="*/ 1528 w 1528"/>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528" h="15">
                  <a:moveTo>
                    <a:pt x="1528" y="15"/>
                  </a:moveTo>
                  <a:lnTo>
                    <a:pt x="1528" y="15"/>
                  </a:lnTo>
                  <a:lnTo>
                    <a:pt x="1528" y="0"/>
                  </a:lnTo>
                  <a:lnTo>
                    <a:pt x="0" y="0"/>
                  </a:lnTo>
                  <a:lnTo>
                    <a:pt x="0" y="15"/>
                  </a:lnTo>
                  <a:lnTo>
                    <a:pt x="1528" y="15"/>
                  </a:lnTo>
                  <a:close/>
                </a:path>
              </a:pathLst>
            </a:custGeom>
            <a:solidFill>
              <a:srgbClr val="FFFFFF"/>
            </a:solidFill>
            <a:ln w="0">
              <a:solidFill>
                <a:srgbClr val="FFFFFF"/>
              </a:solidFill>
              <a:round/>
              <a:headEnd/>
              <a:tailEnd/>
            </a:ln>
          </p:spPr>
          <p:txBody>
            <a:bodyPr/>
            <a:lstStyle/>
            <a:p>
              <a:endParaRPr lang="en-US"/>
            </a:p>
          </p:txBody>
        </p:sp>
        <p:sp>
          <p:nvSpPr>
            <p:cNvPr id="27878" name="Rectangle 238"/>
            <p:cNvSpPr>
              <a:spLocks noChangeArrowheads="1"/>
            </p:cNvSpPr>
            <p:nvPr/>
          </p:nvSpPr>
          <p:spPr bwMode="auto">
            <a:xfrm>
              <a:off x="3714295" y="1506766"/>
              <a:ext cx="534454" cy="4682"/>
            </a:xfrm>
            <a:prstGeom prst="rect">
              <a:avLst/>
            </a:prstGeom>
            <a:noFill/>
            <a:ln w="7938">
              <a:solidFill>
                <a:srgbClr val="000000"/>
              </a:solidFill>
              <a:miter lim="800000"/>
              <a:headEnd/>
              <a:tailEnd/>
            </a:ln>
          </p:spPr>
          <p:txBody>
            <a:bodyPr/>
            <a:lstStyle/>
            <a:p>
              <a:endParaRPr lang="en-US"/>
            </a:p>
          </p:txBody>
        </p:sp>
        <p:sp>
          <p:nvSpPr>
            <p:cNvPr id="27879" name="Freeform 239"/>
            <p:cNvSpPr>
              <a:spLocks/>
            </p:cNvSpPr>
            <p:nvPr/>
          </p:nvSpPr>
          <p:spPr bwMode="auto">
            <a:xfrm>
              <a:off x="3714295" y="1505596"/>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FFFFFF"/>
            </a:solidFill>
            <a:ln w="0">
              <a:solidFill>
                <a:srgbClr val="FFFFFF"/>
              </a:solidFill>
              <a:round/>
              <a:headEnd/>
              <a:tailEnd/>
            </a:ln>
          </p:spPr>
          <p:txBody>
            <a:bodyPr/>
            <a:lstStyle/>
            <a:p>
              <a:endParaRPr lang="en-US"/>
            </a:p>
          </p:txBody>
        </p:sp>
        <p:sp>
          <p:nvSpPr>
            <p:cNvPr id="27880" name="Rectangle 240"/>
            <p:cNvSpPr>
              <a:spLocks noChangeArrowheads="1"/>
            </p:cNvSpPr>
            <p:nvPr/>
          </p:nvSpPr>
          <p:spPr bwMode="auto">
            <a:xfrm>
              <a:off x="3714295" y="1505596"/>
              <a:ext cx="534454" cy="1170"/>
            </a:xfrm>
            <a:prstGeom prst="rect">
              <a:avLst/>
            </a:prstGeom>
            <a:noFill/>
            <a:ln w="7938">
              <a:solidFill>
                <a:srgbClr val="000000"/>
              </a:solidFill>
              <a:miter lim="800000"/>
              <a:headEnd/>
              <a:tailEnd/>
            </a:ln>
          </p:spPr>
          <p:txBody>
            <a:bodyPr/>
            <a:lstStyle/>
            <a:p>
              <a:endParaRPr lang="en-US"/>
            </a:p>
          </p:txBody>
        </p:sp>
        <p:sp>
          <p:nvSpPr>
            <p:cNvPr id="27881" name="Freeform 241"/>
            <p:cNvSpPr>
              <a:spLocks/>
            </p:cNvSpPr>
            <p:nvPr/>
          </p:nvSpPr>
          <p:spPr bwMode="auto">
            <a:xfrm>
              <a:off x="3714295" y="1502084"/>
              <a:ext cx="534454" cy="3511"/>
            </a:xfrm>
            <a:custGeom>
              <a:avLst/>
              <a:gdLst>
                <a:gd name="T0" fmla="*/ 2147483647 w 1528"/>
                <a:gd name="T1" fmla="*/ 2147483647 h 10"/>
                <a:gd name="T2" fmla="*/ 2147483647 w 1528"/>
                <a:gd name="T3" fmla="*/ 2147483647 h 10"/>
                <a:gd name="T4" fmla="*/ 2147483647 w 1528"/>
                <a:gd name="T5" fmla="*/ 0 h 10"/>
                <a:gd name="T6" fmla="*/ 0 w 1528"/>
                <a:gd name="T7" fmla="*/ 0 h 10"/>
                <a:gd name="T8" fmla="*/ 0 w 1528"/>
                <a:gd name="T9" fmla="*/ 2147483647 h 10"/>
                <a:gd name="T10" fmla="*/ 2147483647 w 1528"/>
                <a:gd name="T11" fmla="*/ 2147483647 h 10"/>
                <a:gd name="T12" fmla="*/ 0 60000 65536"/>
                <a:gd name="T13" fmla="*/ 0 60000 65536"/>
                <a:gd name="T14" fmla="*/ 0 60000 65536"/>
                <a:gd name="T15" fmla="*/ 0 60000 65536"/>
                <a:gd name="T16" fmla="*/ 0 60000 65536"/>
                <a:gd name="T17" fmla="*/ 0 60000 65536"/>
                <a:gd name="T18" fmla="*/ 0 w 1528"/>
                <a:gd name="T19" fmla="*/ 0 h 10"/>
                <a:gd name="T20" fmla="*/ 1528 w 1528"/>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28" h="10">
                  <a:moveTo>
                    <a:pt x="1528" y="10"/>
                  </a:moveTo>
                  <a:lnTo>
                    <a:pt x="1528" y="10"/>
                  </a:lnTo>
                  <a:lnTo>
                    <a:pt x="1528" y="0"/>
                  </a:lnTo>
                  <a:lnTo>
                    <a:pt x="0" y="0"/>
                  </a:lnTo>
                  <a:lnTo>
                    <a:pt x="0" y="10"/>
                  </a:lnTo>
                  <a:lnTo>
                    <a:pt x="1528" y="10"/>
                  </a:lnTo>
                  <a:close/>
                </a:path>
              </a:pathLst>
            </a:custGeom>
            <a:solidFill>
              <a:srgbClr val="FFFFFF"/>
            </a:solidFill>
            <a:ln w="0">
              <a:solidFill>
                <a:srgbClr val="FFFFFF"/>
              </a:solidFill>
              <a:round/>
              <a:headEnd/>
              <a:tailEnd/>
            </a:ln>
          </p:spPr>
          <p:txBody>
            <a:bodyPr/>
            <a:lstStyle/>
            <a:p>
              <a:endParaRPr lang="en-US"/>
            </a:p>
          </p:txBody>
        </p:sp>
        <p:sp>
          <p:nvSpPr>
            <p:cNvPr id="27882" name="Rectangle 242"/>
            <p:cNvSpPr>
              <a:spLocks noChangeArrowheads="1"/>
            </p:cNvSpPr>
            <p:nvPr/>
          </p:nvSpPr>
          <p:spPr bwMode="auto">
            <a:xfrm>
              <a:off x="3714295" y="1502084"/>
              <a:ext cx="534454" cy="3511"/>
            </a:xfrm>
            <a:prstGeom prst="rect">
              <a:avLst/>
            </a:prstGeom>
            <a:noFill/>
            <a:ln w="7938">
              <a:solidFill>
                <a:srgbClr val="000000"/>
              </a:solidFill>
              <a:miter lim="800000"/>
              <a:headEnd/>
              <a:tailEnd/>
            </a:ln>
          </p:spPr>
          <p:txBody>
            <a:bodyPr/>
            <a:lstStyle/>
            <a:p>
              <a:endParaRPr lang="en-US"/>
            </a:p>
          </p:txBody>
        </p:sp>
        <p:sp>
          <p:nvSpPr>
            <p:cNvPr id="27883" name="Freeform 243"/>
            <p:cNvSpPr>
              <a:spLocks/>
            </p:cNvSpPr>
            <p:nvPr/>
          </p:nvSpPr>
          <p:spPr bwMode="auto">
            <a:xfrm>
              <a:off x="3714295" y="1498573"/>
              <a:ext cx="534454" cy="3511"/>
            </a:xfrm>
            <a:custGeom>
              <a:avLst/>
              <a:gdLst>
                <a:gd name="T0" fmla="*/ 2147483647 w 1528"/>
                <a:gd name="T1" fmla="*/ 2147483647 h 15"/>
                <a:gd name="T2" fmla="*/ 2147483647 w 1528"/>
                <a:gd name="T3" fmla="*/ 2147483647 h 15"/>
                <a:gd name="T4" fmla="*/ 2147483647 w 1528"/>
                <a:gd name="T5" fmla="*/ 0 h 15"/>
                <a:gd name="T6" fmla="*/ 0 w 1528"/>
                <a:gd name="T7" fmla="*/ 0 h 15"/>
                <a:gd name="T8" fmla="*/ 0 w 1528"/>
                <a:gd name="T9" fmla="*/ 2147483647 h 15"/>
                <a:gd name="T10" fmla="*/ 2147483647 w 1528"/>
                <a:gd name="T11" fmla="*/ 2147483647 h 15"/>
                <a:gd name="T12" fmla="*/ 0 60000 65536"/>
                <a:gd name="T13" fmla="*/ 0 60000 65536"/>
                <a:gd name="T14" fmla="*/ 0 60000 65536"/>
                <a:gd name="T15" fmla="*/ 0 60000 65536"/>
                <a:gd name="T16" fmla="*/ 0 60000 65536"/>
                <a:gd name="T17" fmla="*/ 0 60000 65536"/>
                <a:gd name="T18" fmla="*/ 0 w 1528"/>
                <a:gd name="T19" fmla="*/ 0 h 15"/>
                <a:gd name="T20" fmla="*/ 1528 w 1528"/>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528" h="15">
                  <a:moveTo>
                    <a:pt x="1528" y="15"/>
                  </a:moveTo>
                  <a:lnTo>
                    <a:pt x="1528" y="15"/>
                  </a:lnTo>
                  <a:lnTo>
                    <a:pt x="1528" y="0"/>
                  </a:lnTo>
                  <a:lnTo>
                    <a:pt x="0" y="0"/>
                  </a:lnTo>
                  <a:lnTo>
                    <a:pt x="0" y="15"/>
                  </a:lnTo>
                  <a:lnTo>
                    <a:pt x="1528" y="15"/>
                  </a:lnTo>
                  <a:close/>
                </a:path>
              </a:pathLst>
            </a:custGeom>
            <a:solidFill>
              <a:srgbClr val="FFFFFF"/>
            </a:solidFill>
            <a:ln w="0">
              <a:solidFill>
                <a:srgbClr val="FFFFFF"/>
              </a:solidFill>
              <a:round/>
              <a:headEnd/>
              <a:tailEnd/>
            </a:ln>
          </p:spPr>
          <p:txBody>
            <a:bodyPr/>
            <a:lstStyle/>
            <a:p>
              <a:endParaRPr lang="en-US"/>
            </a:p>
          </p:txBody>
        </p:sp>
        <p:sp>
          <p:nvSpPr>
            <p:cNvPr id="27884" name="Rectangle 244"/>
            <p:cNvSpPr>
              <a:spLocks noChangeArrowheads="1"/>
            </p:cNvSpPr>
            <p:nvPr/>
          </p:nvSpPr>
          <p:spPr bwMode="auto">
            <a:xfrm>
              <a:off x="3714295" y="1498573"/>
              <a:ext cx="534454" cy="3511"/>
            </a:xfrm>
            <a:prstGeom prst="rect">
              <a:avLst/>
            </a:prstGeom>
            <a:noFill/>
            <a:ln w="7938">
              <a:solidFill>
                <a:srgbClr val="000000"/>
              </a:solidFill>
              <a:miter lim="800000"/>
              <a:headEnd/>
              <a:tailEnd/>
            </a:ln>
          </p:spPr>
          <p:txBody>
            <a:bodyPr/>
            <a:lstStyle/>
            <a:p>
              <a:endParaRPr lang="en-US"/>
            </a:p>
          </p:txBody>
        </p:sp>
        <p:sp>
          <p:nvSpPr>
            <p:cNvPr id="27885" name="Freeform 245"/>
            <p:cNvSpPr>
              <a:spLocks/>
            </p:cNvSpPr>
            <p:nvPr/>
          </p:nvSpPr>
          <p:spPr bwMode="auto">
            <a:xfrm>
              <a:off x="3714295" y="1493891"/>
              <a:ext cx="534454" cy="4682"/>
            </a:xfrm>
            <a:custGeom>
              <a:avLst/>
              <a:gdLst>
                <a:gd name="T0" fmla="*/ 2147483647 w 1528"/>
                <a:gd name="T1" fmla="*/ 2147483647 h 15"/>
                <a:gd name="T2" fmla="*/ 2147483647 w 1528"/>
                <a:gd name="T3" fmla="*/ 2147483647 h 15"/>
                <a:gd name="T4" fmla="*/ 2147483647 w 1528"/>
                <a:gd name="T5" fmla="*/ 0 h 15"/>
                <a:gd name="T6" fmla="*/ 0 w 1528"/>
                <a:gd name="T7" fmla="*/ 0 h 15"/>
                <a:gd name="T8" fmla="*/ 0 w 1528"/>
                <a:gd name="T9" fmla="*/ 2147483647 h 15"/>
                <a:gd name="T10" fmla="*/ 2147483647 w 1528"/>
                <a:gd name="T11" fmla="*/ 2147483647 h 15"/>
                <a:gd name="T12" fmla="*/ 0 60000 65536"/>
                <a:gd name="T13" fmla="*/ 0 60000 65536"/>
                <a:gd name="T14" fmla="*/ 0 60000 65536"/>
                <a:gd name="T15" fmla="*/ 0 60000 65536"/>
                <a:gd name="T16" fmla="*/ 0 60000 65536"/>
                <a:gd name="T17" fmla="*/ 0 60000 65536"/>
                <a:gd name="T18" fmla="*/ 0 w 1528"/>
                <a:gd name="T19" fmla="*/ 0 h 15"/>
                <a:gd name="T20" fmla="*/ 1528 w 1528"/>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528" h="15">
                  <a:moveTo>
                    <a:pt x="1528" y="15"/>
                  </a:moveTo>
                  <a:lnTo>
                    <a:pt x="1528" y="15"/>
                  </a:lnTo>
                  <a:lnTo>
                    <a:pt x="1528" y="0"/>
                  </a:lnTo>
                  <a:lnTo>
                    <a:pt x="0" y="0"/>
                  </a:lnTo>
                  <a:lnTo>
                    <a:pt x="0" y="15"/>
                  </a:lnTo>
                  <a:lnTo>
                    <a:pt x="1528" y="15"/>
                  </a:lnTo>
                  <a:close/>
                </a:path>
              </a:pathLst>
            </a:custGeom>
            <a:solidFill>
              <a:srgbClr val="FFFFFF"/>
            </a:solidFill>
            <a:ln w="0">
              <a:solidFill>
                <a:srgbClr val="FFFFFF"/>
              </a:solidFill>
              <a:round/>
              <a:headEnd/>
              <a:tailEnd/>
            </a:ln>
          </p:spPr>
          <p:txBody>
            <a:bodyPr/>
            <a:lstStyle/>
            <a:p>
              <a:endParaRPr lang="en-US"/>
            </a:p>
          </p:txBody>
        </p:sp>
        <p:sp>
          <p:nvSpPr>
            <p:cNvPr id="27886" name="Rectangle 246"/>
            <p:cNvSpPr>
              <a:spLocks noChangeArrowheads="1"/>
            </p:cNvSpPr>
            <p:nvPr/>
          </p:nvSpPr>
          <p:spPr bwMode="auto">
            <a:xfrm>
              <a:off x="3714295" y="1493891"/>
              <a:ext cx="534454" cy="4682"/>
            </a:xfrm>
            <a:prstGeom prst="rect">
              <a:avLst/>
            </a:prstGeom>
            <a:noFill/>
            <a:ln w="7938">
              <a:solidFill>
                <a:srgbClr val="000000"/>
              </a:solidFill>
              <a:miter lim="800000"/>
              <a:headEnd/>
              <a:tailEnd/>
            </a:ln>
          </p:spPr>
          <p:txBody>
            <a:bodyPr/>
            <a:lstStyle/>
            <a:p>
              <a:endParaRPr lang="en-US"/>
            </a:p>
          </p:txBody>
        </p:sp>
        <p:sp>
          <p:nvSpPr>
            <p:cNvPr id="27887" name="Rectangle 247"/>
            <p:cNvSpPr>
              <a:spLocks noChangeArrowheads="1"/>
            </p:cNvSpPr>
            <p:nvPr/>
          </p:nvSpPr>
          <p:spPr bwMode="auto">
            <a:xfrm>
              <a:off x="3715694" y="1493891"/>
              <a:ext cx="533055" cy="147476"/>
            </a:xfrm>
            <a:prstGeom prst="rect">
              <a:avLst/>
            </a:prstGeom>
            <a:noFill/>
            <a:ln w="7938">
              <a:solidFill>
                <a:srgbClr val="000000"/>
              </a:solidFill>
              <a:miter lim="800000"/>
              <a:headEnd/>
              <a:tailEnd/>
            </a:ln>
          </p:spPr>
          <p:txBody>
            <a:bodyPr/>
            <a:lstStyle/>
            <a:p>
              <a:endParaRPr lang="en-US"/>
            </a:p>
          </p:txBody>
        </p:sp>
        <p:sp>
          <p:nvSpPr>
            <p:cNvPr id="27888" name="Freeform 248"/>
            <p:cNvSpPr>
              <a:spLocks/>
            </p:cNvSpPr>
            <p:nvPr/>
          </p:nvSpPr>
          <p:spPr bwMode="auto">
            <a:xfrm>
              <a:off x="3714295" y="1344074"/>
              <a:ext cx="534454" cy="4682"/>
            </a:xfrm>
            <a:custGeom>
              <a:avLst/>
              <a:gdLst>
                <a:gd name="T0" fmla="*/ 2147483647 w 1528"/>
                <a:gd name="T1" fmla="*/ 2147483647 h 15"/>
                <a:gd name="T2" fmla="*/ 2147483647 w 1528"/>
                <a:gd name="T3" fmla="*/ 2147483647 h 15"/>
                <a:gd name="T4" fmla="*/ 2147483647 w 1528"/>
                <a:gd name="T5" fmla="*/ 0 h 15"/>
                <a:gd name="T6" fmla="*/ 0 w 1528"/>
                <a:gd name="T7" fmla="*/ 0 h 15"/>
                <a:gd name="T8" fmla="*/ 0 w 1528"/>
                <a:gd name="T9" fmla="*/ 2147483647 h 15"/>
                <a:gd name="T10" fmla="*/ 2147483647 w 1528"/>
                <a:gd name="T11" fmla="*/ 2147483647 h 15"/>
                <a:gd name="T12" fmla="*/ 0 60000 65536"/>
                <a:gd name="T13" fmla="*/ 0 60000 65536"/>
                <a:gd name="T14" fmla="*/ 0 60000 65536"/>
                <a:gd name="T15" fmla="*/ 0 60000 65536"/>
                <a:gd name="T16" fmla="*/ 0 60000 65536"/>
                <a:gd name="T17" fmla="*/ 0 60000 65536"/>
                <a:gd name="T18" fmla="*/ 0 w 1528"/>
                <a:gd name="T19" fmla="*/ 0 h 15"/>
                <a:gd name="T20" fmla="*/ 1528 w 1528"/>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528" h="15">
                  <a:moveTo>
                    <a:pt x="1528" y="15"/>
                  </a:moveTo>
                  <a:lnTo>
                    <a:pt x="1528" y="15"/>
                  </a:lnTo>
                  <a:lnTo>
                    <a:pt x="1528" y="0"/>
                  </a:lnTo>
                  <a:lnTo>
                    <a:pt x="0" y="0"/>
                  </a:lnTo>
                  <a:lnTo>
                    <a:pt x="0" y="15"/>
                  </a:lnTo>
                  <a:lnTo>
                    <a:pt x="1528" y="15"/>
                  </a:lnTo>
                  <a:close/>
                </a:path>
              </a:pathLst>
            </a:custGeom>
            <a:solidFill>
              <a:srgbClr val="FFFFFF"/>
            </a:solidFill>
            <a:ln w="0">
              <a:solidFill>
                <a:srgbClr val="FFFFFF"/>
              </a:solidFill>
              <a:round/>
              <a:headEnd/>
              <a:tailEnd/>
            </a:ln>
          </p:spPr>
          <p:txBody>
            <a:bodyPr/>
            <a:lstStyle/>
            <a:p>
              <a:endParaRPr lang="en-US"/>
            </a:p>
          </p:txBody>
        </p:sp>
        <p:sp>
          <p:nvSpPr>
            <p:cNvPr id="27889" name="Rectangle 249"/>
            <p:cNvSpPr>
              <a:spLocks noChangeArrowheads="1"/>
            </p:cNvSpPr>
            <p:nvPr/>
          </p:nvSpPr>
          <p:spPr bwMode="auto">
            <a:xfrm>
              <a:off x="3714295" y="1344074"/>
              <a:ext cx="534454" cy="4682"/>
            </a:xfrm>
            <a:prstGeom prst="rect">
              <a:avLst/>
            </a:prstGeom>
            <a:noFill/>
            <a:ln w="7938">
              <a:solidFill>
                <a:srgbClr val="000000"/>
              </a:solidFill>
              <a:miter lim="800000"/>
              <a:headEnd/>
              <a:tailEnd/>
            </a:ln>
          </p:spPr>
          <p:txBody>
            <a:bodyPr/>
            <a:lstStyle/>
            <a:p>
              <a:endParaRPr lang="en-US"/>
            </a:p>
          </p:txBody>
        </p:sp>
        <p:sp>
          <p:nvSpPr>
            <p:cNvPr id="27890" name="Freeform 250"/>
            <p:cNvSpPr>
              <a:spLocks/>
            </p:cNvSpPr>
            <p:nvPr/>
          </p:nvSpPr>
          <p:spPr bwMode="auto">
            <a:xfrm>
              <a:off x="3714295" y="1339393"/>
              <a:ext cx="534454" cy="4682"/>
            </a:xfrm>
            <a:custGeom>
              <a:avLst/>
              <a:gdLst>
                <a:gd name="T0" fmla="*/ 2147483647 w 1528"/>
                <a:gd name="T1" fmla="*/ 2147483647 h 15"/>
                <a:gd name="T2" fmla="*/ 2147483647 w 1528"/>
                <a:gd name="T3" fmla="*/ 2147483647 h 15"/>
                <a:gd name="T4" fmla="*/ 2147483647 w 1528"/>
                <a:gd name="T5" fmla="*/ 0 h 15"/>
                <a:gd name="T6" fmla="*/ 0 w 1528"/>
                <a:gd name="T7" fmla="*/ 0 h 15"/>
                <a:gd name="T8" fmla="*/ 0 w 1528"/>
                <a:gd name="T9" fmla="*/ 2147483647 h 15"/>
                <a:gd name="T10" fmla="*/ 2147483647 w 1528"/>
                <a:gd name="T11" fmla="*/ 2147483647 h 15"/>
                <a:gd name="T12" fmla="*/ 0 60000 65536"/>
                <a:gd name="T13" fmla="*/ 0 60000 65536"/>
                <a:gd name="T14" fmla="*/ 0 60000 65536"/>
                <a:gd name="T15" fmla="*/ 0 60000 65536"/>
                <a:gd name="T16" fmla="*/ 0 60000 65536"/>
                <a:gd name="T17" fmla="*/ 0 60000 65536"/>
                <a:gd name="T18" fmla="*/ 0 w 1528"/>
                <a:gd name="T19" fmla="*/ 0 h 15"/>
                <a:gd name="T20" fmla="*/ 1528 w 1528"/>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528" h="15">
                  <a:moveTo>
                    <a:pt x="1528" y="15"/>
                  </a:moveTo>
                  <a:lnTo>
                    <a:pt x="1528" y="15"/>
                  </a:lnTo>
                  <a:lnTo>
                    <a:pt x="1528" y="0"/>
                  </a:lnTo>
                  <a:lnTo>
                    <a:pt x="0" y="0"/>
                  </a:lnTo>
                  <a:lnTo>
                    <a:pt x="0" y="15"/>
                  </a:lnTo>
                  <a:lnTo>
                    <a:pt x="1528" y="15"/>
                  </a:lnTo>
                  <a:close/>
                </a:path>
              </a:pathLst>
            </a:custGeom>
            <a:solidFill>
              <a:srgbClr val="FFFFFF"/>
            </a:solidFill>
            <a:ln w="0">
              <a:solidFill>
                <a:srgbClr val="FFFFFF"/>
              </a:solidFill>
              <a:round/>
              <a:headEnd/>
              <a:tailEnd/>
            </a:ln>
          </p:spPr>
          <p:txBody>
            <a:bodyPr/>
            <a:lstStyle/>
            <a:p>
              <a:endParaRPr lang="en-US"/>
            </a:p>
          </p:txBody>
        </p:sp>
        <p:sp>
          <p:nvSpPr>
            <p:cNvPr id="27891" name="Rectangle 251"/>
            <p:cNvSpPr>
              <a:spLocks noChangeArrowheads="1"/>
            </p:cNvSpPr>
            <p:nvPr/>
          </p:nvSpPr>
          <p:spPr bwMode="auto">
            <a:xfrm>
              <a:off x="3714295" y="1339393"/>
              <a:ext cx="534454" cy="4682"/>
            </a:xfrm>
            <a:prstGeom prst="rect">
              <a:avLst/>
            </a:prstGeom>
            <a:noFill/>
            <a:ln w="7938">
              <a:solidFill>
                <a:srgbClr val="000000"/>
              </a:solidFill>
              <a:miter lim="800000"/>
              <a:headEnd/>
              <a:tailEnd/>
            </a:ln>
          </p:spPr>
          <p:txBody>
            <a:bodyPr/>
            <a:lstStyle/>
            <a:p>
              <a:endParaRPr lang="en-US"/>
            </a:p>
          </p:txBody>
        </p:sp>
        <p:sp>
          <p:nvSpPr>
            <p:cNvPr id="27892" name="Freeform 252"/>
            <p:cNvSpPr>
              <a:spLocks/>
            </p:cNvSpPr>
            <p:nvPr/>
          </p:nvSpPr>
          <p:spPr bwMode="auto">
            <a:xfrm>
              <a:off x="3714295" y="1337052"/>
              <a:ext cx="534454" cy="2341"/>
            </a:xfrm>
            <a:custGeom>
              <a:avLst/>
              <a:gdLst>
                <a:gd name="T0" fmla="*/ 2147483647 w 1528"/>
                <a:gd name="T1" fmla="*/ 2147483647 h 10"/>
                <a:gd name="T2" fmla="*/ 2147483647 w 1528"/>
                <a:gd name="T3" fmla="*/ 2147483647 h 10"/>
                <a:gd name="T4" fmla="*/ 2147483647 w 1528"/>
                <a:gd name="T5" fmla="*/ 0 h 10"/>
                <a:gd name="T6" fmla="*/ 0 w 1528"/>
                <a:gd name="T7" fmla="*/ 0 h 10"/>
                <a:gd name="T8" fmla="*/ 0 w 1528"/>
                <a:gd name="T9" fmla="*/ 2147483647 h 10"/>
                <a:gd name="T10" fmla="*/ 2147483647 w 1528"/>
                <a:gd name="T11" fmla="*/ 2147483647 h 10"/>
                <a:gd name="T12" fmla="*/ 0 60000 65536"/>
                <a:gd name="T13" fmla="*/ 0 60000 65536"/>
                <a:gd name="T14" fmla="*/ 0 60000 65536"/>
                <a:gd name="T15" fmla="*/ 0 60000 65536"/>
                <a:gd name="T16" fmla="*/ 0 60000 65536"/>
                <a:gd name="T17" fmla="*/ 0 60000 65536"/>
                <a:gd name="T18" fmla="*/ 0 w 1528"/>
                <a:gd name="T19" fmla="*/ 0 h 10"/>
                <a:gd name="T20" fmla="*/ 1528 w 1528"/>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28" h="10">
                  <a:moveTo>
                    <a:pt x="1528" y="10"/>
                  </a:moveTo>
                  <a:lnTo>
                    <a:pt x="1528" y="10"/>
                  </a:lnTo>
                  <a:lnTo>
                    <a:pt x="1528" y="0"/>
                  </a:lnTo>
                  <a:lnTo>
                    <a:pt x="0" y="0"/>
                  </a:lnTo>
                  <a:lnTo>
                    <a:pt x="0" y="10"/>
                  </a:lnTo>
                  <a:lnTo>
                    <a:pt x="1528" y="10"/>
                  </a:lnTo>
                  <a:close/>
                </a:path>
              </a:pathLst>
            </a:custGeom>
            <a:solidFill>
              <a:srgbClr val="FFFFFF"/>
            </a:solidFill>
            <a:ln w="0">
              <a:solidFill>
                <a:srgbClr val="FFFFFF"/>
              </a:solidFill>
              <a:round/>
              <a:headEnd/>
              <a:tailEnd/>
            </a:ln>
          </p:spPr>
          <p:txBody>
            <a:bodyPr/>
            <a:lstStyle/>
            <a:p>
              <a:endParaRPr lang="en-US"/>
            </a:p>
          </p:txBody>
        </p:sp>
        <p:sp>
          <p:nvSpPr>
            <p:cNvPr id="27893" name="Rectangle 253"/>
            <p:cNvSpPr>
              <a:spLocks noChangeArrowheads="1"/>
            </p:cNvSpPr>
            <p:nvPr/>
          </p:nvSpPr>
          <p:spPr bwMode="auto">
            <a:xfrm>
              <a:off x="3714295" y="1337052"/>
              <a:ext cx="534454" cy="2341"/>
            </a:xfrm>
            <a:prstGeom prst="rect">
              <a:avLst/>
            </a:prstGeom>
            <a:noFill/>
            <a:ln w="7938">
              <a:solidFill>
                <a:srgbClr val="000000"/>
              </a:solidFill>
              <a:miter lim="800000"/>
              <a:headEnd/>
              <a:tailEnd/>
            </a:ln>
          </p:spPr>
          <p:txBody>
            <a:bodyPr/>
            <a:lstStyle/>
            <a:p>
              <a:endParaRPr lang="en-US"/>
            </a:p>
          </p:txBody>
        </p:sp>
        <p:sp>
          <p:nvSpPr>
            <p:cNvPr id="27894" name="Freeform 254"/>
            <p:cNvSpPr>
              <a:spLocks/>
            </p:cNvSpPr>
            <p:nvPr/>
          </p:nvSpPr>
          <p:spPr bwMode="auto">
            <a:xfrm>
              <a:off x="3714295" y="1334711"/>
              <a:ext cx="534454" cy="2341"/>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FFFFFF"/>
            </a:solidFill>
            <a:ln w="0">
              <a:solidFill>
                <a:srgbClr val="FFFFFF"/>
              </a:solidFill>
              <a:round/>
              <a:headEnd/>
              <a:tailEnd/>
            </a:ln>
          </p:spPr>
          <p:txBody>
            <a:bodyPr/>
            <a:lstStyle/>
            <a:p>
              <a:endParaRPr lang="en-US"/>
            </a:p>
          </p:txBody>
        </p:sp>
        <p:sp>
          <p:nvSpPr>
            <p:cNvPr id="27895" name="Rectangle 255"/>
            <p:cNvSpPr>
              <a:spLocks noChangeArrowheads="1"/>
            </p:cNvSpPr>
            <p:nvPr/>
          </p:nvSpPr>
          <p:spPr bwMode="auto">
            <a:xfrm>
              <a:off x="3714295" y="1334711"/>
              <a:ext cx="534454" cy="2341"/>
            </a:xfrm>
            <a:prstGeom prst="rect">
              <a:avLst/>
            </a:prstGeom>
            <a:noFill/>
            <a:ln w="7938">
              <a:solidFill>
                <a:srgbClr val="000000"/>
              </a:solidFill>
              <a:miter lim="800000"/>
              <a:headEnd/>
              <a:tailEnd/>
            </a:ln>
          </p:spPr>
          <p:txBody>
            <a:bodyPr/>
            <a:lstStyle/>
            <a:p>
              <a:endParaRPr lang="en-US"/>
            </a:p>
          </p:txBody>
        </p:sp>
        <p:sp>
          <p:nvSpPr>
            <p:cNvPr id="27896" name="Freeform 256"/>
            <p:cNvSpPr>
              <a:spLocks/>
            </p:cNvSpPr>
            <p:nvPr/>
          </p:nvSpPr>
          <p:spPr bwMode="auto">
            <a:xfrm>
              <a:off x="3714295" y="1331199"/>
              <a:ext cx="534454" cy="3511"/>
            </a:xfrm>
            <a:custGeom>
              <a:avLst/>
              <a:gdLst>
                <a:gd name="T0" fmla="*/ 2147483647 w 1528"/>
                <a:gd name="T1" fmla="*/ 2147483647 h 16"/>
                <a:gd name="T2" fmla="*/ 2147483647 w 1528"/>
                <a:gd name="T3" fmla="*/ 2147483647 h 16"/>
                <a:gd name="T4" fmla="*/ 2147483647 w 1528"/>
                <a:gd name="T5" fmla="*/ 0 h 16"/>
                <a:gd name="T6" fmla="*/ 0 w 1528"/>
                <a:gd name="T7" fmla="*/ 0 h 16"/>
                <a:gd name="T8" fmla="*/ 0 w 1528"/>
                <a:gd name="T9" fmla="*/ 2147483647 h 16"/>
                <a:gd name="T10" fmla="*/ 2147483647 w 1528"/>
                <a:gd name="T11" fmla="*/ 2147483647 h 16"/>
                <a:gd name="T12" fmla="*/ 0 60000 65536"/>
                <a:gd name="T13" fmla="*/ 0 60000 65536"/>
                <a:gd name="T14" fmla="*/ 0 60000 65536"/>
                <a:gd name="T15" fmla="*/ 0 60000 65536"/>
                <a:gd name="T16" fmla="*/ 0 60000 65536"/>
                <a:gd name="T17" fmla="*/ 0 60000 65536"/>
                <a:gd name="T18" fmla="*/ 0 w 1528"/>
                <a:gd name="T19" fmla="*/ 0 h 16"/>
                <a:gd name="T20" fmla="*/ 1528 w 1528"/>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528" h="16">
                  <a:moveTo>
                    <a:pt x="1528" y="16"/>
                  </a:moveTo>
                  <a:lnTo>
                    <a:pt x="1528" y="16"/>
                  </a:lnTo>
                  <a:lnTo>
                    <a:pt x="1528" y="0"/>
                  </a:lnTo>
                  <a:lnTo>
                    <a:pt x="0" y="0"/>
                  </a:lnTo>
                  <a:lnTo>
                    <a:pt x="0" y="16"/>
                  </a:lnTo>
                  <a:lnTo>
                    <a:pt x="1528" y="16"/>
                  </a:lnTo>
                  <a:close/>
                </a:path>
              </a:pathLst>
            </a:custGeom>
            <a:solidFill>
              <a:srgbClr val="FFFFFF"/>
            </a:solidFill>
            <a:ln w="0">
              <a:solidFill>
                <a:srgbClr val="FFFFFF"/>
              </a:solidFill>
              <a:round/>
              <a:headEnd/>
              <a:tailEnd/>
            </a:ln>
          </p:spPr>
          <p:txBody>
            <a:bodyPr/>
            <a:lstStyle/>
            <a:p>
              <a:endParaRPr lang="en-US"/>
            </a:p>
          </p:txBody>
        </p:sp>
        <p:sp>
          <p:nvSpPr>
            <p:cNvPr id="27897" name="Rectangle 257"/>
            <p:cNvSpPr>
              <a:spLocks noChangeArrowheads="1"/>
            </p:cNvSpPr>
            <p:nvPr/>
          </p:nvSpPr>
          <p:spPr bwMode="auto">
            <a:xfrm>
              <a:off x="3714295" y="1331199"/>
              <a:ext cx="534454" cy="3511"/>
            </a:xfrm>
            <a:prstGeom prst="rect">
              <a:avLst/>
            </a:prstGeom>
            <a:noFill/>
            <a:ln w="7938">
              <a:solidFill>
                <a:srgbClr val="000000"/>
              </a:solidFill>
              <a:miter lim="800000"/>
              <a:headEnd/>
              <a:tailEnd/>
            </a:ln>
          </p:spPr>
          <p:txBody>
            <a:bodyPr/>
            <a:lstStyle/>
            <a:p>
              <a:endParaRPr lang="en-US"/>
            </a:p>
          </p:txBody>
        </p:sp>
        <p:sp>
          <p:nvSpPr>
            <p:cNvPr id="27898" name="Freeform 258"/>
            <p:cNvSpPr>
              <a:spLocks/>
            </p:cNvSpPr>
            <p:nvPr/>
          </p:nvSpPr>
          <p:spPr bwMode="auto">
            <a:xfrm>
              <a:off x="3714295" y="1327688"/>
              <a:ext cx="534454" cy="3511"/>
            </a:xfrm>
            <a:custGeom>
              <a:avLst/>
              <a:gdLst>
                <a:gd name="T0" fmla="*/ 2147483647 w 1528"/>
                <a:gd name="T1" fmla="*/ 2147483647 h 9"/>
                <a:gd name="T2" fmla="*/ 2147483647 w 1528"/>
                <a:gd name="T3" fmla="*/ 2147483647 h 9"/>
                <a:gd name="T4" fmla="*/ 2147483647 w 1528"/>
                <a:gd name="T5" fmla="*/ 0 h 9"/>
                <a:gd name="T6" fmla="*/ 0 w 1528"/>
                <a:gd name="T7" fmla="*/ 0 h 9"/>
                <a:gd name="T8" fmla="*/ 0 w 1528"/>
                <a:gd name="T9" fmla="*/ 2147483647 h 9"/>
                <a:gd name="T10" fmla="*/ 2147483647 w 1528"/>
                <a:gd name="T11" fmla="*/ 2147483647 h 9"/>
                <a:gd name="T12" fmla="*/ 0 60000 65536"/>
                <a:gd name="T13" fmla="*/ 0 60000 65536"/>
                <a:gd name="T14" fmla="*/ 0 60000 65536"/>
                <a:gd name="T15" fmla="*/ 0 60000 65536"/>
                <a:gd name="T16" fmla="*/ 0 60000 65536"/>
                <a:gd name="T17" fmla="*/ 0 60000 65536"/>
                <a:gd name="T18" fmla="*/ 0 w 1528"/>
                <a:gd name="T19" fmla="*/ 0 h 9"/>
                <a:gd name="T20" fmla="*/ 1528 w 1528"/>
                <a:gd name="T21" fmla="*/ 9 h 9"/>
              </a:gdLst>
              <a:ahLst/>
              <a:cxnLst>
                <a:cxn ang="T12">
                  <a:pos x="T0" y="T1"/>
                </a:cxn>
                <a:cxn ang="T13">
                  <a:pos x="T2" y="T3"/>
                </a:cxn>
                <a:cxn ang="T14">
                  <a:pos x="T4" y="T5"/>
                </a:cxn>
                <a:cxn ang="T15">
                  <a:pos x="T6" y="T7"/>
                </a:cxn>
                <a:cxn ang="T16">
                  <a:pos x="T8" y="T9"/>
                </a:cxn>
                <a:cxn ang="T17">
                  <a:pos x="T10" y="T11"/>
                </a:cxn>
              </a:cxnLst>
              <a:rect l="T18" t="T19" r="T20" b="T21"/>
              <a:pathLst>
                <a:path w="1528" h="9">
                  <a:moveTo>
                    <a:pt x="1528" y="9"/>
                  </a:moveTo>
                  <a:lnTo>
                    <a:pt x="1528" y="9"/>
                  </a:lnTo>
                  <a:lnTo>
                    <a:pt x="1528" y="0"/>
                  </a:lnTo>
                  <a:lnTo>
                    <a:pt x="0" y="0"/>
                  </a:lnTo>
                  <a:lnTo>
                    <a:pt x="0" y="9"/>
                  </a:lnTo>
                  <a:lnTo>
                    <a:pt x="1528" y="9"/>
                  </a:lnTo>
                  <a:close/>
                </a:path>
              </a:pathLst>
            </a:custGeom>
            <a:solidFill>
              <a:srgbClr val="FFFFFF"/>
            </a:solidFill>
            <a:ln w="0">
              <a:solidFill>
                <a:srgbClr val="FFFFFF"/>
              </a:solidFill>
              <a:round/>
              <a:headEnd/>
              <a:tailEnd/>
            </a:ln>
          </p:spPr>
          <p:txBody>
            <a:bodyPr/>
            <a:lstStyle/>
            <a:p>
              <a:endParaRPr lang="en-US"/>
            </a:p>
          </p:txBody>
        </p:sp>
        <p:sp>
          <p:nvSpPr>
            <p:cNvPr id="27899" name="Rectangle 259"/>
            <p:cNvSpPr>
              <a:spLocks noChangeArrowheads="1"/>
            </p:cNvSpPr>
            <p:nvPr/>
          </p:nvSpPr>
          <p:spPr bwMode="auto">
            <a:xfrm>
              <a:off x="3714295" y="1327688"/>
              <a:ext cx="534454" cy="3511"/>
            </a:xfrm>
            <a:prstGeom prst="rect">
              <a:avLst/>
            </a:prstGeom>
            <a:noFill/>
            <a:ln w="7938">
              <a:solidFill>
                <a:srgbClr val="000000"/>
              </a:solidFill>
              <a:miter lim="800000"/>
              <a:headEnd/>
              <a:tailEnd/>
            </a:ln>
          </p:spPr>
          <p:txBody>
            <a:bodyPr/>
            <a:lstStyle/>
            <a:p>
              <a:endParaRPr lang="en-US"/>
            </a:p>
          </p:txBody>
        </p:sp>
        <p:sp>
          <p:nvSpPr>
            <p:cNvPr id="27900" name="Freeform 260"/>
            <p:cNvSpPr>
              <a:spLocks/>
            </p:cNvSpPr>
            <p:nvPr/>
          </p:nvSpPr>
          <p:spPr bwMode="auto">
            <a:xfrm>
              <a:off x="3714295" y="1326518"/>
              <a:ext cx="534454" cy="1170"/>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FFFFFF"/>
            </a:solidFill>
            <a:ln w="0">
              <a:solidFill>
                <a:srgbClr val="FFFFFF"/>
              </a:solidFill>
              <a:round/>
              <a:headEnd/>
              <a:tailEnd/>
            </a:ln>
          </p:spPr>
          <p:txBody>
            <a:bodyPr/>
            <a:lstStyle/>
            <a:p>
              <a:endParaRPr lang="en-US"/>
            </a:p>
          </p:txBody>
        </p:sp>
        <p:sp>
          <p:nvSpPr>
            <p:cNvPr id="27901" name="Rectangle 261"/>
            <p:cNvSpPr>
              <a:spLocks noChangeArrowheads="1"/>
            </p:cNvSpPr>
            <p:nvPr/>
          </p:nvSpPr>
          <p:spPr bwMode="auto">
            <a:xfrm>
              <a:off x="3714295" y="1326518"/>
              <a:ext cx="534454" cy="1170"/>
            </a:xfrm>
            <a:prstGeom prst="rect">
              <a:avLst/>
            </a:prstGeom>
            <a:noFill/>
            <a:ln w="7938">
              <a:solidFill>
                <a:srgbClr val="000000"/>
              </a:solidFill>
              <a:miter lim="800000"/>
              <a:headEnd/>
              <a:tailEnd/>
            </a:ln>
          </p:spPr>
          <p:txBody>
            <a:bodyPr/>
            <a:lstStyle/>
            <a:p>
              <a:endParaRPr lang="en-US"/>
            </a:p>
          </p:txBody>
        </p:sp>
        <p:sp>
          <p:nvSpPr>
            <p:cNvPr id="27902" name="Freeform 262"/>
            <p:cNvSpPr>
              <a:spLocks/>
            </p:cNvSpPr>
            <p:nvPr/>
          </p:nvSpPr>
          <p:spPr bwMode="auto">
            <a:xfrm>
              <a:off x="3714295" y="1325347"/>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FFFFFF"/>
            </a:solidFill>
            <a:ln w="0">
              <a:solidFill>
                <a:srgbClr val="FFFFFF"/>
              </a:solidFill>
              <a:round/>
              <a:headEnd/>
              <a:tailEnd/>
            </a:ln>
          </p:spPr>
          <p:txBody>
            <a:bodyPr/>
            <a:lstStyle/>
            <a:p>
              <a:endParaRPr lang="en-US"/>
            </a:p>
          </p:txBody>
        </p:sp>
        <p:sp>
          <p:nvSpPr>
            <p:cNvPr id="27903" name="Rectangle 263"/>
            <p:cNvSpPr>
              <a:spLocks noChangeArrowheads="1"/>
            </p:cNvSpPr>
            <p:nvPr/>
          </p:nvSpPr>
          <p:spPr bwMode="auto">
            <a:xfrm>
              <a:off x="3714295" y="1325347"/>
              <a:ext cx="534454" cy="1170"/>
            </a:xfrm>
            <a:prstGeom prst="rect">
              <a:avLst/>
            </a:prstGeom>
            <a:noFill/>
            <a:ln w="7938">
              <a:solidFill>
                <a:srgbClr val="000000"/>
              </a:solidFill>
              <a:miter lim="800000"/>
              <a:headEnd/>
              <a:tailEnd/>
            </a:ln>
          </p:spPr>
          <p:txBody>
            <a:bodyPr/>
            <a:lstStyle/>
            <a:p>
              <a:endParaRPr lang="en-US"/>
            </a:p>
          </p:txBody>
        </p:sp>
        <p:sp>
          <p:nvSpPr>
            <p:cNvPr id="27904" name="Freeform 264"/>
            <p:cNvSpPr>
              <a:spLocks/>
            </p:cNvSpPr>
            <p:nvPr/>
          </p:nvSpPr>
          <p:spPr bwMode="auto">
            <a:xfrm>
              <a:off x="3714295" y="1323006"/>
              <a:ext cx="534454" cy="2341"/>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FFFFFF"/>
            </a:solidFill>
            <a:ln w="0">
              <a:solidFill>
                <a:srgbClr val="FFFFFF"/>
              </a:solidFill>
              <a:round/>
              <a:headEnd/>
              <a:tailEnd/>
            </a:ln>
          </p:spPr>
          <p:txBody>
            <a:bodyPr/>
            <a:lstStyle/>
            <a:p>
              <a:endParaRPr lang="en-US"/>
            </a:p>
          </p:txBody>
        </p:sp>
        <p:sp>
          <p:nvSpPr>
            <p:cNvPr id="27905" name="Rectangle 265"/>
            <p:cNvSpPr>
              <a:spLocks noChangeArrowheads="1"/>
            </p:cNvSpPr>
            <p:nvPr/>
          </p:nvSpPr>
          <p:spPr bwMode="auto">
            <a:xfrm>
              <a:off x="3714295" y="1323006"/>
              <a:ext cx="534454" cy="2341"/>
            </a:xfrm>
            <a:prstGeom prst="rect">
              <a:avLst/>
            </a:prstGeom>
            <a:noFill/>
            <a:ln w="7938">
              <a:solidFill>
                <a:srgbClr val="000000"/>
              </a:solidFill>
              <a:miter lim="800000"/>
              <a:headEnd/>
              <a:tailEnd/>
            </a:ln>
          </p:spPr>
          <p:txBody>
            <a:bodyPr/>
            <a:lstStyle/>
            <a:p>
              <a:endParaRPr lang="en-US"/>
            </a:p>
          </p:txBody>
        </p:sp>
        <p:sp>
          <p:nvSpPr>
            <p:cNvPr id="27906" name="Freeform 266"/>
            <p:cNvSpPr>
              <a:spLocks/>
            </p:cNvSpPr>
            <p:nvPr/>
          </p:nvSpPr>
          <p:spPr bwMode="auto">
            <a:xfrm>
              <a:off x="3714295" y="1320665"/>
              <a:ext cx="534454" cy="2341"/>
            </a:xfrm>
            <a:custGeom>
              <a:avLst/>
              <a:gdLst>
                <a:gd name="T0" fmla="*/ 2147483647 w 1528"/>
                <a:gd name="T1" fmla="*/ 2147483647 h 11"/>
                <a:gd name="T2" fmla="*/ 2147483647 w 1528"/>
                <a:gd name="T3" fmla="*/ 2147483647 h 11"/>
                <a:gd name="T4" fmla="*/ 2147483647 w 1528"/>
                <a:gd name="T5" fmla="*/ 0 h 11"/>
                <a:gd name="T6" fmla="*/ 0 w 1528"/>
                <a:gd name="T7" fmla="*/ 0 h 11"/>
                <a:gd name="T8" fmla="*/ 0 w 1528"/>
                <a:gd name="T9" fmla="*/ 2147483647 h 11"/>
                <a:gd name="T10" fmla="*/ 2147483647 w 1528"/>
                <a:gd name="T11" fmla="*/ 2147483647 h 11"/>
                <a:gd name="T12" fmla="*/ 0 60000 65536"/>
                <a:gd name="T13" fmla="*/ 0 60000 65536"/>
                <a:gd name="T14" fmla="*/ 0 60000 65536"/>
                <a:gd name="T15" fmla="*/ 0 60000 65536"/>
                <a:gd name="T16" fmla="*/ 0 60000 65536"/>
                <a:gd name="T17" fmla="*/ 0 60000 65536"/>
                <a:gd name="T18" fmla="*/ 0 w 1528"/>
                <a:gd name="T19" fmla="*/ 0 h 11"/>
                <a:gd name="T20" fmla="*/ 1528 w 15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528" h="11">
                  <a:moveTo>
                    <a:pt x="1528" y="11"/>
                  </a:moveTo>
                  <a:lnTo>
                    <a:pt x="1528" y="11"/>
                  </a:lnTo>
                  <a:lnTo>
                    <a:pt x="1528" y="0"/>
                  </a:lnTo>
                  <a:lnTo>
                    <a:pt x="0" y="0"/>
                  </a:lnTo>
                  <a:lnTo>
                    <a:pt x="0" y="11"/>
                  </a:lnTo>
                  <a:lnTo>
                    <a:pt x="1528" y="11"/>
                  </a:lnTo>
                  <a:close/>
                </a:path>
              </a:pathLst>
            </a:custGeom>
            <a:solidFill>
              <a:srgbClr val="FFFFFF"/>
            </a:solidFill>
            <a:ln w="0">
              <a:solidFill>
                <a:srgbClr val="FFFFFF"/>
              </a:solidFill>
              <a:round/>
              <a:headEnd/>
              <a:tailEnd/>
            </a:ln>
          </p:spPr>
          <p:txBody>
            <a:bodyPr/>
            <a:lstStyle/>
            <a:p>
              <a:endParaRPr lang="en-US"/>
            </a:p>
          </p:txBody>
        </p:sp>
        <p:sp>
          <p:nvSpPr>
            <p:cNvPr id="27907" name="Rectangle 267"/>
            <p:cNvSpPr>
              <a:spLocks noChangeArrowheads="1"/>
            </p:cNvSpPr>
            <p:nvPr/>
          </p:nvSpPr>
          <p:spPr bwMode="auto">
            <a:xfrm>
              <a:off x="3714295" y="1320665"/>
              <a:ext cx="534454" cy="2341"/>
            </a:xfrm>
            <a:prstGeom prst="rect">
              <a:avLst/>
            </a:prstGeom>
            <a:noFill/>
            <a:ln w="7938">
              <a:solidFill>
                <a:srgbClr val="000000"/>
              </a:solidFill>
              <a:miter lim="800000"/>
              <a:headEnd/>
              <a:tailEnd/>
            </a:ln>
          </p:spPr>
          <p:txBody>
            <a:bodyPr/>
            <a:lstStyle/>
            <a:p>
              <a:endParaRPr lang="en-US"/>
            </a:p>
          </p:txBody>
        </p:sp>
        <p:sp>
          <p:nvSpPr>
            <p:cNvPr id="27908" name="Freeform 268"/>
            <p:cNvSpPr>
              <a:spLocks/>
            </p:cNvSpPr>
            <p:nvPr/>
          </p:nvSpPr>
          <p:spPr bwMode="auto">
            <a:xfrm>
              <a:off x="3714295" y="1319495"/>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FFFFFF"/>
            </a:solidFill>
            <a:ln w="0">
              <a:solidFill>
                <a:srgbClr val="FFFFFF"/>
              </a:solidFill>
              <a:round/>
              <a:headEnd/>
              <a:tailEnd/>
            </a:ln>
          </p:spPr>
          <p:txBody>
            <a:bodyPr/>
            <a:lstStyle/>
            <a:p>
              <a:endParaRPr lang="en-US"/>
            </a:p>
          </p:txBody>
        </p:sp>
        <p:sp>
          <p:nvSpPr>
            <p:cNvPr id="27909" name="Rectangle 269"/>
            <p:cNvSpPr>
              <a:spLocks noChangeArrowheads="1"/>
            </p:cNvSpPr>
            <p:nvPr/>
          </p:nvSpPr>
          <p:spPr bwMode="auto">
            <a:xfrm>
              <a:off x="3714295" y="1319495"/>
              <a:ext cx="534454" cy="1170"/>
            </a:xfrm>
            <a:prstGeom prst="rect">
              <a:avLst/>
            </a:prstGeom>
            <a:noFill/>
            <a:ln w="7938">
              <a:solidFill>
                <a:srgbClr val="000000"/>
              </a:solidFill>
              <a:miter lim="800000"/>
              <a:headEnd/>
              <a:tailEnd/>
            </a:ln>
          </p:spPr>
          <p:txBody>
            <a:bodyPr/>
            <a:lstStyle/>
            <a:p>
              <a:endParaRPr lang="en-US"/>
            </a:p>
          </p:txBody>
        </p:sp>
        <p:sp>
          <p:nvSpPr>
            <p:cNvPr id="27910" name="Freeform 270"/>
            <p:cNvSpPr>
              <a:spLocks/>
            </p:cNvSpPr>
            <p:nvPr/>
          </p:nvSpPr>
          <p:spPr bwMode="auto">
            <a:xfrm>
              <a:off x="3714295" y="1317154"/>
              <a:ext cx="534454" cy="2341"/>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FFFFFF"/>
            </a:solidFill>
            <a:ln w="0">
              <a:solidFill>
                <a:srgbClr val="FFFFFF"/>
              </a:solidFill>
              <a:round/>
              <a:headEnd/>
              <a:tailEnd/>
            </a:ln>
          </p:spPr>
          <p:txBody>
            <a:bodyPr/>
            <a:lstStyle/>
            <a:p>
              <a:endParaRPr lang="en-US"/>
            </a:p>
          </p:txBody>
        </p:sp>
        <p:sp>
          <p:nvSpPr>
            <p:cNvPr id="27911" name="Rectangle 271"/>
            <p:cNvSpPr>
              <a:spLocks noChangeArrowheads="1"/>
            </p:cNvSpPr>
            <p:nvPr/>
          </p:nvSpPr>
          <p:spPr bwMode="auto">
            <a:xfrm>
              <a:off x="3714295" y="1317154"/>
              <a:ext cx="534454" cy="2341"/>
            </a:xfrm>
            <a:prstGeom prst="rect">
              <a:avLst/>
            </a:prstGeom>
            <a:noFill/>
            <a:ln w="7938">
              <a:solidFill>
                <a:srgbClr val="000000"/>
              </a:solidFill>
              <a:miter lim="800000"/>
              <a:headEnd/>
              <a:tailEnd/>
            </a:ln>
          </p:spPr>
          <p:txBody>
            <a:bodyPr/>
            <a:lstStyle/>
            <a:p>
              <a:endParaRPr lang="en-US"/>
            </a:p>
          </p:txBody>
        </p:sp>
        <p:sp>
          <p:nvSpPr>
            <p:cNvPr id="27912" name="Freeform 272"/>
            <p:cNvSpPr>
              <a:spLocks/>
            </p:cNvSpPr>
            <p:nvPr/>
          </p:nvSpPr>
          <p:spPr bwMode="auto">
            <a:xfrm>
              <a:off x="3714295" y="1315984"/>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FFFFFF"/>
            </a:solidFill>
            <a:ln w="0">
              <a:solidFill>
                <a:srgbClr val="FFFFFF"/>
              </a:solidFill>
              <a:round/>
              <a:headEnd/>
              <a:tailEnd/>
            </a:ln>
          </p:spPr>
          <p:txBody>
            <a:bodyPr/>
            <a:lstStyle/>
            <a:p>
              <a:endParaRPr lang="en-US"/>
            </a:p>
          </p:txBody>
        </p:sp>
        <p:sp>
          <p:nvSpPr>
            <p:cNvPr id="27913" name="Rectangle 273"/>
            <p:cNvSpPr>
              <a:spLocks noChangeArrowheads="1"/>
            </p:cNvSpPr>
            <p:nvPr/>
          </p:nvSpPr>
          <p:spPr bwMode="auto">
            <a:xfrm>
              <a:off x="3714295" y="1315984"/>
              <a:ext cx="534454" cy="1170"/>
            </a:xfrm>
            <a:prstGeom prst="rect">
              <a:avLst/>
            </a:prstGeom>
            <a:noFill/>
            <a:ln w="7938">
              <a:solidFill>
                <a:srgbClr val="000000"/>
              </a:solidFill>
              <a:miter lim="800000"/>
              <a:headEnd/>
              <a:tailEnd/>
            </a:ln>
          </p:spPr>
          <p:txBody>
            <a:bodyPr/>
            <a:lstStyle/>
            <a:p>
              <a:endParaRPr lang="en-US"/>
            </a:p>
          </p:txBody>
        </p:sp>
        <p:sp>
          <p:nvSpPr>
            <p:cNvPr id="27914" name="Freeform 274"/>
            <p:cNvSpPr>
              <a:spLocks/>
            </p:cNvSpPr>
            <p:nvPr/>
          </p:nvSpPr>
          <p:spPr bwMode="auto">
            <a:xfrm>
              <a:off x="3714295" y="1314813"/>
              <a:ext cx="534454" cy="1170"/>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FFFFFF"/>
            </a:solidFill>
            <a:ln w="0">
              <a:solidFill>
                <a:srgbClr val="FFFFFF"/>
              </a:solidFill>
              <a:round/>
              <a:headEnd/>
              <a:tailEnd/>
            </a:ln>
          </p:spPr>
          <p:txBody>
            <a:bodyPr/>
            <a:lstStyle/>
            <a:p>
              <a:endParaRPr lang="en-US"/>
            </a:p>
          </p:txBody>
        </p:sp>
        <p:sp>
          <p:nvSpPr>
            <p:cNvPr id="27915" name="Rectangle 275"/>
            <p:cNvSpPr>
              <a:spLocks noChangeArrowheads="1"/>
            </p:cNvSpPr>
            <p:nvPr/>
          </p:nvSpPr>
          <p:spPr bwMode="auto">
            <a:xfrm>
              <a:off x="3714295" y="1314813"/>
              <a:ext cx="534454" cy="1170"/>
            </a:xfrm>
            <a:prstGeom prst="rect">
              <a:avLst/>
            </a:prstGeom>
            <a:noFill/>
            <a:ln w="7938">
              <a:solidFill>
                <a:srgbClr val="000000"/>
              </a:solidFill>
              <a:miter lim="800000"/>
              <a:headEnd/>
              <a:tailEnd/>
            </a:ln>
          </p:spPr>
          <p:txBody>
            <a:bodyPr/>
            <a:lstStyle/>
            <a:p>
              <a:endParaRPr lang="en-US"/>
            </a:p>
          </p:txBody>
        </p:sp>
        <p:sp>
          <p:nvSpPr>
            <p:cNvPr id="27916" name="Freeform 276"/>
            <p:cNvSpPr>
              <a:spLocks/>
            </p:cNvSpPr>
            <p:nvPr/>
          </p:nvSpPr>
          <p:spPr bwMode="auto">
            <a:xfrm>
              <a:off x="3714295" y="1313643"/>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FFFFFF"/>
            </a:solidFill>
            <a:ln w="0">
              <a:solidFill>
                <a:srgbClr val="FFFFFF"/>
              </a:solidFill>
              <a:round/>
              <a:headEnd/>
              <a:tailEnd/>
            </a:ln>
          </p:spPr>
          <p:txBody>
            <a:bodyPr/>
            <a:lstStyle/>
            <a:p>
              <a:endParaRPr lang="en-US"/>
            </a:p>
          </p:txBody>
        </p:sp>
        <p:sp>
          <p:nvSpPr>
            <p:cNvPr id="27917" name="Rectangle 277"/>
            <p:cNvSpPr>
              <a:spLocks noChangeArrowheads="1"/>
            </p:cNvSpPr>
            <p:nvPr/>
          </p:nvSpPr>
          <p:spPr bwMode="auto">
            <a:xfrm>
              <a:off x="3714295" y="1313643"/>
              <a:ext cx="534454" cy="1170"/>
            </a:xfrm>
            <a:prstGeom prst="rect">
              <a:avLst/>
            </a:prstGeom>
            <a:noFill/>
            <a:ln w="7938">
              <a:solidFill>
                <a:srgbClr val="000000"/>
              </a:solidFill>
              <a:miter lim="800000"/>
              <a:headEnd/>
              <a:tailEnd/>
            </a:ln>
          </p:spPr>
          <p:txBody>
            <a:bodyPr/>
            <a:lstStyle/>
            <a:p>
              <a:endParaRPr lang="en-US"/>
            </a:p>
          </p:txBody>
        </p:sp>
        <p:sp>
          <p:nvSpPr>
            <p:cNvPr id="27918" name="Freeform 278"/>
            <p:cNvSpPr>
              <a:spLocks/>
            </p:cNvSpPr>
            <p:nvPr/>
          </p:nvSpPr>
          <p:spPr bwMode="auto">
            <a:xfrm>
              <a:off x="3714295" y="1311302"/>
              <a:ext cx="534454" cy="2341"/>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FFFFFF"/>
            </a:solidFill>
            <a:ln w="0">
              <a:solidFill>
                <a:srgbClr val="FFFFFF"/>
              </a:solidFill>
              <a:round/>
              <a:headEnd/>
              <a:tailEnd/>
            </a:ln>
          </p:spPr>
          <p:txBody>
            <a:bodyPr/>
            <a:lstStyle/>
            <a:p>
              <a:endParaRPr lang="en-US"/>
            </a:p>
          </p:txBody>
        </p:sp>
        <p:sp>
          <p:nvSpPr>
            <p:cNvPr id="27919" name="Rectangle 279"/>
            <p:cNvSpPr>
              <a:spLocks noChangeArrowheads="1"/>
            </p:cNvSpPr>
            <p:nvPr/>
          </p:nvSpPr>
          <p:spPr bwMode="auto">
            <a:xfrm>
              <a:off x="3714295" y="1311302"/>
              <a:ext cx="534454" cy="2341"/>
            </a:xfrm>
            <a:prstGeom prst="rect">
              <a:avLst/>
            </a:prstGeom>
            <a:noFill/>
            <a:ln w="7938">
              <a:solidFill>
                <a:srgbClr val="000000"/>
              </a:solidFill>
              <a:miter lim="800000"/>
              <a:headEnd/>
              <a:tailEnd/>
            </a:ln>
          </p:spPr>
          <p:txBody>
            <a:bodyPr/>
            <a:lstStyle/>
            <a:p>
              <a:endParaRPr lang="en-US"/>
            </a:p>
          </p:txBody>
        </p:sp>
        <p:sp>
          <p:nvSpPr>
            <p:cNvPr id="27920" name="Freeform 280"/>
            <p:cNvSpPr>
              <a:spLocks/>
            </p:cNvSpPr>
            <p:nvPr/>
          </p:nvSpPr>
          <p:spPr bwMode="auto">
            <a:xfrm>
              <a:off x="3714295" y="1310131"/>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FFFFFF"/>
            </a:solidFill>
            <a:ln w="0">
              <a:solidFill>
                <a:srgbClr val="FFFFFF"/>
              </a:solidFill>
              <a:round/>
              <a:headEnd/>
              <a:tailEnd/>
            </a:ln>
          </p:spPr>
          <p:txBody>
            <a:bodyPr/>
            <a:lstStyle/>
            <a:p>
              <a:endParaRPr lang="en-US"/>
            </a:p>
          </p:txBody>
        </p:sp>
        <p:sp>
          <p:nvSpPr>
            <p:cNvPr id="27921" name="Rectangle 281"/>
            <p:cNvSpPr>
              <a:spLocks noChangeArrowheads="1"/>
            </p:cNvSpPr>
            <p:nvPr/>
          </p:nvSpPr>
          <p:spPr bwMode="auto">
            <a:xfrm>
              <a:off x="3714295" y="1310131"/>
              <a:ext cx="534454" cy="1170"/>
            </a:xfrm>
            <a:prstGeom prst="rect">
              <a:avLst/>
            </a:prstGeom>
            <a:noFill/>
            <a:ln w="7938">
              <a:solidFill>
                <a:srgbClr val="000000"/>
              </a:solidFill>
              <a:miter lim="800000"/>
              <a:headEnd/>
              <a:tailEnd/>
            </a:ln>
          </p:spPr>
          <p:txBody>
            <a:bodyPr/>
            <a:lstStyle/>
            <a:p>
              <a:endParaRPr lang="en-US"/>
            </a:p>
          </p:txBody>
        </p:sp>
        <p:sp>
          <p:nvSpPr>
            <p:cNvPr id="27922" name="Freeform 282"/>
            <p:cNvSpPr>
              <a:spLocks/>
            </p:cNvSpPr>
            <p:nvPr/>
          </p:nvSpPr>
          <p:spPr bwMode="auto">
            <a:xfrm>
              <a:off x="3714295" y="1308961"/>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FFFFFF"/>
            </a:solidFill>
            <a:ln w="0">
              <a:solidFill>
                <a:srgbClr val="FFFFFF"/>
              </a:solidFill>
              <a:round/>
              <a:headEnd/>
              <a:tailEnd/>
            </a:ln>
          </p:spPr>
          <p:txBody>
            <a:bodyPr/>
            <a:lstStyle/>
            <a:p>
              <a:endParaRPr lang="en-US"/>
            </a:p>
          </p:txBody>
        </p:sp>
        <p:sp>
          <p:nvSpPr>
            <p:cNvPr id="27923" name="Rectangle 283"/>
            <p:cNvSpPr>
              <a:spLocks noChangeArrowheads="1"/>
            </p:cNvSpPr>
            <p:nvPr/>
          </p:nvSpPr>
          <p:spPr bwMode="auto">
            <a:xfrm>
              <a:off x="3714295" y="1308961"/>
              <a:ext cx="534454" cy="1170"/>
            </a:xfrm>
            <a:prstGeom prst="rect">
              <a:avLst/>
            </a:prstGeom>
            <a:noFill/>
            <a:ln w="7938">
              <a:solidFill>
                <a:srgbClr val="000000"/>
              </a:solidFill>
              <a:miter lim="800000"/>
              <a:headEnd/>
              <a:tailEnd/>
            </a:ln>
          </p:spPr>
          <p:txBody>
            <a:bodyPr/>
            <a:lstStyle/>
            <a:p>
              <a:endParaRPr lang="en-US"/>
            </a:p>
          </p:txBody>
        </p:sp>
        <p:sp>
          <p:nvSpPr>
            <p:cNvPr id="27924" name="Freeform 284"/>
            <p:cNvSpPr>
              <a:spLocks/>
            </p:cNvSpPr>
            <p:nvPr/>
          </p:nvSpPr>
          <p:spPr bwMode="auto">
            <a:xfrm>
              <a:off x="3714295" y="1307791"/>
              <a:ext cx="534454" cy="1170"/>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FFFFFF"/>
            </a:solidFill>
            <a:ln w="0">
              <a:solidFill>
                <a:srgbClr val="FFFFFF"/>
              </a:solidFill>
              <a:round/>
              <a:headEnd/>
              <a:tailEnd/>
            </a:ln>
          </p:spPr>
          <p:txBody>
            <a:bodyPr/>
            <a:lstStyle/>
            <a:p>
              <a:endParaRPr lang="en-US"/>
            </a:p>
          </p:txBody>
        </p:sp>
        <p:sp>
          <p:nvSpPr>
            <p:cNvPr id="27925" name="Rectangle 285"/>
            <p:cNvSpPr>
              <a:spLocks noChangeArrowheads="1"/>
            </p:cNvSpPr>
            <p:nvPr/>
          </p:nvSpPr>
          <p:spPr bwMode="auto">
            <a:xfrm>
              <a:off x="3714295" y="1307791"/>
              <a:ext cx="534454" cy="1170"/>
            </a:xfrm>
            <a:prstGeom prst="rect">
              <a:avLst/>
            </a:prstGeom>
            <a:noFill/>
            <a:ln w="7938">
              <a:solidFill>
                <a:srgbClr val="000000"/>
              </a:solidFill>
              <a:miter lim="800000"/>
              <a:headEnd/>
              <a:tailEnd/>
            </a:ln>
          </p:spPr>
          <p:txBody>
            <a:bodyPr/>
            <a:lstStyle/>
            <a:p>
              <a:endParaRPr lang="en-US"/>
            </a:p>
          </p:txBody>
        </p:sp>
        <p:sp>
          <p:nvSpPr>
            <p:cNvPr id="27926" name="Freeform 286"/>
            <p:cNvSpPr>
              <a:spLocks/>
            </p:cNvSpPr>
            <p:nvPr/>
          </p:nvSpPr>
          <p:spPr bwMode="auto">
            <a:xfrm>
              <a:off x="3714295" y="1305450"/>
              <a:ext cx="534454" cy="2341"/>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FFFFFF"/>
            </a:solidFill>
            <a:ln w="0">
              <a:solidFill>
                <a:srgbClr val="FFFFFF"/>
              </a:solidFill>
              <a:round/>
              <a:headEnd/>
              <a:tailEnd/>
            </a:ln>
          </p:spPr>
          <p:txBody>
            <a:bodyPr/>
            <a:lstStyle/>
            <a:p>
              <a:endParaRPr lang="en-US"/>
            </a:p>
          </p:txBody>
        </p:sp>
        <p:sp>
          <p:nvSpPr>
            <p:cNvPr id="27927" name="Rectangle 287"/>
            <p:cNvSpPr>
              <a:spLocks noChangeArrowheads="1"/>
            </p:cNvSpPr>
            <p:nvPr/>
          </p:nvSpPr>
          <p:spPr bwMode="auto">
            <a:xfrm>
              <a:off x="3714295" y="1305450"/>
              <a:ext cx="534454" cy="2341"/>
            </a:xfrm>
            <a:prstGeom prst="rect">
              <a:avLst/>
            </a:prstGeom>
            <a:noFill/>
            <a:ln w="7938">
              <a:solidFill>
                <a:srgbClr val="000000"/>
              </a:solidFill>
              <a:miter lim="800000"/>
              <a:headEnd/>
              <a:tailEnd/>
            </a:ln>
          </p:spPr>
          <p:txBody>
            <a:bodyPr/>
            <a:lstStyle/>
            <a:p>
              <a:endParaRPr lang="en-US"/>
            </a:p>
          </p:txBody>
        </p:sp>
        <p:sp>
          <p:nvSpPr>
            <p:cNvPr id="27928" name="Freeform 288"/>
            <p:cNvSpPr>
              <a:spLocks/>
            </p:cNvSpPr>
            <p:nvPr/>
          </p:nvSpPr>
          <p:spPr bwMode="auto">
            <a:xfrm>
              <a:off x="3714295" y="1304279"/>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FFFFFF"/>
            </a:solidFill>
            <a:ln w="0">
              <a:solidFill>
                <a:srgbClr val="FFFFFF"/>
              </a:solidFill>
              <a:round/>
              <a:headEnd/>
              <a:tailEnd/>
            </a:ln>
          </p:spPr>
          <p:txBody>
            <a:bodyPr/>
            <a:lstStyle/>
            <a:p>
              <a:endParaRPr lang="en-US"/>
            </a:p>
          </p:txBody>
        </p:sp>
        <p:sp>
          <p:nvSpPr>
            <p:cNvPr id="27929" name="Rectangle 289"/>
            <p:cNvSpPr>
              <a:spLocks noChangeArrowheads="1"/>
            </p:cNvSpPr>
            <p:nvPr/>
          </p:nvSpPr>
          <p:spPr bwMode="auto">
            <a:xfrm>
              <a:off x="3714295" y="1304279"/>
              <a:ext cx="534454" cy="1170"/>
            </a:xfrm>
            <a:prstGeom prst="rect">
              <a:avLst/>
            </a:prstGeom>
            <a:noFill/>
            <a:ln w="7938">
              <a:solidFill>
                <a:srgbClr val="000000"/>
              </a:solidFill>
              <a:miter lim="800000"/>
              <a:headEnd/>
              <a:tailEnd/>
            </a:ln>
          </p:spPr>
          <p:txBody>
            <a:bodyPr/>
            <a:lstStyle/>
            <a:p>
              <a:endParaRPr lang="en-US"/>
            </a:p>
          </p:txBody>
        </p:sp>
        <p:sp>
          <p:nvSpPr>
            <p:cNvPr id="27930" name="Freeform 290"/>
            <p:cNvSpPr>
              <a:spLocks/>
            </p:cNvSpPr>
            <p:nvPr/>
          </p:nvSpPr>
          <p:spPr bwMode="auto">
            <a:xfrm>
              <a:off x="3714295" y="1303109"/>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FFFFFF"/>
            </a:solidFill>
            <a:ln w="0">
              <a:solidFill>
                <a:srgbClr val="FFFFFF"/>
              </a:solidFill>
              <a:round/>
              <a:headEnd/>
              <a:tailEnd/>
            </a:ln>
          </p:spPr>
          <p:txBody>
            <a:bodyPr/>
            <a:lstStyle/>
            <a:p>
              <a:endParaRPr lang="en-US"/>
            </a:p>
          </p:txBody>
        </p:sp>
        <p:sp>
          <p:nvSpPr>
            <p:cNvPr id="27931" name="Rectangle 291"/>
            <p:cNvSpPr>
              <a:spLocks noChangeArrowheads="1"/>
            </p:cNvSpPr>
            <p:nvPr/>
          </p:nvSpPr>
          <p:spPr bwMode="auto">
            <a:xfrm>
              <a:off x="3714295" y="1303109"/>
              <a:ext cx="534454" cy="1170"/>
            </a:xfrm>
            <a:prstGeom prst="rect">
              <a:avLst/>
            </a:prstGeom>
            <a:noFill/>
            <a:ln w="7938">
              <a:solidFill>
                <a:srgbClr val="000000"/>
              </a:solidFill>
              <a:miter lim="800000"/>
              <a:headEnd/>
              <a:tailEnd/>
            </a:ln>
          </p:spPr>
          <p:txBody>
            <a:bodyPr/>
            <a:lstStyle/>
            <a:p>
              <a:endParaRPr lang="en-US"/>
            </a:p>
          </p:txBody>
        </p:sp>
        <p:sp>
          <p:nvSpPr>
            <p:cNvPr id="27932" name="Freeform 292"/>
            <p:cNvSpPr>
              <a:spLocks/>
            </p:cNvSpPr>
            <p:nvPr/>
          </p:nvSpPr>
          <p:spPr bwMode="auto">
            <a:xfrm>
              <a:off x="3714295" y="1301938"/>
              <a:ext cx="534454" cy="1170"/>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FFFFFF"/>
            </a:solidFill>
            <a:ln w="0">
              <a:solidFill>
                <a:srgbClr val="FFFFFF"/>
              </a:solidFill>
              <a:round/>
              <a:headEnd/>
              <a:tailEnd/>
            </a:ln>
          </p:spPr>
          <p:txBody>
            <a:bodyPr/>
            <a:lstStyle/>
            <a:p>
              <a:endParaRPr lang="en-US"/>
            </a:p>
          </p:txBody>
        </p:sp>
        <p:sp>
          <p:nvSpPr>
            <p:cNvPr id="27933" name="Rectangle 293"/>
            <p:cNvSpPr>
              <a:spLocks noChangeArrowheads="1"/>
            </p:cNvSpPr>
            <p:nvPr/>
          </p:nvSpPr>
          <p:spPr bwMode="auto">
            <a:xfrm>
              <a:off x="3714295" y="1301938"/>
              <a:ext cx="534454" cy="1170"/>
            </a:xfrm>
            <a:prstGeom prst="rect">
              <a:avLst/>
            </a:prstGeom>
            <a:noFill/>
            <a:ln w="7938">
              <a:solidFill>
                <a:srgbClr val="000000"/>
              </a:solidFill>
              <a:miter lim="800000"/>
              <a:headEnd/>
              <a:tailEnd/>
            </a:ln>
          </p:spPr>
          <p:txBody>
            <a:bodyPr/>
            <a:lstStyle/>
            <a:p>
              <a:endParaRPr lang="en-US"/>
            </a:p>
          </p:txBody>
        </p:sp>
        <p:sp>
          <p:nvSpPr>
            <p:cNvPr id="27934" name="Freeform 294"/>
            <p:cNvSpPr>
              <a:spLocks/>
            </p:cNvSpPr>
            <p:nvPr/>
          </p:nvSpPr>
          <p:spPr bwMode="auto">
            <a:xfrm>
              <a:off x="3714295" y="1299597"/>
              <a:ext cx="534454" cy="2341"/>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FFFFFF"/>
            </a:solidFill>
            <a:ln w="0">
              <a:solidFill>
                <a:srgbClr val="FFFFFF"/>
              </a:solidFill>
              <a:round/>
              <a:headEnd/>
              <a:tailEnd/>
            </a:ln>
          </p:spPr>
          <p:txBody>
            <a:bodyPr/>
            <a:lstStyle/>
            <a:p>
              <a:endParaRPr lang="en-US"/>
            </a:p>
          </p:txBody>
        </p:sp>
        <p:sp>
          <p:nvSpPr>
            <p:cNvPr id="27935" name="Rectangle 295"/>
            <p:cNvSpPr>
              <a:spLocks noChangeArrowheads="1"/>
            </p:cNvSpPr>
            <p:nvPr/>
          </p:nvSpPr>
          <p:spPr bwMode="auto">
            <a:xfrm>
              <a:off x="3714295" y="1299597"/>
              <a:ext cx="534454" cy="2341"/>
            </a:xfrm>
            <a:prstGeom prst="rect">
              <a:avLst/>
            </a:prstGeom>
            <a:noFill/>
            <a:ln w="7938">
              <a:solidFill>
                <a:srgbClr val="000000"/>
              </a:solidFill>
              <a:miter lim="800000"/>
              <a:headEnd/>
              <a:tailEnd/>
            </a:ln>
          </p:spPr>
          <p:txBody>
            <a:bodyPr/>
            <a:lstStyle/>
            <a:p>
              <a:endParaRPr lang="en-US"/>
            </a:p>
          </p:txBody>
        </p:sp>
        <p:sp>
          <p:nvSpPr>
            <p:cNvPr id="27936" name="Freeform 296"/>
            <p:cNvSpPr>
              <a:spLocks/>
            </p:cNvSpPr>
            <p:nvPr/>
          </p:nvSpPr>
          <p:spPr bwMode="auto">
            <a:xfrm>
              <a:off x="3714295" y="1298427"/>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DBDBDB"/>
            </a:solidFill>
            <a:ln w="0">
              <a:solidFill>
                <a:srgbClr val="DBDBDB"/>
              </a:solidFill>
              <a:round/>
              <a:headEnd/>
              <a:tailEnd/>
            </a:ln>
          </p:spPr>
          <p:txBody>
            <a:bodyPr/>
            <a:lstStyle/>
            <a:p>
              <a:endParaRPr lang="en-US"/>
            </a:p>
          </p:txBody>
        </p:sp>
        <p:sp>
          <p:nvSpPr>
            <p:cNvPr id="27937" name="Rectangle 297"/>
            <p:cNvSpPr>
              <a:spLocks noChangeArrowheads="1"/>
            </p:cNvSpPr>
            <p:nvPr/>
          </p:nvSpPr>
          <p:spPr bwMode="auto">
            <a:xfrm>
              <a:off x="3714295" y="1298427"/>
              <a:ext cx="534454" cy="1170"/>
            </a:xfrm>
            <a:prstGeom prst="rect">
              <a:avLst/>
            </a:prstGeom>
            <a:noFill/>
            <a:ln w="7938">
              <a:solidFill>
                <a:srgbClr val="000000"/>
              </a:solidFill>
              <a:miter lim="800000"/>
              <a:headEnd/>
              <a:tailEnd/>
            </a:ln>
          </p:spPr>
          <p:txBody>
            <a:bodyPr/>
            <a:lstStyle/>
            <a:p>
              <a:endParaRPr lang="en-US"/>
            </a:p>
          </p:txBody>
        </p:sp>
        <p:sp>
          <p:nvSpPr>
            <p:cNvPr id="27938" name="Freeform 298"/>
            <p:cNvSpPr>
              <a:spLocks/>
            </p:cNvSpPr>
            <p:nvPr/>
          </p:nvSpPr>
          <p:spPr bwMode="auto">
            <a:xfrm>
              <a:off x="3714295" y="1297257"/>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DBDBDB"/>
            </a:solidFill>
            <a:ln w="0">
              <a:solidFill>
                <a:srgbClr val="DBDBDB"/>
              </a:solidFill>
              <a:round/>
              <a:headEnd/>
              <a:tailEnd/>
            </a:ln>
          </p:spPr>
          <p:txBody>
            <a:bodyPr/>
            <a:lstStyle/>
            <a:p>
              <a:endParaRPr lang="en-US"/>
            </a:p>
          </p:txBody>
        </p:sp>
        <p:sp>
          <p:nvSpPr>
            <p:cNvPr id="27939" name="Rectangle 299"/>
            <p:cNvSpPr>
              <a:spLocks noChangeArrowheads="1"/>
            </p:cNvSpPr>
            <p:nvPr/>
          </p:nvSpPr>
          <p:spPr bwMode="auto">
            <a:xfrm>
              <a:off x="3714295" y="1297257"/>
              <a:ext cx="534454" cy="1170"/>
            </a:xfrm>
            <a:prstGeom prst="rect">
              <a:avLst/>
            </a:prstGeom>
            <a:noFill/>
            <a:ln w="7938">
              <a:solidFill>
                <a:srgbClr val="000000"/>
              </a:solidFill>
              <a:miter lim="800000"/>
              <a:headEnd/>
              <a:tailEnd/>
            </a:ln>
          </p:spPr>
          <p:txBody>
            <a:bodyPr/>
            <a:lstStyle/>
            <a:p>
              <a:endParaRPr lang="en-US"/>
            </a:p>
          </p:txBody>
        </p:sp>
        <p:sp>
          <p:nvSpPr>
            <p:cNvPr id="27940" name="Freeform 300"/>
            <p:cNvSpPr>
              <a:spLocks/>
            </p:cNvSpPr>
            <p:nvPr/>
          </p:nvSpPr>
          <p:spPr bwMode="auto">
            <a:xfrm>
              <a:off x="3714295" y="1296086"/>
              <a:ext cx="534454" cy="1170"/>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DBDBDB"/>
            </a:solidFill>
            <a:ln w="0">
              <a:solidFill>
                <a:srgbClr val="DBDBDB"/>
              </a:solidFill>
              <a:round/>
              <a:headEnd/>
              <a:tailEnd/>
            </a:ln>
          </p:spPr>
          <p:txBody>
            <a:bodyPr/>
            <a:lstStyle/>
            <a:p>
              <a:endParaRPr lang="en-US"/>
            </a:p>
          </p:txBody>
        </p:sp>
        <p:sp>
          <p:nvSpPr>
            <p:cNvPr id="27941" name="Rectangle 301"/>
            <p:cNvSpPr>
              <a:spLocks noChangeArrowheads="1"/>
            </p:cNvSpPr>
            <p:nvPr/>
          </p:nvSpPr>
          <p:spPr bwMode="auto">
            <a:xfrm>
              <a:off x="3714295" y="1296086"/>
              <a:ext cx="534454" cy="1170"/>
            </a:xfrm>
            <a:prstGeom prst="rect">
              <a:avLst/>
            </a:prstGeom>
            <a:noFill/>
            <a:ln w="7938">
              <a:solidFill>
                <a:srgbClr val="000000"/>
              </a:solidFill>
              <a:miter lim="800000"/>
              <a:headEnd/>
              <a:tailEnd/>
            </a:ln>
          </p:spPr>
          <p:txBody>
            <a:bodyPr/>
            <a:lstStyle/>
            <a:p>
              <a:endParaRPr lang="en-US"/>
            </a:p>
          </p:txBody>
        </p:sp>
        <p:sp>
          <p:nvSpPr>
            <p:cNvPr id="27942" name="Freeform 302"/>
            <p:cNvSpPr>
              <a:spLocks/>
            </p:cNvSpPr>
            <p:nvPr/>
          </p:nvSpPr>
          <p:spPr bwMode="auto">
            <a:xfrm>
              <a:off x="3714295" y="1293745"/>
              <a:ext cx="534454" cy="2341"/>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DBDBDB"/>
            </a:solidFill>
            <a:ln w="0">
              <a:solidFill>
                <a:srgbClr val="DBDBDB"/>
              </a:solidFill>
              <a:round/>
              <a:headEnd/>
              <a:tailEnd/>
            </a:ln>
          </p:spPr>
          <p:txBody>
            <a:bodyPr/>
            <a:lstStyle/>
            <a:p>
              <a:endParaRPr lang="en-US"/>
            </a:p>
          </p:txBody>
        </p:sp>
        <p:sp>
          <p:nvSpPr>
            <p:cNvPr id="27943" name="Rectangle 303"/>
            <p:cNvSpPr>
              <a:spLocks noChangeArrowheads="1"/>
            </p:cNvSpPr>
            <p:nvPr/>
          </p:nvSpPr>
          <p:spPr bwMode="auto">
            <a:xfrm>
              <a:off x="3714295" y="1293745"/>
              <a:ext cx="534454" cy="2341"/>
            </a:xfrm>
            <a:prstGeom prst="rect">
              <a:avLst/>
            </a:prstGeom>
            <a:noFill/>
            <a:ln w="7938">
              <a:solidFill>
                <a:srgbClr val="000000"/>
              </a:solidFill>
              <a:miter lim="800000"/>
              <a:headEnd/>
              <a:tailEnd/>
            </a:ln>
          </p:spPr>
          <p:txBody>
            <a:bodyPr/>
            <a:lstStyle/>
            <a:p>
              <a:endParaRPr lang="en-US"/>
            </a:p>
          </p:txBody>
        </p:sp>
        <p:sp>
          <p:nvSpPr>
            <p:cNvPr id="27944" name="Freeform 304"/>
            <p:cNvSpPr>
              <a:spLocks/>
            </p:cNvSpPr>
            <p:nvPr/>
          </p:nvSpPr>
          <p:spPr bwMode="auto">
            <a:xfrm>
              <a:off x="3714295" y="1292575"/>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DBDBDB"/>
            </a:solidFill>
            <a:ln w="0">
              <a:solidFill>
                <a:srgbClr val="DBDBDB"/>
              </a:solidFill>
              <a:round/>
              <a:headEnd/>
              <a:tailEnd/>
            </a:ln>
          </p:spPr>
          <p:txBody>
            <a:bodyPr/>
            <a:lstStyle/>
            <a:p>
              <a:endParaRPr lang="en-US"/>
            </a:p>
          </p:txBody>
        </p:sp>
        <p:sp>
          <p:nvSpPr>
            <p:cNvPr id="27945" name="Rectangle 305"/>
            <p:cNvSpPr>
              <a:spLocks noChangeArrowheads="1"/>
            </p:cNvSpPr>
            <p:nvPr/>
          </p:nvSpPr>
          <p:spPr bwMode="auto">
            <a:xfrm>
              <a:off x="3714295" y="1292575"/>
              <a:ext cx="534454" cy="1170"/>
            </a:xfrm>
            <a:prstGeom prst="rect">
              <a:avLst/>
            </a:prstGeom>
            <a:noFill/>
            <a:ln w="7938">
              <a:solidFill>
                <a:srgbClr val="000000"/>
              </a:solidFill>
              <a:miter lim="800000"/>
              <a:headEnd/>
              <a:tailEnd/>
            </a:ln>
          </p:spPr>
          <p:txBody>
            <a:bodyPr/>
            <a:lstStyle/>
            <a:p>
              <a:endParaRPr lang="en-US"/>
            </a:p>
          </p:txBody>
        </p:sp>
        <p:sp>
          <p:nvSpPr>
            <p:cNvPr id="27946" name="Freeform 306"/>
            <p:cNvSpPr>
              <a:spLocks/>
            </p:cNvSpPr>
            <p:nvPr/>
          </p:nvSpPr>
          <p:spPr bwMode="auto">
            <a:xfrm>
              <a:off x="3714295" y="1291404"/>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DBDBDB"/>
            </a:solidFill>
            <a:ln w="0">
              <a:solidFill>
                <a:srgbClr val="DBDBDB"/>
              </a:solidFill>
              <a:round/>
              <a:headEnd/>
              <a:tailEnd/>
            </a:ln>
          </p:spPr>
          <p:txBody>
            <a:bodyPr/>
            <a:lstStyle/>
            <a:p>
              <a:endParaRPr lang="en-US"/>
            </a:p>
          </p:txBody>
        </p:sp>
        <p:sp>
          <p:nvSpPr>
            <p:cNvPr id="27947" name="Rectangle 307"/>
            <p:cNvSpPr>
              <a:spLocks noChangeArrowheads="1"/>
            </p:cNvSpPr>
            <p:nvPr/>
          </p:nvSpPr>
          <p:spPr bwMode="auto">
            <a:xfrm>
              <a:off x="3714295" y="1291404"/>
              <a:ext cx="534454" cy="1170"/>
            </a:xfrm>
            <a:prstGeom prst="rect">
              <a:avLst/>
            </a:prstGeom>
            <a:noFill/>
            <a:ln w="7938">
              <a:solidFill>
                <a:srgbClr val="000000"/>
              </a:solidFill>
              <a:miter lim="800000"/>
              <a:headEnd/>
              <a:tailEnd/>
            </a:ln>
          </p:spPr>
          <p:txBody>
            <a:bodyPr/>
            <a:lstStyle/>
            <a:p>
              <a:endParaRPr lang="en-US"/>
            </a:p>
          </p:txBody>
        </p:sp>
        <p:sp>
          <p:nvSpPr>
            <p:cNvPr id="27948" name="Freeform 308"/>
            <p:cNvSpPr>
              <a:spLocks/>
            </p:cNvSpPr>
            <p:nvPr/>
          </p:nvSpPr>
          <p:spPr bwMode="auto">
            <a:xfrm>
              <a:off x="3714295" y="1290234"/>
              <a:ext cx="534454" cy="1170"/>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DBDBDB"/>
            </a:solidFill>
            <a:ln w="0">
              <a:solidFill>
                <a:srgbClr val="DBDBDB"/>
              </a:solidFill>
              <a:round/>
              <a:headEnd/>
              <a:tailEnd/>
            </a:ln>
          </p:spPr>
          <p:txBody>
            <a:bodyPr/>
            <a:lstStyle/>
            <a:p>
              <a:endParaRPr lang="en-US"/>
            </a:p>
          </p:txBody>
        </p:sp>
        <p:sp>
          <p:nvSpPr>
            <p:cNvPr id="27949" name="Rectangle 309"/>
            <p:cNvSpPr>
              <a:spLocks noChangeArrowheads="1"/>
            </p:cNvSpPr>
            <p:nvPr/>
          </p:nvSpPr>
          <p:spPr bwMode="auto">
            <a:xfrm>
              <a:off x="3714295" y="1290234"/>
              <a:ext cx="534454" cy="1170"/>
            </a:xfrm>
            <a:prstGeom prst="rect">
              <a:avLst/>
            </a:prstGeom>
            <a:noFill/>
            <a:ln w="7938">
              <a:solidFill>
                <a:srgbClr val="000000"/>
              </a:solidFill>
              <a:miter lim="800000"/>
              <a:headEnd/>
              <a:tailEnd/>
            </a:ln>
          </p:spPr>
          <p:txBody>
            <a:bodyPr/>
            <a:lstStyle/>
            <a:p>
              <a:endParaRPr lang="en-US"/>
            </a:p>
          </p:txBody>
        </p:sp>
        <p:sp>
          <p:nvSpPr>
            <p:cNvPr id="27950" name="Freeform 310"/>
            <p:cNvSpPr>
              <a:spLocks/>
            </p:cNvSpPr>
            <p:nvPr/>
          </p:nvSpPr>
          <p:spPr bwMode="auto">
            <a:xfrm>
              <a:off x="3714295" y="1287893"/>
              <a:ext cx="534454" cy="2341"/>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DBDBDB"/>
            </a:solidFill>
            <a:ln w="0">
              <a:solidFill>
                <a:srgbClr val="DBDBDB"/>
              </a:solidFill>
              <a:round/>
              <a:headEnd/>
              <a:tailEnd/>
            </a:ln>
          </p:spPr>
          <p:txBody>
            <a:bodyPr/>
            <a:lstStyle/>
            <a:p>
              <a:endParaRPr lang="en-US"/>
            </a:p>
          </p:txBody>
        </p:sp>
        <p:sp>
          <p:nvSpPr>
            <p:cNvPr id="27951" name="Rectangle 311"/>
            <p:cNvSpPr>
              <a:spLocks noChangeArrowheads="1"/>
            </p:cNvSpPr>
            <p:nvPr/>
          </p:nvSpPr>
          <p:spPr bwMode="auto">
            <a:xfrm>
              <a:off x="3714295" y="1287893"/>
              <a:ext cx="534454" cy="2341"/>
            </a:xfrm>
            <a:prstGeom prst="rect">
              <a:avLst/>
            </a:prstGeom>
            <a:noFill/>
            <a:ln w="7938">
              <a:solidFill>
                <a:srgbClr val="000000"/>
              </a:solidFill>
              <a:miter lim="800000"/>
              <a:headEnd/>
              <a:tailEnd/>
            </a:ln>
          </p:spPr>
          <p:txBody>
            <a:bodyPr/>
            <a:lstStyle/>
            <a:p>
              <a:endParaRPr lang="en-US"/>
            </a:p>
          </p:txBody>
        </p:sp>
        <p:sp>
          <p:nvSpPr>
            <p:cNvPr id="27952" name="Freeform 312"/>
            <p:cNvSpPr>
              <a:spLocks/>
            </p:cNvSpPr>
            <p:nvPr/>
          </p:nvSpPr>
          <p:spPr bwMode="auto">
            <a:xfrm>
              <a:off x="3714295" y="1286723"/>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DBDBDB"/>
            </a:solidFill>
            <a:ln w="0">
              <a:solidFill>
                <a:srgbClr val="DBDBDB"/>
              </a:solidFill>
              <a:round/>
              <a:headEnd/>
              <a:tailEnd/>
            </a:ln>
          </p:spPr>
          <p:txBody>
            <a:bodyPr/>
            <a:lstStyle/>
            <a:p>
              <a:endParaRPr lang="en-US"/>
            </a:p>
          </p:txBody>
        </p:sp>
        <p:sp>
          <p:nvSpPr>
            <p:cNvPr id="27953" name="Rectangle 313"/>
            <p:cNvSpPr>
              <a:spLocks noChangeArrowheads="1"/>
            </p:cNvSpPr>
            <p:nvPr/>
          </p:nvSpPr>
          <p:spPr bwMode="auto">
            <a:xfrm>
              <a:off x="3714295" y="1286723"/>
              <a:ext cx="534454" cy="1170"/>
            </a:xfrm>
            <a:prstGeom prst="rect">
              <a:avLst/>
            </a:prstGeom>
            <a:noFill/>
            <a:ln w="7938">
              <a:solidFill>
                <a:srgbClr val="000000"/>
              </a:solidFill>
              <a:miter lim="800000"/>
              <a:headEnd/>
              <a:tailEnd/>
            </a:ln>
          </p:spPr>
          <p:txBody>
            <a:bodyPr/>
            <a:lstStyle/>
            <a:p>
              <a:endParaRPr lang="en-US"/>
            </a:p>
          </p:txBody>
        </p:sp>
        <p:sp>
          <p:nvSpPr>
            <p:cNvPr id="27954" name="Freeform 314"/>
            <p:cNvSpPr>
              <a:spLocks/>
            </p:cNvSpPr>
            <p:nvPr/>
          </p:nvSpPr>
          <p:spPr bwMode="auto">
            <a:xfrm>
              <a:off x="3714295" y="1285552"/>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DBDBDB"/>
            </a:solidFill>
            <a:ln w="0">
              <a:solidFill>
                <a:srgbClr val="DBDBDB"/>
              </a:solidFill>
              <a:round/>
              <a:headEnd/>
              <a:tailEnd/>
            </a:ln>
          </p:spPr>
          <p:txBody>
            <a:bodyPr/>
            <a:lstStyle/>
            <a:p>
              <a:endParaRPr lang="en-US"/>
            </a:p>
          </p:txBody>
        </p:sp>
        <p:sp>
          <p:nvSpPr>
            <p:cNvPr id="27955" name="Rectangle 315"/>
            <p:cNvSpPr>
              <a:spLocks noChangeArrowheads="1"/>
            </p:cNvSpPr>
            <p:nvPr/>
          </p:nvSpPr>
          <p:spPr bwMode="auto">
            <a:xfrm>
              <a:off x="3714295" y="1285552"/>
              <a:ext cx="534454" cy="1170"/>
            </a:xfrm>
            <a:prstGeom prst="rect">
              <a:avLst/>
            </a:prstGeom>
            <a:noFill/>
            <a:ln w="7938">
              <a:solidFill>
                <a:srgbClr val="000000"/>
              </a:solidFill>
              <a:miter lim="800000"/>
              <a:headEnd/>
              <a:tailEnd/>
            </a:ln>
          </p:spPr>
          <p:txBody>
            <a:bodyPr/>
            <a:lstStyle/>
            <a:p>
              <a:endParaRPr lang="en-US"/>
            </a:p>
          </p:txBody>
        </p:sp>
        <p:sp>
          <p:nvSpPr>
            <p:cNvPr id="27956" name="Freeform 316"/>
            <p:cNvSpPr>
              <a:spLocks/>
            </p:cNvSpPr>
            <p:nvPr/>
          </p:nvSpPr>
          <p:spPr bwMode="auto">
            <a:xfrm>
              <a:off x="3714295" y="1284382"/>
              <a:ext cx="534454" cy="1170"/>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DBDBDB"/>
            </a:solidFill>
            <a:ln w="0">
              <a:solidFill>
                <a:srgbClr val="DBDBDB"/>
              </a:solidFill>
              <a:round/>
              <a:headEnd/>
              <a:tailEnd/>
            </a:ln>
          </p:spPr>
          <p:txBody>
            <a:bodyPr/>
            <a:lstStyle/>
            <a:p>
              <a:endParaRPr lang="en-US"/>
            </a:p>
          </p:txBody>
        </p:sp>
        <p:sp>
          <p:nvSpPr>
            <p:cNvPr id="27957" name="Rectangle 317"/>
            <p:cNvSpPr>
              <a:spLocks noChangeArrowheads="1"/>
            </p:cNvSpPr>
            <p:nvPr/>
          </p:nvSpPr>
          <p:spPr bwMode="auto">
            <a:xfrm>
              <a:off x="3714295" y="1284382"/>
              <a:ext cx="534454" cy="1170"/>
            </a:xfrm>
            <a:prstGeom prst="rect">
              <a:avLst/>
            </a:prstGeom>
            <a:noFill/>
            <a:ln w="7938">
              <a:solidFill>
                <a:srgbClr val="000000"/>
              </a:solidFill>
              <a:miter lim="800000"/>
              <a:headEnd/>
              <a:tailEnd/>
            </a:ln>
          </p:spPr>
          <p:txBody>
            <a:bodyPr/>
            <a:lstStyle/>
            <a:p>
              <a:endParaRPr lang="en-US"/>
            </a:p>
          </p:txBody>
        </p:sp>
        <p:sp>
          <p:nvSpPr>
            <p:cNvPr id="27958" name="Freeform 318"/>
            <p:cNvSpPr>
              <a:spLocks/>
            </p:cNvSpPr>
            <p:nvPr/>
          </p:nvSpPr>
          <p:spPr bwMode="auto">
            <a:xfrm>
              <a:off x="3714295" y="1283211"/>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DBDBDB"/>
            </a:solidFill>
            <a:ln w="0">
              <a:solidFill>
                <a:srgbClr val="DBDBDB"/>
              </a:solidFill>
              <a:round/>
              <a:headEnd/>
              <a:tailEnd/>
            </a:ln>
          </p:spPr>
          <p:txBody>
            <a:bodyPr/>
            <a:lstStyle/>
            <a:p>
              <a:endParaRPr lang="en-US"/>
            </a:p>
          </p:txBody>
        </p:sp>
        <p:sp>
          <p:nvSpPr>
            <p:cNvPr id="27959" name="Rectangle 319"/>
            <p:cNvSpPr>
              <a:spLocks noChangeArrowheads="1"/>
            </p:cNvSpPr>
            <p:nvPr/>
          </p:nvSpPr>
          <p:spPr bwMode="auto">
            <a:xfrm>
              <a:off x="3714295" y="1283211"/>
              <a:ext cx="534454" cy="1170"/>
            </a:xfrm>
            <a:prstGeom prst="rect">
              <a:avLst/>
            </a:prstGeom>
            <a:noFill/>
            <a:ln w="7938">
              <a:solidFill>
                <a:srgbClr val="000000"/>
              </a:solidFill>
              <a:miter lim="800000"/>
              <a:headEnd/>
              <a:tailEnd/>
            </a:ln>
          </p:spPr>
          <p:txBody>
            <a:bodyPr/>
            <a:lstStyle/>
            <a:p>
              <a:endParaRPr lang="en-US"/>
            </a:p>
          </p:txBody>
        </p:sp>
        <p:sp>
          <p:nvSpPr>
            <p:cNvPr id="27960" name="Freeform 320"/>
            <p:cNvSpPr>
              <a:spLocks/>
            </p:cNvSpPr>
            <p:nvPr/>
          </p:nvSpPr>
          <p:spPr bwMode="auto">
            <a:xfrm>
              <a:off x="3714295" y="1280870"/>
              <a:ext cx="534454" cy="2341"/>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DBDBDB"/>
            </a:solidFill>
            <a:ln w="0">
              <a:solidFill>
                <a:srgbClr val="DBDBDB"/>
              </a:solidFill>
              <a:round/>
              <a:headEnd/>
              <a:tailEnd/>
            </a:ln>
          </p:spPr>
          <p:txBody>
            <a:bodyPr/>
            <a:lstStyle/>
            <a:p>
              <a:endParaRPr lang="en-US"/>
            </a:p>
          </p:txBody>
        </p:sp>
        <p:sp>
          <p:nvSpPr>
            <p:cNvPr id="27961" name="Rectangle 321"/>
            <p:cNvSpPr>
              <a:spLocks noChangeArrowheads="1"/>
            </p:cNvSpPr>
            <p:nvPr/>
          </p:nvSpPr>
          <p:spPr bwMode="auto">
            <a:xfrm>
              <a:off x="3714295" y="1280870"/>
              <a:ext cx="534454" cy="2341"/>
            </a:xfrm>
            <a:prstGeom prst="rect">
              <a:avLst/>
            </a:prstGeom>
            <a:noFill/>
            <a:ln w="7938">
              <a:solidFill>
                <a:srgbClr val="000000"/>
              </a:solidFill>
              <a:miter lim="800000"/>
              <a:headEnd/>
              <a:tailEnd/>
            </a:ln>
          </p:spPr>
          <p:txBody>
            <a:bodyPr/>
            <a:lstStyle/>
            <a:p>
              <a:endParaRPr lang="en-US"/>
            </a:p>
          </p:txBody>
        </p:sp>
        <p:sp>
          <p:nvSpPr>
            <p:cNvPr id="27962" name="Freeform 322"/>
            <p:cNvSpPr>
              <a:spLocks/>
            </p:cNvSpPr>
            <p:nvPr/>
          </p:nvSpPr>
          <p:spPr bwMode="auto">
            <a:xfrm>
              <a:off x="3714295" y="1279700"/>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DBDBDB"/>
            </a:solidFill>
            <a:ln w="0">
              <a:solidFill>
                <a:srgbClr val="DBDBDB"/>
              </a:solidFill>
              <a:round/>
              <a:headEnd/>
              <a:tailEnd/>
            </a:ln>
          </p:spPr>
          <p:txBody>
            <a:bodyPr/>
            <a:lstStyle/>
            <a:p>
              <a:endParaRPr lang="en-US"/>
            </a:p>
          </p:txBody>
        </p:sp>
        <p:sp>
          <p:nvSpPr>
            <p:cNvPr id="27963" name="Rectangle 323"/>
            <p:cNvSpPr>
              <a:spLocks noChangeArrowheads="1"/>
            </p:cNvSpPr>
            <p:nvPr/>
          </p:nvSpPr>
          <p:spPr bwMode="auto">
            <a:xfrm>
              <a:off x="3714295" y="1279700"/>
              <a:ext cx="534454" cy="1170"/>
            </a:xfrm>
            <a:prstGeom prst="rect">
              <a:avLst/>
            </a:prstGeom>
            <a:noFill/>
            <a:ln w="7938">
              <a:solidFill>
                <a:srgbClr val="000000"/>
              </a:solidFill>
              <a:miter lim="800000"/>
              <a:headEnd/>
              <a:tailEnd/>
            </a:ln>
          </p:spPr>
          <p:txBody>
            <a:bodyPr/>
            <a:lstStyle/>
            <a:p>
              <a:endParaRPr lang="en-US"/>
            </a:p>
          </p:txBody>
        </p:sp>
        <p:sp>
          <p:nvSpPr>
            <p:cNvPr id="27964" name="Freeform 324"/>
            <p:cNvSpPr>
              <a:spLocks/>
            </p:cNvSpPr>
            <p:nvPr/>
          </p:nvSpPr>
          <p:spPr bwMode="auto">
            <a:xfrm>
              <a:off x="3714295" y="1278529"/>
              <a:ext cx="534454" cy="1170"/>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DBDBDB"/>
            </a:solidFill>
            <a:ln w="0">
              <a:solidFill>
                <a:srgbClr val="DBDBDB"/>
              </a:solidFill>
              <a:round/>
              <a:headEnd/>
              <a:tailEnd/>
            </a:ln>
          </p:spPr>
          <p:txBody>
            <a:bodyPr/>
            <a:lstStyle/>
            <a:p>
              <a:endParaRPr lang="en-US"/>
            </a:p>
          </p:txBody>
        </p:sp>
        <p:sp>
          <p:nvSpPr>
            <p:cNvPr id="27965" name="Rectangle 325"/>
            <p:cNvSpPr>
              <a:spLocks noChangeArrowheads="1"/>
            </p:cNvSpPr>
            <p:nvPr/>
          </p:nvSpPr>
          <p:spPr bwMode="auto">
            <a:xfrm>
              <a:off x="3714295" y="1278529"/>
              <a:ext cx="534454" cy="1170"/>
            </a:xfrm>
            <a:prstGeom prst="rect">
              <a:avLst/>
            </a:prstGeom>
            <a:noFill/>
            <a:ln w="7938">
              <a:solidFill>
                <a:srgbClr val="000000"/>
              </a:solidFill>
              <a:miter lim="800000"/>
              <a:headEnd/>
              <a:tailEnd/>
            </a:ln>
          </p:spPr>
          <p:txBody>
            <a:bodyPr/>
            <a:lstStyle/>
            <a:p>
              <a:endParaRPr lang="en-US"/>
            </a:p>
          </p:txBody>
        </p:sp>
        <p:sp>
          <p:nvSpPr>
            <p:cNvPr id="27966" name="Freeform 326"/>
            <p:cNvSpPr>
              <a:spLocks/>
            </p:cNvSpPr>
            <p:nvPr/>
          </p:nvSpPr>
          <p:spPr bwMode="auto">
            <a:xfrm>
              <a:off x="3714295" y="1277359"/>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DBDBDB"/>
            </a:solidFill>
            <a:ln w="0">
              <a:solidFill>
                <a:srgbClr val="DBDBDB"/>
              </a:solidFill>
              <a:round/>
              <a:headEnd/>
              <a:tailEnd/>
            </a:ln>
          </p:spPr>
          <p:txBody>
            <a:bodyPr/>
            <a:lstStyle/>
            <a:p>
              <a:endParaRPr lang="en-US"/>
            </a:p>
          </p:txBody>
        </p:sp>
        <p:sp>
          <p:nvSpPr>
            <p:cNvPr id="27967" name="Rectangle 327"/>
            <p:cNvSpPr>
              <a:spLocks noChangeArrowheads="1"/>
            </p:cNvSpPr>
            <p:nvPr/>
          </p:nvSpPr>
          <p:spPr bwMode="auto">
            <a:xfrm>
              <a:off x="3714295" y="1277359"/>
              <a:ext cx="534454" cy="1170"/>
            </a:xfrm>
            <a:prstGeom prst="rect">
              <a:avLst/>
            </a:prstGeom>
            <a:noFill/>
            <a:ln w="7938">
              <a:solidFill>
                <a:srgbClr val="000000"/>
              </a:solidFill>
              <a:miter lim="800000"/>
              <a:headEnd/>
              <a:tailEnd/>
            </a:ln>
          </p:spPr>
          <p:txBody>
            <a:bodyPr/>
            <a:lstStyle/>
            <a:p>
              <a:endParaRPr lang="en-US"/>
            </a:p>
          </p:txBody>
        </p:sp>
        <p:sp>
          <p:nvSpPr>
            <p:cNvPr id="27968" name="Freeform 328"/>
            <p:cNvSpPr>
              <a:spLocks/>
            </p:cNvSpPr>
            <p:nvPr/>
          </p:nvSpPr>
          <p:spPr bwMode="auto">
            <a:xfrm>
              <a:off x="3714295" y="1275018"/>
              <a:ext cx="534454" cy="2341"/>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DBDBDB"/>
            </a:solidFill>
            <a:ln w="0">
              <a:solidFill>
                <a:srgbClr val="DBDBDB"/>
              </a:solidFill>
              <a:round/>
              <a:headEnd/>
              <a:tailEnd/>
            </a:ln>
          </p:spPr>
          <p:txBody>
            <a:bodyPr/>
            <a:lstStyle/>
            <a:p>
              <a:endParaRPr lang="en-US"/>
            </a:p>
          </p:txBody>
        </p:sp>
        <p:sp>
          <p:nvSpPr>
            <p:cNvPr id="27969" name="Rectangle 329"/>
            <p:cNvSpPr>
              <a:spLocks noChangeArrowheads="1"/>
            </p:cNvSpPr>
            <p:nvPr/>
          </p:nvSpPr>
          <p:spPr bwMode="auto">
            <a:xfrm>
              <a:off x="3714295" y="1275018"/>
              <a:ext cx="534454" cy="2341"/>
            </a:xfrm>
            <a:prstGeom prst="rect">
              <a:avLst/>
            </a:prstGeom>
            <a:noFill/>
            <a:ln w="7938">
              <a:solidFill>
                <a:srgbClr val="000000"/>
              </a:solidFill>
              <a:miter lim="800000"/>
              <a:headEnd/>
              <a:tailEnd/>
            </a:ln>
          </p:spPr>
          <p:txBody>
            <a:bodyPr/>
            <a:lstStyle/>
            <a:p>
              <a:endParaRPr lang="en-US"/>
            </a:p>
          </p:txBody>
        </p:sp>
        <p:sp>
          <p:nvSpPr>
            <p:cNvPr id="27970" name="Freeform 330"/>
            <p:cNvSpPr>
              <a:spLocks/>
            </p:cNvSpPr>
            <p:nvPr/>
          </p:nvSpPr>
          <p:spPr bwMode="auto">
            <a:xfrm>
              <a:off x="3714295" y="1273848"/>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DBDBDB"/>
            </a:solidFill>
            <a:ln w="0">
              <a:solidFill>
                <a:srgbClr val="DBDBDB"/>
              </a:solidFill>
              <a:round/>
              <a:headEnd/>
              <a:tailEnd/>
            </a:ln>
          </p:spPr>
          <p:txBody>
            <a:bodyPr/>
            <a:lstStyle/>
            <a:p>
              <a:endParaRPr lang="en-US"/>
            </a:p>
          </p:txBody>
        </p:sp>
        <p:sp>
          <p:nvSpPr>
            <p:cNvPr id="27971" name="Rectangle 331"/>
            <p:cNvSpPr>
              <a:spLocks noChangeArrowheads="1"/>
            </p:cNvSpPr>
            <p:nvPr/>
          </p:nvSpPr>
          <p:spPr bwMode="auto">
            <a:xfrm>
              <a:off x="3714295" y="1273848"/>
              <a:ext cx="534454" cy="1170"/>
            </a:xfrm>
            <a:prstGeom prst="rect">
              <a:avLst/>
            </a:prstGeom>
            <a:noFill/>
            <a:ln w="7938">
              <a:solidFill>
                <a:srgbClr val="000000"/>
              </a:solidFill>
              <a:miter lim="800000"/>
              <a:headEnd/>
              <a:tailEnd/>
            </a:ln>
          </p:spPr>
          <p:txBody>
            <a:bodyPr/>
            <a:lstStyle/>
            <a:p>
              <a:endParaRPr lang="en-US"/>
            </a:p>
          </p:txBody>
        </p:sp>
        <p:sp>
          <p:nvSpPr>
            <p:cNvPr id="27972" name="Freeform 332"/>
            <p:cNvSpPr>
              <a:spLocks/>
            </p:cNvSpPr>
            <p:nvPr/>
          </p:nvSpPr>
          <p:spPr bwMode="auto">
            <a:xfrm>
              <a:off x="3714295" y="1272677"/>
              <a:ext cx="534454" cy="1170"/>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80BFFF"/>
            </a:solidFill>
            <a:ln w="0">
              <a:solidFill>
                <a:srgbClr val="80BFFF"/>
              </a:solidFill>
              <a:round/>
              <a:headEnd/>
              <a:tailEnd/>
            </a:ln>
          </p:spPr>
          <p:txBody>
            <a:bodyPr/>
            <a:lstStyle/>
            <a:p>
              <a:endParaRPr lang="en-US"/>
            </a:p>
          </p:txBody>
        </p:sp>
        <p:sp>
          <p:nvSpPr>
            <p:cNvPr id="27973" name="Rectangle 333"/>
            <p:cNvSpPr>
              <a:spLocks noChangeArrowheads="1"/>
            </p:cNvSpPr>
            <p:nvPr/>
          </p:nvSpPr>
          <p:spPr bwMode="auto">
            <a:xfrm>
              <a:off x="3714295" y="1272677"/>
              <a:ext cx="534454" cy="1170"/>
            </a:xfrm>
            <a:prstGeom prst="rect">
              <a:avLst/>
            </a:prstGeom>
            <a:noFill/>
            <a:ln w="7938">
              <a:solidFill>
                <a:srgbClr val="000000"/>
              </a:solidFill>
              <a:miter lim="800000"/>
              <a:headEnd/>
              <a:tailEnd/>
            </a:ln>
          </p:spPr>
          <p:txBody>
            <a:bodyPr/>
            <a:lstStyle/>
            <a:p>
              <a:endParaRPr lang="en-US"/>
            </a:p>
          </p:txBody>
        </p:sp>
        <p:sp>
          <p:nvSpPr>
            <p:cNvPr id="27974" name="Freeform 334"/>
            <p:cNvSpPr>
              <a:spLocks/>
            </p:cNvSpPr>
            <p:nvPr/>
          </p:nvSpPr>
          <p:spPr bwMode="auto">
            <a:xfrm>
              <a:off x="3714295" y="1271507"/>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BFFF"/>
            </a:solidFill>
            <a:ln w="0">
              <a:solidFill>
                <a:srgbClr val="80BFFF"/>
              </a:solidFill>
              <a:round/>
              <a:headEnd/>
              <a:tailEnd/>
            </a:ln>
          </p:spPr>
          <p:txBody>
            <a:bodyPr/>
            <a:lstStyle/>
            <a:p>
              <a:endParaRPr lang="en-US"/>
            </a:p>
          </p:txBody>
        </p:sp>
        <p:sp>
          <p:nvSpPr>
            <p:cNvPr id="27975" name="Rectangle 335"/>
            <p:cNvSpPr>
              <a:spLocks noChangeArrowheads="1"/>
            </p:cNvSpPr>
            <p:nvPr/>
          </p:nvSpPr>
          <p:spPr bwMode="auto">
            <a:xfrm>
              <a:off x="3714295" y="1271507"/>
              <a:ext cx="534454" cy="1170"/>
            </a:xfrm>
            <a:prstGeom prst="rect">
              <a:avLst/>
            </a:prstGeom>
            <a:noFill/>
            <a:ln w="7938">
              <a:solidFill>
                <a:srgbClr val="000000"/>
              </a:solidFill>
              <a:miter lim="800000"/>
              <a:headEnd/>
              <a:tailEnd/>
            </a:ln>
          </p:spPr>
          <p:txBody>
            <a:bodyPr/>
            <a:lstStyle/>
            <a:p>
              <a:endParaRPr lang="en-US"/>
            </a:p>
          </p:txBody>
        </p:sp>
        <p:sp>
          <p:nvSpPr>
            <p:cNvPr id="27976" name="Freeform 336"/>
            <p:cNvSpPr>
              <a:spLocks/>
            </p:cNvSpPr>
            <p:nvPr/>
          </p:nvSpPr>
          <p:spPr bwMode="auto">
            <a:xfrm>
              <a:off x="3714295" y="1269166"/>
              <a:ext cx="534454" cy="2341"/>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80BFFF"/>
            </a:solidFill>
            <a:ln w="0">
              <a:solidFill>
                <a:srgbClr val="80BFFF"/>
              </a:solidFill>
              <a:round/>
              <a:headEnd/>
              <a:tailEnd/>
            </a:ln>
          </p:spPr>
          <p:txBody>
            <a:bodyPr/>
            <a:lstStyle/>
            <a:p>
              <a:endParaRPr lang="en-US"/>
            </a:p>
          </p:txBody>
        </p:sp>
        <p:sp>
          <p:nvSpPr>
            <p:cNvPr id="27977" name="Rectangle 337"/>
            <p:cNvSpPr>
              <a:spLocks noChangeArrowheads="1"/>
            </p:cNvSpPr>
            <p:nvPr/>
          </p:nvSpPr>
          <p:spPr bwMode="auto">
            <a:xfrm>
              <a:off x="3714295" y="1269166"/>
              <a:ext cx="534454" cy="2341"/>
            </a:xfrm>
            <a:prstGeom prst="rect">
              <a:avLst/>
            </a:prstGeom>
            <a:noFill/>
            <a:ln w="7938">
              <a:solidFill>
                <a:srgbClr val="000000"/>
              </a:solidFill>
              <a:miter lim="800000"/>
              <a:headEnd/>
              <a:tailEnd/>
            </a:ln>
          </p:spPr>
          <p:txBody>
            <a:bodyPr/>
            <a:lstStyle/>
            <a:p>
              <a:endParaRPr lang="en-US"/>
            </a:p>
          </p:txBody>
        </p:sp>
        <p:sp>
          <p:nvSpPr>
            <p:cNvPr id="27978" name="Freeform 338"/>
            <p:cNvSpPr>
              <a:spLocks/>
            </p:cNvSpPr>
            <p:nvPr/>
          </p:nvSpPr>
          <p:spPr bwMode="auto">
            <a:xfrm>
              <a:off x="3714295" y="1267995"/>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BFFF"/>
            </a:solidFill>
            <a:ln w="0">
              <a:solidFill>
                <a:srgbClr val="80BFFF"/>
              </a:solidFill>
              <a:round/>
              <a:headEnd/>
              <a:tailEnd/>
            </a:ln>
          </p:spPr>
          <p:txBody>
            <a:bodyPr/>
            <a:lstStyle/>
            <a:p>
              <a:endParaRPr lang="en-US"/>
            </a:p>
          </p:txBody>
        </p:sp>
        <p:sp>
          <p:nvSpPr>
            <p:cNvPr id="27979" name="Rectangle 339"/>
            <p:cNvSpPr>
              <a:spLocks noChangeArrowheads="1"/>
            </p:cNvSpPr>
            <p:nvPr/>
          </p:nvSpPr>
          <p:spPr bwMode="auto">
            <a:xfrm>
              <a:off x="3714295" y="1267995"/>
              <a:ext cx="534454" cy="1170"/>
            </a:xfrm>
            <a:prstGeom prst="rect">
              <a:avLst/>
            </a:prstGeom>
            <a:noFill/>
            <a:ln w="7938">
              <a:solidFill>
                <a:srgbClr val="000000"/>
              </a:solidFill>
              <a:miter lim="800000"/>
              <a:headEnd/>
              <a:tailEnd/>
            </a:ln>
          </p:spPr>
          <p:txBody>
            <a:bodyPr/>
            <a:lstStyle/>
            <a:p>
              <a:endParaRPr lang="en-US"/>
            </a:p>
          </p:txBody>
        </p:sp>
        <p:sp>
          <p:nvSpPr>
            <p:cNvPr id="27980" name="Freeform 340"/>
            <p:cNvSpPr>
              <a:spLocks/>
            </p:cNvSpPr>
            <p:nvPr/>
          </p:nvSpPr>
          <p:spPr bwMode="auto">
            <a:xfrm>
              <a:off x="3714295" y="1266825"/>
              <a:ext cx="534454" cy="1170"/>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809EFF"/>
            </a:solidFill>
            <a:ln w="0">
              <a:solidFill>
                <a:srgbClr val="809EFF"/>
              </a:solidFill>
              <a:round/>
              <a:headEnd/>
              <a:tailEnd/>
            </a:ln>
          </p:spPr>
          <p:txBody>
            <a:bodyPr/>
            <a:lstStyle/>
            <a:p>
              <a:endParaRPr lang="en-US"/>
            </a:p>
          </p:txBody>
        </p:sp>
        <p:sp>
          <p:nvSpPr>
            <p:cNvPr id="27981" name="Rectangle 341"/>
            <p:cNvSpPr>
              <a:spLocks noChangeArrowheads="1"/>
            </p:cNvSpPr>
            <p:nvPr/>
          </p:nvSpPr>
          <p:spPr bwMode="auto">
            <a:xfrm>
              <a:off x="3714295" y="1266825"/>
              <a:ext cx="534454" cy="1170"/>
            </a:xfrm>
            <a:prstGeom prst="rect">
              <a:avLst/>
            </a:prstGeom>
            <a:noFill/>
            <a:ln w="7938">
              <a:solidFill>
                <a:srgbClr val="000000"/>
              </a:solidFill>
              <a:miter lim="800000"/>
              <a:headEnd/>
              <a:tailEnd/>
            </a:ln>
          </p:spPr>
          <p:txBody>
            <a:bodyPr/>
            <a:lstStyle/>
            <a:p>
              <a:endParaRPr lang="en-US"/>
            </a:p>
          </p:txBody>
        </p:sp>
        <p:sp>
          <p:nvSpPr>
            <p:cNvPr id="27982" name="Freeform 342"/>
            <p:cNvSpPr>
              <a:spLocks/>
            </p:cNvSpPr>
            <p:nvPr/>
          </p:nvSpPr>
          <p:spPr bwMode="auto">
            <a:xfrm>
              <a:off x="3714295" y="1265655"/>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9EFF"/>
            </a:solidFill>
            <a:ln w="0">
              <a:solidFill>
                <a:srgbClr val="809EFF"/>
              </a:solidFill>
              <a:round/>
              <a:headEnd/>
              <a:tailEnd/>
            </a:ln>
          </p:spPr>
          <p:txBody>
            <a:bodyPr/>
            <a:lstStyle/>
            <a:p>
              <a:endParaRPr lang="en-US"/>
            </a:p>
          </p:txBody>
        </p:sp>
        <p:sp>
          <p:nvSpPr>
            <p:cNvPr id="27983" name="Rectangle 343"/>
            <p:cNvSpPr>
              <a:spLocks noChangeArrowheads="1"/>
            </p:cNvSpPr>
            <p:nvPr/>
          </p:nvSpPr>
          <p:spPr bwMode="auto">
            <a:xfrm>
              <a:off x="3714295" y="1265655"/>
              <a:ext cx="534454" cy="1170"/>
            </a:xfrm>
            <a:prstGeom prst="rect">
              <a:avLst/>
            </a:prstGeom>
            <a:noFill/>
            <a:ln w="7938">
              <a:solidFill>
                <a:srgbClr val="000000"/>
              </a:solidFill>
              <a:miter lim="800000"/>
              <a:headEnd/>
              <a:tailEnd/>
            </a:ln>
          </p:spPr>
          <p:txBody>
            <a:bodyPr/>
            <a:lstStyle/>
            <a:p>
              <a:endParaRPr lang="en-US"/>
            </a:p>
          </p:txBody>
        </p:sp>
        <p:sp>
          <p:nvSpPr>
            <p:cNvPr id="27984" name="Freeform 344"/>
            <p:cNvSpPr>
              <a:spLocks/>
            </p:cNvSpPr>
            <p:nvPr/>
          </p:nvSpPr>
          <p:spPr bwMode="auto">
            <a:xfrm>
              <a:off x="3714295" y="1264484"/>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9EFF"/>
            </a:solidFill>
            <a:ln w="0">
              <a:solidFill>
                <a:srgbClr val="809EFF"/>
              </a:solidFill>
              <a:round/>
              <a:headEnd/>
              <a:tailEnd/>
            </a:ln>
          </p:spPr>
          <p:txBody>
            <a:bodyPr/>
            <a:lstStyle/>
            <a:p>
              <a:endParaRPr lang="en-US"/>
            </a:p>
          </p:txBody>
        </p:sp>
        <p:sp>
          <p:nvSpPr>
            <p:cNvPr id="27985" name="Rectangle 345"/>
            <p:cNvSpPr>
              <a:spLocks noChangeArrowheads="1"/>
            </p:cNvSpPr>
            <p:nvPr/>
          </p:nvSpPr>
          <p:spPr bwMode="auto">
            <a:xfrm>
              <a:off x="3714295" y="1264484"/>
              <a:ext cx="534454" cy="1170"/>
            </a:xfrm>
            <a:prstGeom prst="rect">
              <a:avLst/>
            </a:prstGeom>
            <a:noFill/>
            <a:ln w="7938">
              <a:solidFill>
                <a:srgbClr val="000000"/>
              </a:solidFill>
              <a:miter lim="800000"/>
              <a:headEnd/>
              <a:tailEnd/>
            </a:ln>
          </p:spPr>
          <p:txBody>
            <a:bodyPr/>
            <a:lstStyle/>
            <a:p>
              <a:endParaRPr lang="en-US"/>
            </a:p>
          </p:txBody>
        </p:sp>
        <p:sp>
          <p:nvSpPr>
            <p:cNvPr id="27986" name="Freeform 346"/>
            <p:cNvSpPr>
              <a:spLocks/>
            </p:cNvSpPr>
            <p:nvPr/>
          </p:nvSpPr>
          <p:spPr bwMode="auto">
            <a:xfrm>
              <a:off x="3714295" y="1262143"/>
              <a:ext cx="534454" cy="2341"/>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809EFF"/>
            </a:solidFill>
            <a:ln w="0">
              <a:solidFill>
                <a:srgbClr val="809EFF"/>
              </a:solidFill>
              <a:round/>
              <a:headEnd/>
              <a:tailEnd/>
            </a:ln>
          </p:spPr>
          <p:txBody>
            <a:bodyPr/>
            <a:lstStyle/>
            <a:p>
              <a:endParaRPr lang="en-US"/>
            </a:p>
          </p:txBody>
        </p:sp>
        <p:sp>
          <p:nvSpPr>
            <p:cNvPr id="27987" name="Rectangle 347"/>
            <p:cNvSpPr>
              <a:spLocks noChangeArrowheads="1"/>
            </p:cNvSpPr>
            <p:nvPr/>
          </p:nvSpPr>
          <p:spPr bwMode="auto">
            <a:xfrm>
              <a:off x="3714295" y="1262143"/>
              <a:ext cx="534454" cy="2341"/>
            </a:xfrm>
            <a:prstGeom prst="rect">
              <a:avLst/>
            </a:prstGeom>
            <a:noFill/>
            <a:ln w="7938">
              <a:solidFill>
                <a:srgbClr val="000000"/>
              </a:solidFill>
              <a:miter lim="800000"/>
              <a:headEnd/>
              <a:tailEnd/>
            </a:ln>
          </p:spPr>
          <p:txBody>
            <a:bodyPr/>
            <a:lstStyle/>
            <a:p>
              <a:endParaRPr lang="en-US"/>
            </a:p>
          </p:txBody>
        </p:sp>
        <p:sp>
          <p:nvSpPr>
            <p:cNvPr id="27988" name="Freeform 348"/>
            <p:cNvSpPr>
              <a:spLocks/>
            </p:cNvSpPr>
            <p:nvPr/>
          </p:nvSpPr>
          <p:spPr bwMode="auto">
            <a:xfrm>
              <a:off x="3714295" y="1260973"/>
              <a:ext cx="534454" cy="1170"/>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809EFF"/>
            </a:solidFill>
            <a:ln w="0">
              <a:solidFill>
                <a:srgbClr val="809EFF"/>
              </a:solidFill>
              <a:round/>
              <a:headEnd/>
              <a:tailEnd/>
            </a:ln>
          </p:spPr>
          <p:txBody>
            <a:bodyPr/>
            <a:lstStyle/>
            <a:p>
              <a:endParaRPr lang="en-US"/>
            </a:p>
          </p:txBody>
        </p:sp>
        <p:sp>
          <p:nvSpPr>
            <p:cNvPr id="27989" name="Rectangle 349"/>
            <p:cNvSpPr>
              <a:spLocks noChangeArrowheads="1"/>
            </p:cNvSpPr>
            <p:nvPr/>
          </p:nvSpPr>
          <p:spPr bwMode="auto">
            <a:xfrm>
              <a:off x="3714295" y="1260973"/>
              <a:ext cx="534454" cy="1170"/>
            </a:xfrm>
            <a:prstGeom prst="rect">
              <a:avLst/>
            </a:prstGeom>
            <a:noFill/>
            <a:ln w="7938">
              <a:solidFill>
                <a:srgbClr val="000000"/>
              </a:solidFill>
              <a:miter lim="800000"/>
              <a:headEnd/>
              <a:tailEnd/>
            </a:ln>
          </p:spPr>
          <p:txBody>
            <a:bodyPr/>
            <a:lstStyle/>
            <a:p>
              <a:endParaRPr lang="en-US"/>
            </a:p>
          </p:txBody>
        </p:sp>
        <p:sp>
          <p:nvSpPr>
            <p:cNvPr id="27990" name="Freeform 350"/>
            <p:cNvSpPr>
              <a:spLocks/>
            </p:cNvSpPr>
            <p:nvPr/>
          </p:nvSpPr>
          <p:spPr bwMode="auto">
            <a:xfrm>
              <a:off x="3714295" y="1259802"/>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9EFF"/>
            </a:solidFill>
            <a:ln w="0">
              <a:solidFill>
                <a:srgbClr val="809EFF"/>
              </a:solidFill>
              <a:round/>
              <a:headEnd/>
              <a:tailEnd/>
            </a:ln>
          </p:spPr>
          <p:txBody>
            <a:bodyPr/>
            <a:lstStyle/>
            <a:p>
              <a:endParaRPr lang="en-US"/>
            </a:p>
          </p:txBody>
        </p:sp>
        <p:sp>
          <p:nvSpPr>
            <p:cNvPr id="27991" name="Rectangle 351"/>
            <p:cNvSpPr>
              <a:spLocks noChangeArrowheads="1"/>
            </p:cNvSpPr>
            <p:nvPr/>
          </p:nvSpPr>
          <p:spPr bwMode="auto">
            <a:xfrm>
              <a:off x="3714295" y="1259802"/>
              <a:ext cx="534454" cy="1170"/>
            </a:xfrm>
            <a:prstGeom prst="rect">
              <a:avLst/>
            </a:prstGeom>
            <a:noFill/>
            <a:ln w="7938">
              <a:solidFill>
                <a:srgbClr val="000000"/>
              </a:solidFill>
              <a:miter lim="800000"/>
              <a:headEnd/>
              <a:tailEnd/>
            </a:ln>
          </p:spPr>
          <p:txBody>
            <a:bodyPr/>
            <a:lstStyle/>
            <a:p>
              <a:endParaRPr lang="en-US"/>
            </a:p>
          </p:txBody>
        </p:sp>
        <p:sp>
          <p:nvSpPr>
            <p:cNvPr id="27992" name="Freeform 352"/>
            <p:cNvSpPr>
              <a:spLocks/>
            </p:cNvSpPr>
            <p:nvPr/>
          </p:nvSpPr>
          <p:spPr bwMode="auto">
            <a:xfrm>
              <a:off x="3714295" y="1258632"/>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9EFF"/>
            </a:solidFill>
            <a:ln w="0">
              <a:solidFill>
                <a:srgbClr val="809EFF"/>
              </a:solidFill>
              <a:round/>
              <a:headEnd/>
              <a:tailEnd/>
            </a:ln>
          </p:spPr>
          <p:txBody>
            <a:bodyPr/>
            <a:lstStyle/>
            <a:p>
              <a:endParaRPr lang="en-US"/>
            </a:p>
          </p:txBody>
        </p:sp>
        <p:sp>
          <p:nvSpPr>
            <p:cNvPr id="27993" name="Rectangle 353"/>
            <p:cNvSpPr>
              <a:spLocks noChangeArrowheads="1"/>
            </p:cNvSpPr>
            <p:nvPr/>
          </p:nvSpPr>
          <p:spPr bwMode="auto">
            <a:xfrm>
              <a:off x="3714295" y="1258632"/>
              <a:ext cx="534454" cy="1170"/>
            </a:xfrm>
            <a:prstGeom prst="rect">
              <a:avLst/>
            </a:prstGeom>
            <a:noFill/>
            <a:ln w="7938">
              <a:solidFill>
                <a:srgbClr val="000000"/>
              </a:solidFill>
              <a:miter lim="800000"/>
              <a:headEnd/>
              <a:tailEnd/>
            </a:ln>
          </p:spPr>
          <p:txBody>
            <a:bodyPr/>
            <a:lstStyle/>
            <a:p>
              <a:endParaRPr lang="en-US"/>
            </a:p>
          </p:txBody>
        </p:sp>
        <p:sp>
          <p:nvSpPr>
            <p:cNvPr id="27994" name="Freeform 354"/>
            <p:cNvSpPr>
              <a:spLocks/>
            </p:cNvSpPr>
            <p:nvPr/>
          </p:nvSpPr>
          <p:spPr bwMode="auto">
            <a:xfrm>
              <a:off x="3714295" y="1256291"/>
              <a:ext cx="534454" cy="2341"/>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809EFF"/>
            </a:solidFill>
            <a:ln w="0">
              <a:solidFill>
                <a:srgbClr val="809EFF"/>
              </a:solidFill>
              <a:round/>
              <a:headEnd/>
              <a:tailEnd/>
            </a:ln>
          </p:spPr>
          <p:txBody>
            <a:bodyPr/>
            <a:lstStyle/>
            <a:p>
              <a:endParaRPr lang="en-US"/>
            </a:p>
          </p:txBody>
        </p:sp>
        <p:sp>
          <p:nvSpPr>
            <p:cNvPr id="27995" name="Rectangle 355"/>
            <p:cNvSpPr>
              <a:spLocks noChangeArrowheads="1"/>
            </p:cNvSpPr>
            <p:nvPr/>
          </p:nvSpPr>
          <p:spPr bwMode="auto">
            <a:xfrm>
              <a:off x="3714295" y="1256291"/>
              <a:ext cx="534454" cy="2341"/>
            </a:xfrm>
            <a:prstGeom prst="rect">
              <a:avLst/>
            </a:prstGeom>
            <a:noFill/>
            <a:ln w="7938">
              <a:solidFill>
                <a:srgbClr val="000000"/>
              </a:solidFill>
              <a:miter lim="800000"/>
              <a:headEnd/>
              <a:tailEnd/>
            </a:ln>
          </p:spPr>
          <p:txBody>
            <a:bodyPr/>
            <a:lstStyle/>
            <a:p>
              <a:endParaRPr lang="en-US"/>
            </a:p>
          </p:txBody>
        </p:sp>
        <p:sp>
          <p:nvSpPr>
            <p:cNvPr id="27996" name="Freeform 356"/>
            <p:cNvSpPr>
              <a:spLocks/>
            </p:cNvSpPr>
            <p:nvPr/>
          </p:nvSpPr>
          <p:spPr bwMode="auto">
            <a:xfrm>
              <a:off x="3714295" y="1255121"/>
              <a:ext cx="534454" cy="1170"/>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809EFF"/>
            </a:solidFill>
            <a:ln w="0">
              <a:solidFill>
                <a:srgbClr val="809EFF"/>
              </a:solidFill>
              <a:round/>
              <a:headEnd/>
              <a:tailEnd/>
            </a:ln>
          </p:spPr>
          <p:txBody>
            <a:bodyPr/>
            <a:lstStyle/>
            <a:p>
              <a:endParaRPr lang="en-US"/>
            </a:p>
          </p:txBody>
        </p:sp>
        <p:sp>
          <p:nvSpPr>
            <p:cNvPr id="27997" name="Rectangle 357"/>
            <p:cNvSpPr>
              <a:spLocks noChangeArrowheads="1"/>
            </p:cNvSpPr>
            <p:nvPr/>
          </p:nvSpPr>
          <p:spPr bwMode="auto">
            <a:xfrm>
              <a:off x="3714295" y="1255121"/>
              <a:ext cx="534454" cy="1170"/>
            </a:xfrm>
            <a:prstGeom prst="rect">
              <a:avLst/>
            </a:prstGeom>
            <a:noFill/>
            <a:ln w="7938">
              <a:solidFill>
                <a:srgbClr val="000000"/>
              </a:solidFill>
              <a:miter lim="800000"/>
              <a:headEnd/>
              <a:tailEnd/>
            </a:ln>
          </p:spPr>
          <p:txBody>
            <a:bodyPr/>
            <a:lstStyle/>
            <a:p>
              <a:endParaRPr lang="en-US"/>
            </a:p>
          </p:txBody>
        </p:sp>
        <p:sp>
          <p:nvSpPr>
            <p:cNvPr id="27998" name="Freeform 358"/>
            <p:cNvSpPr>
              <a:spLocks/>
            </p:cNvSpPr>
            <p:nvPr/>
          </p:nvSpPr>
          <p:spPr bwMode="auto">
            <a:xfrm>
              <a:off x="3714295" y="1253950"/>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9EFF"/>
            </a:solidFill>
            <a:ln w="0">
              <a:solidFill>
                <a:srgbClr val="809EFF"/>
              </a:solidFill>
              <a:round/>
              <a:headEnd/>
              <a:tailEnd/>
            </a:ln>
          </p:spPr>
          <p:txBody>
            <a:bodyPr/>
            <a:lstStyle/>
            <a:p>
              <a:endParaRPr lang="en-US"/>
            </a:p>
          </p:txBody>
        </p:sp>
        <p:sp>
          <p:nvSpPr>
            <p:cNvPr id="27999" name="Rectangle 359"/>
            <p:cNvSpPr>
              <a:spLocks noChangeArrowheads="1"/>
            </p:cNvSpPr>
            <p:nvPr/>
          </p:nvSpPr>
          <p:spPr bwMode="auto">
            <a:xfrm>
              <a:off x="3714295" y="1253950"/>
              <a:ext cx="534454" cy="1170"/>
            </a:xfrm>
            <a:prstGeom prst="rect">
              <a:avLst/>
            </a:prstGeom>
            <a:noFill/>
            <a:ln w="7938">
              <a:solidFill>
                <a:srgbClr val="000000"/>
              </a:solidFill>
              <a:miter lim="800000"/>
              <a:headEnd/>
              <a:tailEnd/>
            </a:ln>
          </p:spPr>
          <p:txBody>
            <a:bodyPr/>
            <a:lstStyle/>
            <a:p>
              <a:endParaRPr lang="en-US"/>
            </a:p>
          </p:txBody>
        </p:sp>
        <p:sp>
          <p:nvSpPr>
            <p:cNvPr id="28000" name="Freeform 360"/>
            <p:cNvSpPr>
              <a:spLocks/>
            </p:cNvSpPr>
            <p:nvPr/>
          </p:nvSpPr>
          <p:spPr bwMode="auto">
            <a:xfrm>
              <a:off x="3714295" y="1252780"/>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80FF"/>
            </a:solidFill>
            <a:ln w="0">
              <a:solidFill>
                <a:srgbClr val="8080FF"/>
              </a:solidFill>
              <a:round/>
              <a:headEnd/>
              <a:tailEnd/>
            </a:ln>
          </p:spPr>
          <p:txBody>
            <a:bodyPr/>
            <a:lstStyle/>
            <a:p>
              <a:endParaRPr lang="en-US"/>
            </a:p>
          </p:txBody>
        </p:sp>
        <p:sp>
          <p:nvSpPr>
            <p:cNvPr id="28001" name="Rectangle 361"/>
            <p:cNvSpPr>
              <a:spLocks noChangeArrowheads="1"/>
            </p:cNvSpPr>
            <p:nvPr/>
          </p:nvSpPr>
          <p:spPr bwMode="auto">
            <a:xfrm>
              <a:off x="3714295" y="1252780"/>
              <a:ext cx="534454" cy="1170"/>
            </a:xfrm>
            <a:prstGeom prst="rect">
              <a:avLst/>
            </a:prstGeom>
            <a:noFill/>
            <a:ln w="7938">
              <a:solidFill>
                <a:srgbClr val="000000"/>
              </a:solidFill>
              <a:miter lim="800000"/>
              <a:headEnd/>
              <a:tailEnd/>
            </a:ln>
          </p:spPr>
          <p:txBody>
            <a:bodyPr/>
            <a:lstStyle/>
            <a:p>
              <a:endParaRPr lang="en-US"/>
            </a:p>
          </p:txBody>
        </p:sp>
        <p:sp>
          <p:nvSpPr>
            <p:cNvPr id="28002" name="Freeform 362"/>
            <p:cNvSpPr>
              <a:spLocks/>
            </p:cNvSpPr>
            <p:nvPr/>
          </p:nvSpPr>
          <p:spPr bwMode="auto">
            <a:xfrm>
              <a:off x="3714295" y="1250439"/>
              <a:ext cx="534454" cy="2341"/>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8080FF"/>
            </a:solidFill>
            <a:ln w="0">
              <a:solidFill>
                <a:srgbClr val="8080FF"/>
              </a:solidFill>
              <a:round/>
              <a:headEnd/>
              <a:tailEnd/>
            </a:ln>
          </p:spPr>
          <p:txBody>
            <a:bodyPr/>
            <a:lstStyle/>
            <a:p>
              <a:endParaRPr lang="en-US"/>
            </a:p>
          </p:txBody>
        </p:sp>
        <p:sp>
          <p:nvSpPr>
            <p:cNvPr id="28003" name="Rectangle 363"/>
            <p:cNvSpPr>
              <a:spLocks noChangeArrowheads="1"/>
            </p:cNvSpPr>
            <p:nvPr/>
          </p:nvSpPr>
          <p:spPr bwMode="auto">
            <a:xfrm>
              <a:off x="3714295" y="1250439"/>
              <a:ext cx="534454" cy="2341"/>
            </a:xfrm>
            <a:prstGeom prst="rect">
              <a:avLst/>
            </a:prstGeom>
            <a:noFill/>
            <a:ln w="7938">
              <a:solidFill>
                <a:srgbClr val="000000"/>
              </a:solidFill>
              <a:miter lim="800000"/>
              <a:headEnd/>
              <a:tailEnd/>
            </a:ln>
          </p:spPr>
          <p:txBody>
            <a:bodyPr/>
            <a:lstStyle/>
            <a:p>
              <a:endParaRPr lang="en-US"/>
            </a:p>
          </p:txBody>
        </p:sp>
        <p:sp>
          <p:nvSpPr>
            <p:cNvPr id="28004" name="Freeform 364"/>
            <p:cNvSpPr>
              <a:spLocks/>
            </p:cNvSpPr>
            <p:nvPr/>
          </p:nvSpPr>
          <p:spPr bwMode="auto">
            <a:xfrm>
              <a:off x="3714295" y="1249268"/>
              <a:ext cx="534454" cy="1170"/>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8080FF"/>
            </a:solidFill>
            <a:ln w="0">
              <a:solidFill>
                <a:srgbClr val="8080FF"/>
              </a:solidFill>
              <a:round/>
              <a:headEnd/>
              <a:tailEnd/>
            </a:ln>
          </p:spPr>
          <p:txBody>
            <a:bodyPr/>
            <a:lstStyle/>
            <a:p>
              <a:endParaRPr lang="en-US"/>
            </a:p>
          </p:txBody>
        </p:sp>
        <p:sp>
          <p:nvSpPr>
            <p:cNvPr id="28005" name="Rectangle 365"/>
            <p:cNvSpPr>
              <a:spLocks noChangeArrowheads="1"/>
            </p:cNvSpPr>
            <p:nvPr/>
          </p:nvSpPr>
          <p:spPr bwMode="auto">
            <a:xfrm>
              <a:off x="3714295" y="1249268"/>
              <a:ext cx="534454" cy="1170"/>
            </a:xfrm>
            <a:prstGeom prst="rect">
              <a:avLst/>
            </a:prstGeom>
            <a:noFill/>
            <a:ln w="7938">
              <a:solidFill>
                <a:srgbClr val="000000"/>
              </a:solidFill>
              <a:miter lim="800000"/>
              <a:headEnd/>
              <a:tailEnd/>
            </a:ln>
          </p:spPr>
          <p:txBody>
            <a:bodyPr/>
            <a:lstStyle/>
            <a:p>
              <a:endParaRPr lang="en-US"/>
            </a:p>
          </p:txBody>
        </p:sp>
        <p:sp>
          <p:nvSpPr>
            <p:cNvPr id="28006" name="Freeform 366"/>
            <p:cNvSpPr>
              <a:spLocks/>
            </p:cNvSpPr>
            <p:nvPr/>
          </p:nvSpPr>
          <p:spPr bwMode="auto">
            <a:xfrm>
              <a:off x="3714295" y="1248098"/>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80FF"/>
            </a:solidFill>
            <a:ln w="0">
              <a:solidFill>
                <a:srgbClr val="8080FF"/>
              </a:solidFill>
              <a:round/>
              <a:headEnd/>
              <a:tailEnd/>
            </a:ln>
          </p:spPr>
          <p:txBody>
            <a:bodyPr/>
            <a:lstStyle/>
            <a:p>
              <a:endParaRPr lang="en-US"/>
            </a:p>
          </p:txBody>
        </p:sp>
        <p:sp>
          <p:nvSpPr>
            <p:cNvPr id="28007" name="Rectangle 367"/>
            <p:cNvSpPr>
              <a:spLocks noChangeArrowheads="1"/>
            </p:cNvSpPr>
            <p:nvPr/>
          </p:nvSpPr>
          <p:spPr bwMode="auto">
            <a:xfrm>
              <a:off x="3714295" y="1248098"/>
              <a:ext cx="534454" cy="1170"/>
            </a:xfrm>
            <a:prstGeom prst="rect">
              <a:avLst/>
            </a:prstGeom>
            <a:noFill/>
            <a:ln w="7938">
              <a:solidFill>
                <a:srgbClr val="000000"/>
              </a:solidFill>
              <a:miter lim="800000"/>
              <a:headEnd/>
              <a:tailEnd/>
            </a:ln>
          </p:spPr>
          <p:txBody>
            <a:bodyPr/>
            <a:lstStyle/>
            <a:p>
              <a:endParaRPr lang="en-US"/>
            </a:p>
          </p:txBody>
        </p:sp>
        <p:sp>
          <p:nvSpPr>
            <p:cNvPr id="28008" name="Freeform 368"/>
            <p:cNvSpPr>
              <a:spLocks/>
            </p:cNvSpPr>
            <p:nvPr/>
          </p:nvSpPr>
          <p:spPr bwMode="auto">
            <a:xfrm>
              <a:off x="3714295" y="1246927"/>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80FF"/>
            </a:solidFill>
            <a:ln w="0">
              <a:solidFill>
                <a:srgbClr val="8080FF"/>
              </a:solidFill>
              <a:round/>
              <a:headEnd/>
              <a:tailEnd/>
            </a:ln>
          </p:spPr>
          <p:txBody>
            <a:bodyPr/>
            <a:lstStyle/>
            <a:p>
              <a:endParaRPr lang="en-US"/>
            </a:p>
          </p:txBody>
        </p:sp>
        <p:sp>
          <p:nvSpPr>
            <p:cNvPr id="28009" name="Rectangle 369"/>
            <p:cNvSpPr>
              <a:spLocks noChangeArrowheads="1"/>
            </p:cNvSpPr>
            <p:nvPr/>
          </p:nvSpPr>
          <p:spPr bwMode="auto">
            <a:xfrm>
              <a:off x="3714295" y="1246927"/>
              <a:ext cx="534454" cy="1170"/>
            </a:xfrm>
            <a:prstGeom prst="rect">
              <a:avLst/>
            </a:prstGeom>
            <a:noFill/>
            <a:ln w="7938">
              <a:solidFill>
                <a:srgbClr val="000000"/>
              </a:solidFill>
              <a:miter lim="800000"/>
              <a:headEnd/>
              <a:tailEnd/>
            </a:ln>
          </p:spPr>
          <p:txBody>
            <a:bodyPr/>
            <a:lstStyle/>
            <a:p>
              <a:endParaRPr lang="en-US"/>
            </a:p>
          </p:txBody>
        </p:sp>
        <p:sp>
          <p:nvSpPr>
            <p:cNvPr id="28010" name="Freeform 370"/>
            <p:cNvSpPr>
              <a:spLocks/>
            </p:cNvSpPr>
            <p:nvPr/>
          </p:nvSpPr>
          <p:spPr bwMode="auto">
            <a:xfrm>
              <a:off x="3714295" y="1244587"/>
              <a:ext cx="534454" cy="2341"/>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8080FF"/>
            </a:solidFill>
            <a:ln w="0">
              <a:solidFill>
                <a:srgbClr val="8080FF"/>
              </a:solidFill>
              <a:round/>
              <a:headEnd/>
              <a:tailEnd/>
            </a:ln>
          </p:spPr>
          <p:txBody>
            <a:bodyPr/>
            <a:lstStyle/>
            <a:p>
              <a:endParaRPr lang="en-US"/>
            </a:p>
          </p:txBody>
        </p:sp>
        <p:sp>
          <p:nvSpPr>
            <p:cNvPr id="28011" name="Rectangle 371"/>
            <p:cNvSpPr>
              <a:spLocks noChangeArrowheads="1"/>
            </p:cNvSpPr>
            <p:nvPr/>
          </p:nvSpPr>
          <p:spPr bwMode="auto">
            <a:xfrm>
              <a:off x="3714295" y="1244587"/>
              <a:ext cx="534454" cy="2341"/>
            </a:xfrm>
            <a:prstGeom prst="rect">
              <a:avLst/>
            </a:prstGeom>
            <a:noFill/>
            <a:ln w="7938">
              <a:solidFill>
                <a:srgbClr val="000000"/>
              </a:solidFill>
              <a:miter lim="800000"/>
              <a:headEnd/>
              <a:tailEnd/>
            </a:ln>
          </p:spPr>
          <p:txBody>
            <a:bodyPr/>
            <a:lstStyle/>
            <a:p>
              <a:endParaRPr lang="en-US"/>
            </a:p>
          </p:txBody>
        </p:sp>
        <p:sp>
          <p:nvSpPr>
            <p:cNvPr id="28012" name="Freeform 372"/>
            <p:cNvSpPr>
              <a:spLocks/>
            </p:cNvSpPr>
            <p:nvPr/>
          </p:nvSpPr>
          <p:spPr bwMode="auto">
            <a:xfrm>
              <a:off x="3714295" y="1243416"/>
              <a:ext cx="534454" cy="1170"/>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8080FF"/>
            </a:solidFill>
            <a:ln w="0">
              <a:solidFill>
                <a:srgbClr val="8080FF"/>
              </a:solidFill>
              <a:round/>
              <a:headEnd/>
              <a:tailEnd/>
            </a:ln>
          </p:spPr>
          <p:txBody>
            <a:bodyPr/>
            <a:lstStyle/>
            <a:p>
              <a:endParaRPr lang="en-US"/>
            </a:p>
          </p:txBody>
        </p:sp>
        <p:sp>
          <p:nvSpPr>
            <p:cNvPr id="28013" name="Rectangle 373"/>
            <p:cNvSpPr>
              <a:spLocks noChangeArrowheads="1"/>
            </p:cNvSpPr>
            <p:nvPr/>
          </p:nvSpPr>
          <p:spPr bwMode="auto">
            <a:xfrm>
              <a:off x="3714295" y="1243416"/>
              <a:ext cx="534454" cy="1170"/>
            </a:xfrm>
            <a:prstGeom prst="rect">
              <a:avLst/>
            </a:prstGeom>
            <a:noFill/>
            <a:ln w="7938">
              <a:solidFill>
                <a:srgbClr val="000000"/>
              </a:solidFill>
              <a:miter lim="800000"/>
              <a:headEnd/>
              <a:tailEnd/>
            </a:ln>
          </p:spPr>
          <p:txBody>
            <a:bodyPr/>
            <a:lstStyle/>
            <a:p>
              <a:endParaRPr lang="en-US"/>
            </a:p>
          </p:txBody>
        </p:sp>
        <p:sp>
          <p:nvSpPr>
            <p:cNvPr id="28014" name="Freeform 374"/>
            <p:cNvSpPr>
              <a:spLocks/>
            </p:cNvSpPr>
            <p:nvPr/>
          </p:nvSpPr>
          <p:spPr bwMode="auto">
            <a:xfrm>
              <a:off x="3714295" y="1242246"/>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80FF"/>
            </a:solidFill>
            <a:ln w="0">
              <a:solidFill>
                <a:srgbClr val="8080FF"/>
              </a:solidFill>
              <a:round/>
              <a:headEnd/>
              <a:tailEnd/>
            </a:ln>
          </p:spPr>
          <p:txBody>
            <a:bodyPr/>
            <a:lstStyle/>
            <a:p>
              <a:endParaRPr lang="en-US"/>
            </a:p>
          </p:txBody>
        </p:sp>
        <p:sp>
          <p:nvSpPr>
            <p:cNvPr id="28015" name="Rectangle 375"/>
            <p:cNvSpPr>
              <a:spLocks noChangeArrowheads="1"/>
            </p:cNvSpPr>
            <p:nvPr/>
          </p:nvSpPr>
          <p:spPr bwMode="auto">
            <a:xfrm>
              <a:off x="3714295" y="1242246"/>
              <a:ext cx="534454" cy="1170"/>
            </a:xfrm>
            <a:prstGeom prst="rect">
              <a:avLst/>
            </a:prstGeom>
            <a:noFill/>
            <a:ln w="7938">
              <a:solidFill>
                <a:srgbClr val="000000"/>
              </a:solidFill>
              <a:miter lim="800000"/>
              <a:headEnd/>
              <a:tailEnd/>
            </a:ln>
          </p:spPr>
          <p:txBody>
            <a:bodyPr/>
            <a:lstStyle/>
            <a:p>
              <a:endParaRPr lang="en-US"/>
            </a:p>
          </p:txBody>
        </p:sp>
        <p:sp>
          <p:nvSpPr>
            <p:cNvPr id="28016" name="Freeform 376"/>
            <p:cNvSpPr>
              <a:spLocks/>
            </p:cNvSpPr>
            <p:nvPr/>
          </p:nvSpPr>
          <p:spPr bwMode="auto">
            <a:xfrm>
              <a:off x="3714295" y="1241075"/>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80FF"/>
            </a:solidFill>
            <a:ln w="0">
              <a:solidFill>
                <a:srgbClr val="8080FF"/>
              </a:solidFill>
              <a:round/>
              <a:headEnd/>
              <a:tailEnd/>
            </a:ln>
          </p:spPr>
          <p:txBody>
            <a:bodyPr/>
            <a:lstStyle/>
            <a:p>
              <a:endParaRPr lang="en-US"/>
            </a:p>
          </p:txBody>
        </p:sp>
        <p:sp>
          <p:nvSpPr>
            <p:cNvPr id="28017" name="Rectangle 377"/>
            <p:cNvSpPr>
              <a:spLocks noChangeArrowheads="1"/>
            </p:cNvSpPr>
            <p:nvPr/>
          </p:nvSpPr>
          <p:spPr bwMode="auto">
            <a:xfrm>
              <a:off x="3714295" y="1241075"/>
              <a:ext cx="534454" cy="1170"/>
            </a:xfrm>
            <a:prstGeom prst="rect">
              <a:avLst/>
            </a:prstGeom>
            <a:noFill/>
            <a:ln w="7938">
              <a:solidFill>
                <a:srgbClr val="000000"/>
              </a:solidFill>
              <a:miter lim="800000"/>
              <a:headEnd/>
              <a:tailEnd/>
            </a:ln>
          </p:spPr>
          <p:txBody>
            <a:bodyPr/>
            <a:lstStyle/>
            <a:p>
              <a:endParaRPr lang="en-US"/>
            </a:p>
          </p:txBody>
        </p:sp>
        <p:sp>
          <p:nvSpPr>
            <p:cNvPr id="28018" name="Freeform 378"/>
            <p:cNvSpPr>
              <a:spLocks/>
            </p:cNvSpPr>
            <p:nvPr/>
          </p:nvSpPr>
          <p:spPr bwMode="auto">
            <a:xfrm>
              <a:off x="3714295" y="1238734"/>
              <a:ext cx="534454" cy="2341"/>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8080FF"/>
            </a:solidFill>
            <a:ln w="0">
              <a:solidFill>
                <a:srgbClr val="8080FF"/>
              </a:solidFill>
              <a:round/>
              <a:headEnd/>
              <a:tailEnd/>
            </a:ln>
          </p:spPr>
          <p:txBody>
            <a:bodyPr/>
            <a:lstStyle/>
            <a:p>
              <a:endParaRPr lang="en-US"/>
            </a:p>
          </p:txBody>
        </p:sp>
        <p:sp>
          <p:nvSpPr>
            <p:cNvPr id="28019" name="Rectangle 379"/>
            <p:cNvSpPr>
              <a:spLocks noChangeArrowheads="1"/>
            </p:cNvSpPr>
            <p:nvPr/>
          </p:nvSpPr>
          <p:spPr bwMode="auto">
            <a:xfrm>
              <a:off x="3714295" y="1238734"/>
              <a:ext cx="534454" cy="2341"/>
            </a:xfrm>
            <a:prstGeom prst="rect">
              <a:avLst/>
            </a:prstGeom>
            <a:noFill/>
            <a:ln w="7938">
              <a:solidFill>
                <a:srgbClr val="000000"/>
              </a:solidFill>
              <a:miter lim="800000"/>
              <a:headEnd/>
              <a:tailEnd/>
            </a:ln>
          </p:spPr>
          <p:txBody>
            <a:bodyPr/>
            <a:lstStyle/>
            <a:p>
              <a:endParaRPr lang="en-US"/>
            </a:p>
          </p:txBody>
        </p:sp>
        <p:sp>
          <p:nvSpPr>
            <p:cNvPr id="28020" name="Freeform 380"/>
            <p:cNvSpPr>
              <a:spLocks/>
            </p:cNvSpPr>
            <p:nvPr/>
          </p:nvSpPr>
          <p:spPr bwMode="auto">
            <a:xfrm>
              <a:off x="3714295" y="1237564"/>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80FF"/>
            </a:solidFill>
            <a:ln w="0">
              <a:solidFill>
                <a:srgbClr val="8080FF"/>
              </a:solidFill>
              <a:round/>
              <a:headEnd/>
              <a:tailEnd/>
            </a:ln>
          </p:spPr>
          <p:txBody>
            <a:bodyPr/>
            <a:lstStyle/>
            <a:p>
              <a:endParaRPr lang="en-US"/>
            </a:p>
          </p:txBody>
        </p:sp>
        <p:sp>
          <p:nvSpPr>
            <p:cNvPr id="28021" name="Rectangle 381"/>
            <p:cNvSpPr>
              <a:spLocks noChangeArrowheads="1"/>
            </p:cNvSpPr>
            <p:nvPr/>
          </p:nvSpPr>
          <p:spPr bwMode="auto">
            <a:xfrm>
              <a:off x="3714295" y="1237564"/>
              <a:ext cx="534454" cy="1170"/>
            </a:xfrm>
            <a:prstGeom prst="rect">
              <a:avLst/>
            </a:prstGeom>
            <a:noFill/>
            <a:ln w="7938">
              <a:solidFill>
                <a:srgbClr val="000000"/>
              </a:solidFill>
              <a:miter lim="800000"/>
              <a:headEnd/>
              <a:tailEnd/>
            </a:ln>
          </p:spPr>
          <p:txBody>
            <a:bodyPr/>
            <a:lstStyle/>
            <a:p>
              <a:endParaRPr lang="en-US"/>
            </a:p>
          </p:txBody>
        </p:sp>
        <p:sp>
          <p:nvSpPr>
            <p:cNvPr id="28022" name="Freeform 382"/>
            <p:cNvSpPr>
              <a:spLocks/>
            </p:cNvSpPr>
            <p:nvPr/>
          </p:nvSpPr>
          <p:spPr bwMode="auto">
            <a:xfrm>
              <a:off x="3714295" y="1236393"/>
              <a:ext cx="534454" cy="1170"/>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8080FF"/>
            </a:solidFill>
            <a:ln w="0">
              <a:solidFill>
                <a:srgbClr val="8080FF"/>
              </a:solidFill>
              <a:round/>
              <a:headEnd/>
              <a:tailEnd/>
            </a:ln>
          </p:spPr>
          <p:txBody>
            <a:bodyPr/>
            <a:lstStyle/>
            <a:p>
              <a:endParaRPr lang="en-US"/>
            </a:p>
          </p:txBody>
        </p:sp>
        <p:sp>
          <p:nvSpPr>
            <p:cNvPr id="28023" name="Rectangle 383"/>
            <p:cNvSpPr>
              <a:spLocks noChangeArrowheads="1"/>
            </p:cNvSpPr>
            <p:nvPr/>
          </p:nvSpPr>
          <p:spPr bwMode="auto">
            <a:xfrm>
              <a:off x="3714295" y="1236393"/>
              <a:ext cx="534454" cy="1170"/>
            </a:xfrm>
            <a:prstGeom prst="rect">
              <a:avLst/>
            </a:prstGeom>
            <a:noFill/>
            <a:ln w="7938">
              <a:solidFill>
                <a:srgbClr val="000000"/>
              </a:solidFill>
              <a:miter lim="800000"/>
              <a:headEnd/>
              <a:tailEnd/>
            </a:ln>
          </p:spPr>
          <p:txBody>
            <a:bodyPr/>
            <a:lstStyle/>
            <a:p>
              <a:endParaRPr lang="en-US"/>
            </a:p>
          </p:txBody>
        </p:sp>
        <p:sp>
          <p:nvSpPr>
            <p:cNvPr id="28024" name="Freeform 384"/>
            <p:cNvSpPr>
              <a:spLocks/>
            </p:cNvSpPr>
            <p:nvPr/>
          </p:nvSpPr>
          <p:spPr bwMode="auto">
            <a:xfrm>
              <a:off x="3714295" y="1235223"/>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80FF"/>
            </a:solidFill>
            <a:ln w="0">
              <a:solidFill>
                <a:srgbClr val="8080FF"/>
              </a:solidFill>
              <a:round/>
              <a:headEnd/>
              <a:tailEnd/>
            </a:ln>
          </p:spPr>
          <p:txBody>
            <a:bodyPr/>
            <a:lstStyle/>
            <a:p>
              <a:endParaRPr lang="en-US"/>
            </a:p>
          </p:txBody>
        </p:sp>
        <p:sp>
          <p:nvSpPr>
            <p:cNvPr id="28025" name="Rectangle 385"/>
            <p:cNvSpPr>
              <a:spLocks noChangeArrowheads="1"/>
            </p:cNvSpPr>
            <p:nvPr/>
          </p:nvSpPr>
          <p:spPr bwMode="auto">
            <a:xfrm>
              <a:off x="3714295" y="1235223"/>
              <a:ext cx="534454" cy="1170"/>
            </a:xfrm>
            <a:prstGeom prst="rect">
              <a:avLst/>
            </a:prstGeom>
            <a:noFill/>
            <a:ln w="7938">
              <a:solidFill>
                <a:srgbClr val="000000"/>
              </a:solidFill>
              <a:miter lim="800000"/>
              <a:headEnd/>
              <a:tailEnd/>
            </a:ln>
          </p:spPr>
          <p:txBody>
            <a:bodyPr/>
            <a:lstStyle/>
            <a:p>
              <a:endParaRPr lang="en-US"/>
            </a:p>
          </p:txBody>
        </p:sp>
        <p:sp>
          <p:nvSpPr>
            <p:cNvPr id="28026" name="Freeform 386"/>
            <p:cNvSpPr>
              <a:spLocks/>
            </p:cNvSpPr>
            <p:nvPr/>
          </p:nvSpPr>
          <p:spPr bwMode="auto">
            <a:xfrm>
              <a:off x="3714295" y="1232882"/>
              <a:ext cx="534454" cy="2341"/>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8080FF"/>
            </a:solidFill>
            <a:ln w="0">
              <a:solidFill>
                <a:srgbClr val="8080FF"/>
              </a:solidFill>
              <a:round/>
              <a:headEnd/>
              <a:tailEnd/>
            </a:ln>
          </p:spPr>
          <p:txBody>
            <a:bodyPr/>
            <a:lstStyle/>
            <a:p>
              <a:endParaRPr lang="en-US"/>
            </a:p>
          </p:txBody>
        </p:sp>
        <p:sp>
          <p:nvSpPr>
            <p:cNvPr id="28027" name="Rectangle 387"/>
            <p:cNvSpPr>
              <a:spLocks noChangeArrowheads="1"/>
            </p:cNvSpPr>
            <p:nvPr/>
          </p:nvSpPr>
          <p:spPr bwMode="auto">
            <a:xfrm>
              <a:off x="3714295" y="1232882"/>
              <a:ext cx="534454" cy="2341"/>
            </a:xfrm>
            <a:prstGeom prst="rect">
              <a:avLst/>
            </a:prstGeom>
            <a:noFill/>
            <a:ln w="7938">
              <a:solidFill>
                <a:srgbClr val="000000"/>
              </a:solidFill>
              <a:miter lim="800000"/>
              <a:headEnd/>
              <a:tailEnd/>
            </a:ln>
          </p:spPr>
          <p:txBody>
            <a:bodyPr/>
            <a:lstStyle/>
            <a:p>
              <a:endParaRPr lang="en-US"/>
            </a:p>
          </p:txBody>
        </p:sp>
        <p:sp>
          <p:nvSpPr>
            <p:cNvPr id="28028" name="Freeform 388"/>
            <p:cNvSpPr>
              <a:spLocks/>
            </p:cNvSpPr>
            <p:nvPr/>
          </p:nvSpPr>
          <p:spPr bwMode="auto">
            <a:xfrm>
              <a:off x="3714295" y="1231712"/>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80FF"/>
            </a:solidFill>
            <a:ln w="0">
              <a:solidFill>
                <a:srgbClr val="8080FF"/>
              </a:solidFill>
              <a:round/>
              <a:headEnd/>
              <a:tailEnd/>
            </a:ln>
          </p:spPr>
          <p:txBody>
            <a:bodyPr/>
            <a:lstStyle/>
            <a:p>
              <a:endParaRPr lang="en-US"/>
            </a:p>
          </p:txBody>
        </p:sp>
        <p:sp>
          <p:nvSpPr>
            <p:cNvPr id="28029" name="Rectangle 389"/>
            <p:cNvSpPr>
              <a:spLocks noChangeArrowheads="1"/>
            </p:cNvSpPr>
            <p:nvPr/>
          </p:nvSpPr>
          <p:spPr bwMode="auto">
            <a:xfrm>
              <a:off x="3714295" y="1231712"/>
              <a:ext cx="534454" cy="1170"/>
            </a:xfrm>
            <a:prstGeom prst="rect">
              <a:avLst/>
            </a:prstGeom>
            <a:noFill/>
            <a:ln w="7938">
              <a:solidFill>
                <a:srgbClr val="000000"/>
              </a:solidFill>
              <a:miter lim="800000"/>
              <a:headEnd/>
              <a:tailEnd/>
            </a:ln>
          </p:spPr>
          <p:txBody>
            <a:bodyPr/>
            <a:lstStyle/>
            <a:p>
              <a:endParaRPr lang="en-US"/>
            </a:p>
          </p:txBody>
        </p:sp>
        <p:sp>
          <p:nvSpPr>
            <p:cNvPr id="28030" name="Freeform 390"/>
            <p:cNvSpPr>
              <a:spLocks/>
            </p:cNvSpPr>
            <p:nvPr/>
          </p:nvSpPr>
          <p:spPr bwMode="auto">
            <a:xfrm>
              <a:off x="3714295" y="1230541"/>
              <a:ext cx="534454" cy="1170"/>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8080FF"/>
            </a:solidFill>
            <a:ln w="0">
              <a:solidFill>
                <a:srgbClr val="8080FF"/>
              </a:solidFill>
              <a:round/>
              <a:headEnd/>
              <a:tailEnd/>
            </a:ln>
          </p:spPr>
          <p:txBody>
            <a:bodyPr/>
            <a:lstStyle/>
            <a:p>
              <a:endParaRPr lang="en-US"/>
            </a:p>
          </p:txBody>
        </p:sp>
        <p:sp>
          <p:nvSpPr>
            <p:cNvPr id="28031" name="Rectangle 391"/>
            <p:cNvSpPr>
              <a:spLocks noChangeArrowheads="1"/>
            </p:cNvSpPr>
            <p:nvPr/>
          </p:nvSpPr>
          <p:spPr bwMode="auto">
            <a:xfrm>
              <a:off x="3714295" y="1230541"/>
              <a:ext cx="534454" cy="1170"/>
            </a:xfrm>
            <a:prstGeom prst="rect">
              <a:avLst/>
            </a:prstGeom>
            <a:noFill/>
            <a:ln w="7938">
              <a:solidFill>
                <a:srgbClr val="000000"/>
              </a:solidFill>
              <a:miter lim="800000"/>
              <a:headEnd/>
              <a:tailEnd/>
            </a:ln>
          </p:spPr>
          <p:txBody>
            <a:bodyPr/>
            <a:lstStyle/>
            <a:p>
              <a:endParaRPr lang="en-US"/>
            </a:p>
          </p:txBody>
        </p:sp>
        <p:sp>
          <p:nvSpPr>
            <p:cNvPr id="28032" name="Freeform 392"/>
            <p:cNvSpPr>
              <a:spLocks/>
            </p:cNvSpPr>
            <p:nvPr/>
          </p:nvSpPr>
          <p:spPr bwMode="auto">
            <a:xfrm>
              <a:off x="3714295" y="1229371"/>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80FF"/>
            </a:solidFill>
            <a:ln w="0">
              <a:solidFill>
                <a:srgbClr val="8080FF"/>
              </a:solidFill>
              <a:round/>
              <a:headEnd/>
              <a:tailEnd/>
            </a:ln>
          </p:spPr>
          <p:txBody>
            <a:bodyPr/>
            <a:lstStyle/>
            <a:p>
              <a:endParaRPr lang="en-US"/>
            </a:p>
          </p:txBody>
        </p:sp>
        <p:sp>
          <p:nvSpPr>
            <p:cNvPr id="28033" name="Rectangle 393"/>
            <p:cNvSpPr>
              <a:spLocks noChangeArrowheads="1"/>
            </p:cNvSpPr>
            <p:nvPr/>
          </p:nvSpPr>
          <p:spPr bwMode="auto">
            <a:xfrm>
              <a:off x="3714295" y="1229371"/>
              <a:ext cx="534454" cy="1170"/>
            </a:xfrm>
            <a:prstGeom prst="rect">
              <a:avLst/>
            </a:prstGeom>
            <a:noFill/>
            <a:ln w="7938">
              <a:solidFill>
                <a:srgbClr val="000000"/>
              </a:solidFill>
              <a:miter lim="800000"/>
              <a:headEnd/>
              <a:tailEnd/>
            </a:ln>
          </p:spPr>
          <p:txBody>
            <a:bodyPr/>
            <a:lstStyle/>
            <a:p>
              <a:endParaRPr lang="en-US"/>
            </a:p>
          </p:txBody>
        </p:sp>
        <p:sp>
          <p:nvSpPr>
            <p:cNvPr id="28034" name="Freeform 394"/>
            <p:cNvSpPr>
              <a:spLocks/>
            </p:cNvSpPr>
            <p:nvPr/>
          </p:nvSpPr>
          <p:spPr bwMode="auto">
            <a:xfrm>
              <a:off x="3714295" y="1227030"/>
              <a:ext cx="534454" cy="2341"/>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8080FF"/>
            </a:solidFill>
            <a:ln w="0">
              <a:solidFill>
                <a:srgbClr val="8080FF"/>
              </a:solidFill>
              <a:round/>
              <a:headEnd/>
              <a:tailEnd/>
            </a:ln>
          </p:spPr>
          <p:txBody>
            <a:bodyPr/>
            <a:lstStyle/>
            <a:p>
              <a:endParaRPr lang="en-US"/>
            </a:p>
          </p:txBody>
        </p:sp>
        <p:sp>
          <p:nvSpPr>
            <p:cNvPr id="28035" name="Rectangle 395"/>
            <p:cNvSpPr>
              <a:spLocks noChangeArrowheads="1"/>
            </p:cNvSpPr>
            <p:nvPr/>
          </p:nvSpPr>
          <p:spPr bwMode="auto">
            <a:xfrm>
              <a:off x="3714295" y="1227030"/>
              <a:ext cx="534454" cy="2341"/>
            </a:xfrm>
            <a:prstGeom prst="rect">
              <a:avLst/>
            </a:prstGeom>
            <a:noFill/>
            <a:ln w="7938">
              <a:solidFill>
                <a:srgbClr val="000000"/>
              </a:solidFill>
              <a:miter lim="800000"/>
              <a:headEnd/>
              <a:tailEnd/>
            </a:ln>
          </p:spPr>
          <p:txBody>
            <a:bodyPr/>
            <a:lstStyle/>
            <a:p>
              <a:endParaRPr lang="en-US"/>
            </a:p>
          </p:txBody>
        </p:sp>
        <p:sp>
          <p:nvSpPr>
            <p:cNvPr id="28036" name="Freeform 396"/>
            <p:cNvSpPr>
              <a:spLocks/>
            </p:cNvSpPr>
            <p:nvPr/>
          </p:nvSpPr>
          <p:spPr bwMode="auto">
            <a:xfrm>
              <a:off x="3714295" y="1225859"/>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80FF"/>
            </a:solidFill>
            <a:ln w="0">
              <a:solidFill>
                <a:srgbClr val="8080FF"/>
              </a:solidFill>
              <a:round/>
              <a:headEnd/>
              <a:tailEnd/>
            </a:ln>
          </p:spPr>
          <p:txBody>
            <a:bodyPr/>
            <a:lstStyle/>
            <a:p>
              <a:endParaRPr lang="en-US"/>
            </a:p>
          </p:txBody>
        </p:sp>
        <p:sp>
          <p:nvSpPr>
            <p:cNvPr id="28037" name="Rectangle 397"/>
            <p:cNvSpPr>
              <a:spLocks noChangeArrowheads="1"/>
            </p:cNvSpPr>
            <p:nvPr/>
          </p:nvSpPr>
          <p:spPr bwMode="auto">
            <a:xfrm>
              <a:off x="3714295" y="1225859"/>
              <a:ext cx="534454" cy="1170"/>
            </a:xfrm>
            <a:prstGeom prst="rect">
              <a:avLst/>
            </a:prstGeom>
            <a:noFill/>
            <a:ln w="7938">
              <a:solidFill>
                <a:srgbClr val="000000"/>
              </a:solidFill>
              <a:miter lim="800000"/>
              <a:headEnd/>
              <a:tailEnd/>
            </a:ln>
          </p:spPr>
          <p:txBody>
            <a:bodyPr/>
            <a:lstStyle/>
            <a:p>
              <a:endParaRPr lang="en-US"/>
            </a:p>
          </p:txBody>
        </p:sp>
        <p:sp>
          <p:nvSpPr>
            <p:cNvPr id="28038" name="Freeform 398"/>
            <p:cNvSpPr>
              <a:spLocks/>
            </p:cNvSpPr>
            <p:nvPr/>
          </p:nvSpPr>
          <p:spPr bwMode="auto">
            <a:xfrm>
              <a:off x="3714295" y="1224689"/>
              <a:ext cx="534454" cy="1170"/>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8080FF"/>
            </a:solidFill>
            <a:ln w="0">
              <a:solidFill>
                <a:srgbClr val="8080FF"/>
              </a:solidFill>
              <a:round/>
              <a:headEnd/>
              <a:tailEnd/>
            </a:ln>
          </p:spPr>
          <p:txBody>
            <a:bodyPr/>
            <a:lstStyle/>
            <a:p>
              <a:endParaRPr lang="en-US"/>
            </a:p>
          </p:txBody>
        </p:sp>
        <p:sp>
          <p:nvSpPr>
            <p:cNvPr id="28039" name="Rectangle 399"/>
            <p:cNvSpPr>
              <a:spLocks noChangeArrowheads="1"/>
            </p:cNvSpPr>
            <p:nvPr/>
          </p:nvSpPr>
          <p:spPr bwMode="auto">
            <a:xfrm>
              <a:off x="3714295" y="1224689"/>
              <a:ext cx="534454" cy="1170"/>
            </a:xfrm>
            <a:prstGeom prst="rect">
              <a:avLst/>
            </a:prstGeom>
            <a:noFill/>
            <a:ln w="7938">
              <a:solidFill>
                <a:srgbClr val="000000"/>
              </a:solidFill>
              <a:miter lim="800000"/>
              <a:headEnd/>
              <a:tailEnd/>
            </a:ln>
          </p:spPr>
          <p:txBody>
            <a:bodyPr/>
            <a:lstStyle/>
            <a:p>
              <a:endParaRPr lang="en-US"/>
            </a:p>
          </p:txBody>
        </p:sp>
        <p:sp>
          <p:nvSpPr>
            <p:cNvPr id="28040" name="Freeform 400"/>
            <p:cNvSpPr>
              <a:spLocks/>
            </p:cNvSpPr>
            <p:nvPr/>
          </p:nvSpPr>
          <p:spPr bwMode="auto">
            <a:xfrm>
              <a:off x="3714295" y="1223519"/>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0040FF"/>
            </a:solidFill>
            <a:ln w="0">
              <a:solidFill>
                <a:srgbClr val="0040FF"/>
              </a:solidFill>
              <a:round/>
              <a:headEnd/>
              <a:tailEnd/>
            </a:ln>
          </p:spPr>
          <p:txBody>
            <a:bodyPr/>
            <a:lstStyle/>
            <a:p>
              <a:endParaRPr lang="en-US"/>
            </a:p>
          </p:txBody>
        </p:sp>
        <p:sp>
          <p:nvSpPr>
            <p:cNvPr id="28041" name="Rectangle 401"/>
            <p:cNvSpPr>
              <a:spLocks noChangeArrowheads="1"/>
            </p:cNvSpPr>
            <p:nvPr/>
          </p:nvSpPr>
          <p:spPr bwMode="auto">
            <a:xfrm>
              <a:off x="3714295" y="1223519"/>
              <a:ext cx="534454" cy="1170"/>
            </a:xfrm>
            <a:prstGeom prst="rect">
              <a:avLst/>
            </a:prstGeom>
            <a:noFill/>
            <a:ln w="7938">
              <a:solidFill>
                <a:srgbClr val="000000"/>
              </a:solidFill>
              <a:miter lim="800000"/>
              <a:headEnd/>
              <a:tailEnd/>
            </a:ln>
          </p:spPr>
          <p:txBody>
            <a:bodyPr/>
            <a:lstStyle/>
            <a:p>
              <a:endParaRPr lang="en-US"/>
            </a:p>
          </p:txBody>
        </p:sp>
        <p:sp>
          <p:nvSpPr>
            <p:cNvPr id="28042" name="Freeform 402"/>
            <p:cNvSpPr>
              <a:spLocks/>
            </p:cNvSpPr>
            <p:nvPr/>
          </p:nvSpPr>
          <p:spPr bwMode="auto">
            <a:xfrm>
              <a:off x="3714295" y="1221178"/>
              <a:ext cx="534454" cy="2341"/>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0040FF"/>
            </a:solidFill>
            <a:ln w="0">
              <a:solidFill>
                <a:srgbClr val="0040FF"/>
              </a:solidFill>
              <a:round/>
              <a:headEnd/>
              <a:tailEnd/>
            </a:ln>
          </p:spPr>
          <p:txBody>
            <a:bodyPr/>
            <a:lstStyle/>
            <a:p>
              <a:endParaRPr lang="en-US"/>
            </a:p>
          </p:txBody>
        </p:sp>
        <p:sp>
          <p:nvSpPr>
            <p:cNvPr id="28043" name="Rectangle 403"/>
            <p:cNvSpPr>
              <a:spLocks noChangeArrowheads="1"/>
            </p:cNvSpPr>
            <p:nvPr/>
          </p:nvSpPr>
          <p:spPr bwMode="auto">
            <a:xfrm>
              <a:off x="3714295" y="1221178"/>
              <a:ext cx="534454" cy="2341"/>
            </a:xfrm>
            <a:prstGeom prst="rect">
              <a:avLst/>
            </a:prstGeom>
            <a:noFill/>
            <a:ln w="7938">
              <a:solidFill>
                <a:srgbClr val="000000"/>
              </a:solidFill>
              <a:miter lim="800000"/>
              <a:headEnd/>
              <a:tailEnd/>
            </a:ln>
          </p:spPr>
          <p:txBody>
            <a:bodyPr/>
            <a:lstStyle/>
            <a:p>
              <a:endParaRPr lang="en-US"/>
            </a:p>
          </p:txBody>
        </p:sp>
        <p:sp>
          <p:nvSpPr>
            <p:cNvPr id="28044" name="Freeform 404"/>
            <p:cNvSpPr>
              <a:spLocks/>
            </p:cNvSpPr>
            <p:nvPr/>
          </p:nvSpPr>
          <p:spPr bwMode="auto">
            <a:xfrm>
              <a:off x="3714295" y="1220007"/>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0040FF"/>
            </a:solidFill>
            <a:ln w="0">
              <a:solidFill>
                <a:srgbClr val="0040FF"/>
              </a:solidFill>
              <a:round/>
              <a:headEnd/>
              <a:tailEnd/>
            </a:ln>
          </p:spPr>
          <p:txBody>
            <a:bodyPr/>
            <a:lstStyle/>
            <a:p>
              <a:endParaRPr lang="en-US"/>
            </a:p>
          </p:txBody>
        </p:sp>
        <p:sp>
          <p:nvSpPr>
            <p:cNvPr id="28045" name="Rectangle 405"/>
            <p:cNvSpPr>
              <a:spLocks noChangeArrowheads="1"/>
            </p:cNvSpPr>
            <p:nvPr/>
          </p:nvSpPr>
          <p:spPr bwMode="auto">
            <a:xfrm>
              <a:off x="3714295" y="1220007"/>
              <a:ext cx="534454" cy="1170"/>
            </a:xfrm>
            <a:prstGeom prst="rect">
              <a:avLst/>
            </a:prstGeom>
            <a:noFill/>
            <a:ln w="7938">
              <a:solidFill>
                <a:srgbClr val="000000"/>
              </a:solidFill>
              <a:miter lim="800000"/>
              <a:headEnd/>
              <a:tailEnd/>
            </a:ln>
          </p:spPr>
          <p:txBody>
            <a:bodyPr/>
            <a:lstStyle/>
            <a:p>
              <a:endParaRPr lang="en-US"/>
            </a:p>
          </p:txBody>
        </p:sp>
        <p:sp>
          <p:nvSpPr>
            <p:cNvPr id="28046" name="Freeform 406"/>
            <p:cNvSpPr>
              <a:spLocks/>
            </p:cNvSpPr>
            <p:nvPr/>
          </p:nvSpPr>
          <p:spPr bwMode="auto">
            <a:xfrm>
              <a:off x="3714295" y="1218837"/>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0040FF"/>
            </a:solidFill>
            <a:ln w="0">
              <a:solidFill>
                <a:srgbClr val="0040FF"/>
              </a:solidFill>
              <a:round/>
              <a:headEnd/>
              <a:tailEnd/>
            </a:ln>
          </p:spPr>
          <p:txBody>
            <a:bodyPr/>
            <a:lstStyle/>
            <a:p>
              <a:endParaRPr lang="en-US"/>
            </a:p>
          </p:txBody>
        </p:sp>
        <p:sp>
          <p:nvSpPr>
            <p:cNvPr id="28047" name="Rectangle 407"/>
            <p:cNvSpPr>
              <a:spLocks noChangeArrowheads="1"/>
            </p:cNvSpPr>
            <p:nvPr/>
          </p:nvSpPr>
          <p:spPr bwMode="auto">
            <a:xfrm>
              <a:off x="3714295" y="1218837"/>
              <a:ext cx="534454" cy="1170"/>
            </a:xfrm>
            <a:prstGeom prst="rect">
              <a:avLst/>
            </a:prstGeom>
            <a:noFill/>
            <a:ln w="7938">
              <a:solidFill>
                <a:srgbClr val="000000"/>
              </a:solidFill>
              <a:miter lim="800000"/>
              <a:headEnd/>
              <a:tailEnd/>
            </a:ln>
          </p:spPr>
          <p:txBody>
            <a:bodyPr/>
            <a:lstStyle/>
            <a:p>
              <a:endParaRPr lang="en-US"/>
            </a:p>
          </p:txBody>
        </p:sp>
        <p:sp>
          <p:nvSpPr>
            <p:cNvPr id="28048" name="Freeform 408"/>
            <p:cNvSpPr>
              <a:spLocks/>
            </p:cNvSpPr>
            <p:nvPr/>
          </p:nvSpPr>
          <p:spPr bwMode="auto">
            <a:xfrm>
              <a:off x="3714295" y="1217666"/>
              <a:ext cx="534454" cy="1170"/>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0040FF"/>
            </a:solidFill>
            <a:ln w="0">
              <a:solidFill>
                <a:srgbClr val="0040FF"/>
              </a:solidFill>
              <a:round/>
              <a:headEnd/>
              <a:tailEnd/>
            </a:ln>
          </p:spPr>
          <p:txBody>
            <a:bodyPr/>
            <a:lstStyle/>
            <a:p>
              <a:endParaRPr lang="en-US"/>
            </a:p>
          </p:txBody>
        </p:sp>
        <p:sp>
          <p:nvSpPr>
            <p:cNvPr id="28049" name="Rectangle 409"/>
            <p:cNvSpPr>
              <a:spLocks noChangeArrowheads="1"/>
            </p:cNvSpPr>
            <p:nvPr/>
          </p:nvSpPr>
          <p:spPr bwMode="auto">
            <a:xfrm>
              <a:off x="3714295" y="1217666"/>
              <a:ext cx="534454" cy="1170"/>
            </a:xfrm>
            <a:prstGeom prst="rect">
              <a:avLst/>
            </a:prstGeom>
            <a:noFill/>
            <a:ln w="7938">
              <a:solidFill>
                <a:srgbClr val="000000"/>
              </a:solidFill>
              <a:miter lim="800000"/>
              <a:headEnd/>
              <a:tailEnd/>
            </a:ln>
          </p:spPr>
          <p:txBody>
            <a:bodyPr/>
            <a:lstStyle/>
            <a:p>
              <a:endParaRPr lang="en-US"/>
            </a:p>
          </p:txBody>
        </p:sp>
        <p:sp>
          <p:nvSpPr>
            <p:cNvPr id="28050" name="Freeform 410"/>
            <p:cNvSpPr>
              <a:spLocks/>
            </p:cNvSpPr>
            <p:nvPr/>
          </p:nvSpPr>
          <p:spPr bwMode="auto">
            <a:xfrm>
              <a:off x="3714295" y="1215325"/>
              <a:ext cx="534454" cy="2341"/>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0040FF"/>
            </a:solidFill>
            <a:ln w="0">
              <a:solidFill>
                <a:srgbClr val="0040FF"/>
              </a:solidFill>
              <a:round/>
              <a:headEnd/>
              <a:tailEnd/>
            </a:ln>
          </p:spPr>
          <p:txBody>
            <a:bodyPr/>
            <a:lstStyle/>
            <a:p>
              <a:endParaRPr lang="en-US"/>
            </a:p>
          </p:txBody>
        </p:sp>
        <p:sp>
          <p:nvSpPr>
            <p:cNvPr id="28051" name="Rectangle 411"/>
            <p:cNvSpPr>
              <a:spLocks noChangeArrowheads="1"/>
            </p:cNvSpPr>
            <p:nvPr/>
          </p:nvSpPr>
          <p:spPr bwMode="auto">
            <a:xfrm>
              <a:off x="3714295" y="1215325"/>
              <a:ext cx="534454" cy="2341"/>
            </a:xfrm>
            <a:prstGeom prst="rect">
              <a:avLst/>
            </a:prstGeom>
            <a:noFill/>
            <a:ln w="7938">
              <a:solidFill>
                <a:srgbClr val="000000"/>
              </a:solidFill>
              <a:miter lim="800000"/>
              <a:headEnd/>
              <a:tailEnd/>
            </a:ln>
          </p:spPr>
          <p:txBody>
            <a:bodyPr/>
            <a:lstStyle/>
            <a:p>
              <a:endParaRPr lang="en-US"/>
            </a:p>
          </p:txBody>
        </p:sp>
        <p:sp>
          <p:nvSpPr>
            <p:cNvPr id="28052" name="Freeform 412"/>
            <p:cNvSpPr>
              <a:spLocks/>
            </p:cNvSpPr>
            <p:nvPr/>
          </p:nvSpPr>
          <p:spPr bwMode="auto">
            <a:xfrm>
              <a:off x="3714295" y="1214155"/>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0040FF"/>
            </a:solidFill>
            <a:ln w="0">
              <a:solidFill>
                <a:srgbClr val="0040FF"/>
              </a:solidFill>
              <a:round/>
              <a:headEnd/>
              <a:tailEnd/>
            </a:ln>
          </p:spPr>
          <p:txBody>
            <a:bodyPr/>
            <a:lstStyle/>
            <a:p>
              <a:endParaRPr lang="en-US"/>
            </a:p>
          </p:txBody>
        </p:sp>
        <p:sp>
          <p:nvSpPr>
            <p:cNvPr id="28053" name="Rectangle 413"/>
            <p:cNvSpPr>
              <a:spLocks noChangeArrowheads="1"/>
            </p:cNvSpPr>
            <p:nvPr/>
          </p:nvSpPr>
          <p:spPr bwMode="auto">
            <a:xfrm>
              <a:off x="3714295" y="1214155"/>
              <a:ext cx="534454" cy="1170"/>
            </a:xfrm>
            <a:prstGeom prst="rect">
              <a:avLst/>
            </a:prstGeom>
            <a:noFill/>
            <a:ln w="7938">
              <a:solidFill>
                <a:srgbClr val="000000"/>
              </a:solidFill>
              <a:miter lim="800000"/>
              <a:headEnd/>
              <a:tailEnd/>
            </a:ln>
          </p:spPr>
          <p:txBody>
            <a:bodyPr/>
            <a:lstStyle/>
            <a:p>
              <a:endParaRPr lang="en-US"/>
            </a:p>
          </p:txBody>
        </p:sp>
        <p:sp>
          <p:nvSpPr>
            <p:cNvPr id="28054" name="Freeform 414"/>
            <p:cNvSpPr>
              <a:spLocks/>
            </p:cNvSpPr>
            <p:nvPr/>
          </p:nvSpPr>
          <p:spPr bwMode="auto">
            <a:xfrm>
              <a:off x="3714295" y="1212985"/>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0040FF"/>
            </a:solidFill>
            <a:ln w="0">
              <a:solidFill>
                <a:srgbClr val="0040FF"/>
              </a:solidFill>
              <a:round/>
              <a:headEnd/>
              <a:tailEnd/>
            </a:ln>
          </p:spPr>
          <p:txBody>
            <a:bodyPr/>
            <a:lstStyle/>
            <a:p>
              <a:endParaRPr lang="en-US"/>
            </a:p>
          </p:txBody>
        </p:sp>
        <p:sp>
          <p:nvSpPr>
            <p:cNvPr id="28055" name="Rectangle 415"/>
            <p:cNvSpPr>
              <a:spLocks noChangeArrowheads="1"/>
            </p:cNvSpPr>
            <p:nvPr/>
          </p:nvSpPr>
          <p:spPr bwMode="auto">
            <a:xfrm>
              <a:off x="3714295" y="1212985"/>
              <a:ext cx="534454" cy="1170"/>
            </a:xfrm>
            <a:prstGeom prst="rect">
              <a:avLst/>
            </a:prstGeom>
            <a:noFill/>
            <a:ln w="7938">
              <a:solidFill>
                <a:srgbClr val="000000"/>
              </a:solidFill>
              <a:miter lim="800000"/>
              <a:headEnd/>
              <a:tailEnd/>
            </a:ln>
          </p:spPr>
          <p:txBody>
            <a:bodyPr/>
            <a:lstStyle/>
            <a:p>
              <a:endParaRPr lang="en-US"/>
            </a:p>
          </p:txBody>
        </p:sp>
        <p:sp>
          <p:nvSpPr>
            <p:cNvPr id="28056" name="Freeform 416"/>
            <p:cNvSpPr>
              <a:spLocks/>
            </p:cNvSpPr>
            <p:nvPr/>
          </p:nvSpPr>
          <p:spPr bwMode="auto">
            <a:xfrm>
              <a:off x="3714295" y="1211814"/>
              <a:ext cx="534454" cy="1170"/>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0040FF"/>
            </a:solidFill>
            <a:ln w="0">
              <a:solidFill>
                <a:srgbClr val="0040FF"/>
              </a:solidFill>
              <a:round/>
              <a:headEnd/>
              <a:tailEnd/>
            </a:ln>
          </p:spPr>
          <p:txBody>
            <a:bodyPr/>
            <a:lstStyle/>
            <a:p>
              <a:endParaRPr lang="en-US"/>
            </a:p>
          </p:txBody>
        </p:sp>
        <p:sp>
          <p:nvSpPr>
            <p:cNvPr id="28057" name="Rectangle 417"/>
            <p:cNvSpPr>
              <a:spLocks noChangeArrowheads="1"/>
            </p:cNvSpPr>
            <p:nvPr/>
          </p:nvSpPr>
          <p:spPr bwMode="auto">
            <a:xfrm>
              <a:off x="3714295" y="1211814"/>
              <a:ext cx="534454" cy="1170"/>
            </a:xfrm>
            <a:prstGeom prst="rect">
              <a:avLst/>
            </a:prstGeom>
            <a:noFill/>
            <a:ln w="7938">
              <a:solidFill>
                <a:srgbClr val="000000"/>
              </a:solidFill>
              <a:miter lim="800000"/>
              <a:headEnd/>
              <a:tailEnd/>
            </a:ln>
          </p:spPr>
          <p:txBody>
            <a:bodyPr/>
            <a:lstStyle/>
            <a:p>
              <a:endParaRPr lang="en-US"/>
            </a:p>
          </p:txBody>
        </p:sp>
        <p:sp>
          <p:nvSpPr>
            <p:cNvPr id="28058" name="Freeform 418"/>
            <p:cNvSpPr>
              <a:spLocks/>
            </p:cNvSpPr>
            <p:nvPr/>
          </p:nvSpPr>
          <p:spPr bwMode="auto">
            <a:xfrm>
              <a:off x="3714295" y="1209473"/>
              <a:ext cx="534454" cy="2341"/>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0040FF"/>
            </a:solidFill>
            <a:ln w="0">
              <a:solidFill>
                <a:srgbClr val="0040FF"/>
              </a:solidFill>
              <a:round/>
              <a:headEnd/>
              <a:tailEnd/>
            </a:ln>
          </p:spPr>
          <p:txBody>
            <a:bodyPr/>
            <a:lstStyle/>
            <a:p>
              <a:endParaRPr lang="en-US"/>
            </a:p>
          </p:txBody>
        </p:sp>
        <p:sp>
          <p:nvSpPr>
            <p:cNvPr id="28059" name="Rectangle 419"/>
            <p:cNvSpPr>
              <a:spLocks noChangeArrowheads="1"/>
            </p:cNvSpPr>
            <p:nvPr/>
          </p:nvSpPr>
          <p:spPr bwMode="auto">
            <a:xfrm>
              <a:off x="3714295" y="1209473"/>
              <a:ext cx="534454" cy="2341"/>
            </a:xfrm>
            <a:prstGeom prst="rect">
              <a:avLst/>
            </a:prstGeom>
            <a:noFill/>
            <a:ln w="7938">
              <a:solidFill>
                <a:srgbClr val="000000"/>
              </a:solidFill>
              <a:miter lim="800000"/>
              <a:headEnd/>
              <a:tailEnd/>
            </a:ln>
          </p:spPr>
          <p:txBody>
            <a:bodyPr/>
            <a:lstStyle/>
            <a:p>
              <a:endParaRPr lang="en-US"/>
            </a:p>
          </p:txBody>
        </p:sp>
        <p:sp>
          <p:nvSpPr>
            <p:cNvPr id="28060" name="Freeform 420"/>
            <p:cNvSpPr>
              <a:spLocks/>
            </p:cNvSpPr>
            <p:nvPr/>
          </p:nvSpPr>
          <p:spPr bwMode="auto">
            <a:xfrm>
              <a:off x="3714295" y="1208303"/>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0040FF"/>
            </a:solidFill>
            <a:ln w="0">
              <a:solidFill>
                <a:srgbClr val="0040FF"/>
              </a:solidFill>
              <a:round/>
              <a:headEnd/>
              <a:tailEnd/>
            </a:ln>
          </p:spPr>
          <p:txBody>
            <a:bodyPr/>
            <a:lstStyle/>
            <a:p>
              <a:endParaRPr lang="en-US"/>
            </a:p>
          </p:txBody>
        </p:sp>
        <p:sp>
          <p:nvSpPr>
            <p:cNvPr id="28061" name="Rectangle 421"/>
            <p:cNvSpPr>
              <a:spLocks noChangeArrowheads="1"/>
            </p:cNvSpPr>
            <p:nvPr/>
          </p:nvSpPr>
          <p:spPr bwMode="auto">
            <a:xfrm>
              <a:off x="3714295" y="1208303"/>
              <a:ext cx="534454" cy="1170"/>
            </a:xfrm>
            <a:prstGeom prst="rect">
              <a:avLst/>
            </a:prstGeom>
            <a:noFill/>
            <a:ln w="7938">
              <a:solidFill>
                <a:srgbClr val="000000"/>
              </a:solidFill>
              <a:miter lim="800000"/>
              <a:headEnd/>
              <a:tailEnd/>
            </a:ln>
          </p:spPr>
          <p:txBody>
            <a:bodyPr/>
            <a:lstStyle/>
            <a:p>
              <a:endParaRPr lang="en-US"/>
            </a:p>
          </p:txBody>
        </p:sp>
        <p:sp>
          <p:nvSpPr>
            <p:cNvPr id="28062" name="Freeform 422"/>
            <p:cNvSpPr>
              <a:spLocks/>
            </p:cNvSpPr>
            <p:nvPr/>
          </p:nvSpPr>
          <p:spPr bwMode="auto">
            <a:xfrm>
              <a:off x="3714295" y="1207132"/>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0040FF"/>
            </a:solidFill>
            <a:ln w="0">
              <a:solidFill>
                <a:srgbClr val="0040FF"/>
              </a:solidFill>
              <a:round/>
              <a:headEnd/>
              <a:tailEnd/>
            </a:ln>
          </p:spPr>
          <p:txBody>
            <a:bodyPr/>
            <a:lstStyle/>
            <a:p>
              <a:endParaRPr lang="en-US"/>
            </a:p>
          </p:txBody>
        </p:sp>
        <p:sp>
          <p:nvSpPr>
            <p:cNvPr id="28063" name="Rectangle 423"/>
            <p:cNvSpPr>
              <a:spLocks noChangeArrowheads="1"/>
            </p:cNvSpPr>
            <p:nvPr/>
          </p:nvSpPr>
          <p:spPr bwMode="auto">
            <a:xfrm>
              <a:off x="3714295" y="1207132"/>
              <a:ext cx="534454" cy="1170"/>
            </a:xfrm>
            <a:prstGeom prst="rect">
              <a:avLst/>
            </a:prstGeom>
            <a:noFill/>
            <a:ln w="7938">
              <a:solidFill>
                <a:srgbClr val="000000"/>
              </a:solidFill>
              <a:miter lim="800000"/>
              <a:headEnd/>
              <a:tailEnd/>
            </a:ln>
          </p:spPr>
          <p:txBody>
            <a:bodyPr/>
            <a:lstStyle/>
            <a:p>
              <a:endParaRPr lang="en-US"/>
            </a:p>
          </p:txBody>
        </p:sp>
        <p:sp>
          <p:nvSpPr>
            <p:cNvPr id="28064" name="Freeform 424"/>
            <p:cNvSpPr>
              <a:spLocks/>
            </p:cNvSpPr>
            <p:nvPr/>
          </p:nvSpPr>
          <p:spPr bwMode="auto">
            <a:xfrm>
              <a:off x="3714295" y="1205962"/>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0000FF"/>
            </a:solidFill>
            <a:ln w="0">
              <a:solidFill>
                <a:srgbClr val="0000FF"/>
              </a:solidFill>
              <a:round/>
              <a:headEnd/>
              <a:tailEnd/>
            </a:ln>
          </p:spPr>
          <p:txBody>
            <a:bodyPr/>
            <a:lstStyle/>
            <a:p>
              <a:endParaRPr lang="en-US"/>
            </a:p>
          </p:txBody>
        </p:sp>
        <p:sp>
          <p:nvSpPr>
            <p:cNvPr id="28065" name="Rectangle 425"/>
            <p:cNvSpPr>
              <a:spLocks noChangeArrowheads="1"/>
            </p:cNvSpPr>
            <p:nvPr/>
          </p:nvSpPr>
          <p:spPr bwMode="auto">
            <a:xfrm>
              <a:off x="3714295" y="1205962"/>
              <a:ext cx="534454" cy="1170"/>
            </a:xfrm>
            <a:prstGeom prst="rect">
              <a:avLst/>
            </a:prstGeom>
            <a:noFill/>
            <a:ln w="7938">
              <a:solidFill>
                <a:srgbClr val="000000"/>
              </a:solidFill>
              <a:miter lim="800000"/>
              <a:headEnd/>
              <a:tailEnd/>
            </a:ln>
          </p:spPr>
          <p:txBody>
            <a:bodyPr/>
            <a:lstStyle/>
            <a:p>
              <a:endParaRPr lang="en-US"/>
            </a:p>
          </p:txBody>
        </p:sp>
        <p:sp>
          <p:nvSpPr>
            <p:cNvPr id="28066" name="Freeform 426"/>
            <p:cNvSpPr>
              <a:spLocks/>
            </p:cNvSpPr>
            <p:nvPr/>
          </p:nvSpPr>
          <p:spPr bwMode="auto">
            <a:xfrm>
              <a:off x="3714295" y="1203621"/>
              <a:ext cx="534454" cy="2341"/>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0000FF"/>
            </a:solidFill>
            <a:ln w="0">
              <a:solidFill>
                <a:srgbClr val="0000FF"/>
              </a:solidFill>
              <a:round/>
              <a:headEnd/>
              <a:tailEnd/>
            </a:ln>
          </p:spPr>
          <p:txBody>
            <a:bodyPr/>
            <a:lstStyle/>
            <a:p>
              <a:endParaRPr lang="en-US"/>
            </a:p>
          </p:txBody>
        </p:sp>
        <p:sp>
          <p:nvSpPr>
            <p:cNvPr id="28067" name="Rectangle 427"/>
            <p:cNvSpPr>
              <a:spLocks noChangeArrowheads="1"/>
            </p:cNvSpPr>
            <p:nvPr/>
          </p:nvSpPr>
          <p:spPr bwMode="auto">
            <a:xfrm>
              <a:off x="3714295" y="1203621"/>
              <a:ext cx="534454" cy="2341"/>
            </a:xfrm>
            <a:prstGeom prst="rect">
              <a:avLst/>
            </a:prstGeom>
            <a:noFill/>
            <a:ln w="7938">
              <a:solidFill>
                <a:srgbClr val="000000"/>
              </a:solidFill>
              <a:miter lim="800000"/>
              <a:headEnd/>
              <a:tailEnd/>
            </a:ln>
          </p:spPr>
          <p:txBody>
            <a:bodyPr/>
            <a:lstStyle/>
            <a:p>
              <a:endParaRPr lang="en-US"/>
            </a:p>
          </p:txBody>
        </p:sp>
        <p:sp>
          <p:nvSpPr>
            <p:cNvPr id="28068" name="Freeform 428"/>
            <p:cNvSpPr>
              <a:spLocks/>
            </p:cNvSpPr>
            <p:nvPr/>
          </p:nvSpPr>
          <p:spPr bwMode="auto">
            <a:xfrm>
              <a:off x="3714295" y="1202451"/>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0000FF"/>
            </a:solidFill>
            <a:ln w="0">
              <a:solidFill>
                <a:srgbClr val="0000FF"/>
              </a:solidFill>
              <a:round/>
              <a:headEnd/>
              <a:tailEnd/>
            </a:ln>
          </p:spPr>
          <p:txBody>
            <a:bodyPr/>
            <a:lstStyle/>
            <a:p>
              <a:endParaRPr lang="en-US"/>
            </a:p>
          </p:txBody>
        </p:sp>
        <p:sp>
          <p:nvSpPr>
            <p:cNvPr id="28069" name="Rectangle 429"/>
            <p:cNvSpPr>
              <a:spLocks noChangeArrowheads="1"/>
            </p:cNvSpPr>
            <p:nvPr/>
          </p:nvSpPr>
          <p:spPr bwMode="auto">
            <a:xfrm>
              <a:off x="3714295" y="1202451"/>
              <a:ext cx="534454" cy="1170"/>
            </a:xfrm>
            <a:prstGeom prst="rect">
              <a:avLst/>
            </a:prstGeom>
            <a:noFill/>
            <a:ln w="7938">
              <a:solidFill>
                <a:srgbClr val="000000"/>
              </a:solidFill>
              <a:miter lim="800000"/>
              <a:headEnd/>
              <a:tailEnd/>
            </a:ln>
          </p:spPr>
          <p:txBody>
            <a:bodyPr/>
            <a:lstStyle/>
            <a:p>
              <a:endParaRPr lang="en-US"/>
            </a:p>
          </p:txBody>
        </p:sp>
        <p:sp>
          <p:nvSpPr>
            <p:cNvPr id="28070" name="Freeform 430"/>
            <p:cNvSpPr>
              <a:spLocks/>
            </p:cNvSpPr>
            <p:nvPr/>
          </p:nvSpPr>
          <p:spPr bwMode="auto">
            <a:xfrm>
              <a:off x="3714295" y="1201280"/>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0000FF"/>
            </a:solidFill>
            <a:ln w="0">
              <a:solidFill>
                <a:srgbClr val="0000FF"/>
              </a:solidFill>
              <a:round/>
              <a:headEnd/>
              <a:tailEnd/>
            </a:ln>
          </p:spPr>
          <p:txBody>
            <a:bodyPr/>
            <a:lstStyle/>
            <a:p>
              <a:endParaRPr lang="en-US"/>
            </a:p>
          </p:txBody>
        </p:sp>
        <p:sp>
          <p:nvSpPr>
            <p:cNvPr id="28071" name="Rectangle 431"/>
            <p:cNvSpPr>
              <a:spLocks noChangeArrowheads="1"/>
            </p:cNvSpPr>
            <p:nvPr/>
          </p:nvSpPr>
          <p:spPr bwMode="auto">
            <a:xfrm>
              <a:off x="3714295" y="1201280"/>
              <a:ext cx="534454" cy="1170"/>
            </a:xfrm>
            <a:prstGeom prst="rect">
              <a:avLst/>
            </a:prstGeom>
            <a:noFill/>
            <a:ln w="7938">
              <a:solidFill>
                <a:srgbClr val="000000"/>
              </a:solidFill>
              <a:miter lim="800000"/>
              <a:headEnd/>
              <a:tailEnd/>
            </a:ln>
          </p:spPr>
          <p:txBody>
            <a:bodyPr/>
            <a:lstStyle/>
            <a:p>
              <a:endParaRPr lang="en-US"/>
            </a:p>
          </p:txBody>
        </p:sp>
        <p:sp>
          <p:nvSpPr>
            <p:cNvPr id="28072" name="Rectangle 432"/>
            <p:cNvSpPr>
              <a:spLocks noChangeArrowheads="1"/>
            </p:cNvSpPr>
            <p:nvPr/>
          </p:nvSpPr>
          <p:spPr bwMode="auto">
            <a:xfrm>
              <a:off x="3715694" y="1200110"/>
              <a:ext cx="533055" cy="146306"/>
            </a:xfrm>
            <a:prstGeom prst="rect">
              <a:avLst/>
            </a:prstGeom>
            <a:noFill/>
            <a:ln w="7938">
              <a:solidFill>
                <a:srgbClr val="000000"/>
              </a:solidFill>
              <a:miter lim="800000"/>
              <a:headEnd/>
              <a:tailEnd/>
            </a:ln>
          </p:spPr>
          <p:txBody>
            <a:bodyPr/>
            <a:lstStyle/>
            <a:p>
              <a:endParaRPr lang="en-US"/>
            </a:p>
          </p:txBody>
        </p:sp>
        <p:sp>
          <p:nvSpPr>
            <p:cNvPr id="28073" name="Freeform 433"/>
            <p:cNvSpPr>
              <a:spLocks/>
            </p:cNvSpPr>
            <p:nvPr/>
          </p:nvSpPr>
          <p:spPr bwMode="auto">
            <a:xfrm>
              <a:off x="3715694" y="1345245"/>
              <a:ext cx="88143" cy="150987"/>
            </a:xfrm>
            <a:custGeom>
              <a:avLst/>
              <a:gdLst>
                <a:gd name="T0" fmla="*/ 2147483647 w 249"/>
                <a:gd name="T1" fmla="*/ 2147483647 h 517"/>
                <a:gd name="T2" fmla="*/ 2147483647 w 249"/>
                <a:gd name="T3" fmla="*/ 2147483647 h 517"/>
                <a:gd name="T4" fmla="*/ 2147483647 w 249"/>
                <a:gd name="T5" fmla="*/ 0 h 517"/>
                <a:gd name="T6" fmla="*/ 0 w 249"/>
                <a:gd name="T7" fmla="*/ 0 h 517"/>
                <a:gd name="T8" fmla="*/ 0 w 249"/>
                <a:gd name="T9" fmla="*/ 2147483647 h 517"/>
                <a:gd name="T10" fmla="*/ 2147483647 w 249"/>
                <a:gd name="T11" fmla="*/ 2147483647 h 517"/>
                <a:gd name="T12" fmla="*/ 0 60000 65536"/>
                <a:gd name="T13" fmla="*/ 0 60000 65536"/>
                <a:gd name="T14" fmla="*/ 0 60000 65536"/>
                <a:gd name="T15" fmla="*/ 0 60000 65536"/>
                <a:gd name="T16" fmla="*/ 0 60000 65536"/>
                <a:gd name="T17" fmla="*/ 0 60000 65536"/>
                <a:gd name="T18" fmla="*/ 0 w 249"/>
                <a:gd name="T19" fmla="*/ 0 h 517"/>
                <a:gd name="T20" fmla="*/ 249 w 249"/>
                <a:gd name="T21" fmla="*/ 517 h 517"/>
              </a:gdLst>
              <a:ahLst/>
              <a:cxnLst>
                <a:cxn ang="T12">
                  <a:pos x="T0" y="T1"/>
                </a:cxn>
                <a:cxn ang="T13">
                  <a:pos x="T2" y="T3"/>
                </a:cxn>
                <a:cxn ang="T14">
                  <a:pos x="T4" y="T5"/>
                </a:cxn>
                <a:cxn ang="T15">
                  <a:pos x="T6" y="T7"/>
                </a:cxn>
                <a:cxn ang="T16">
                  <a:pos x="T8" y="T9"/>
                </a:cxn>
                <a:cxn ang="T17">
                  <a:pos x="T10" y="T11"/>
                </a:cxn>
              </a:cxnLst>
              <a:rect l="T18" t="T19" r="T20" b="T21"/>
              <a:pathLst>
                <a:path w="249" h="517">
                  <a:moveTo>
                    <a:pt x="249" y="517"/>
                  </a:moveTo>
                  <a:lnTo>
                    <a:pt x="249" y="517"/>
                  </a:lnTo>
                  <a:lnTo>
                    <a:pt x="249" y="0"/>
                  </a:lnTo>
                  <a:lnTo>
                    <a:pt x="0" y="0"/>
                  </a:lnTo>
                  <a:lnTo>
                    <a:pt x="0" y="517"/>
                  </a:lnTo>
                  <a:lnTo>
                    <a:pt x="249" y="517"/>
                  </a:lnTo>
                  <a:close/>
                </a:path>
              </a:pathLst>
            </a:custGeom>
            <a:solidFill>
              <a:srgbClr val="FFFFFF"/>
            </a:solidFill>
            <a:ln w="0">
              <a:solidFill>
                <a:srgbClr val="FFFFFF"/>
              </a:solidFill>
              <a:round/>
              <a:headEnd/>
              <a:tailEnd/>
            </a:ln>
          </p:spPr>
          <p:txBody>
            <a:bodyPr/>
            <a:lstStyle/>
            <a:p>
              <a:endParaRPr lang="en-US"/>
            </a:p>
          </p:txBody>
        </p:sp>
        <p:sp>
          <p:nvSpPr>
            <p:cNvPr id="28074" name="Rectangle 434"/>
            <p:cNvSpPr>
              <a:spLocks noChangeArrowheads="1"/>
            </p:cNvSpPr>
            <p:nvPr/>
          </p:nvSpPr>
          <p:spPr bwMode="auto">
            <a:xfrm>
              <a:off x="3715694" y="1345245"/>
              <a:ext cx="88143" cy="150987"/>
            </a:xfrm>
            <a:prstGeom prst="rect">
              <a:avLst/>
            </a:prstGeom>
            <a:noFill/>
            <a:ln w="7938">
              <a:solidFill>
                <a:srgbClr val="000000"/>
              </a:solidFill>
              <a:miter lim="800000"/>
              <a:headEnd/>
              <a:tailEnd/>
            </a:ln>
          </p:spPr>
          <p:txBody>
            <a:bodyPr/>
            <a:lstStyle/>
            <a:p>
              <a:endParaRPr lang="en-US"/>
            </a:p>
          </p:txBody>
        </p:sp>
        <p:sp>
          <p:nvSpPr>
            <p:cNvPr id="28075" name="Rectangle 435"/>
            <p:cNvSpPr>
              <a:spLocks noChangeArrowheads="1"/>
            </p:cNvSpPr>
            <p:nvPr/>
          </p:nvSpPr>
          <p:spPr bwMode="auto">
            <a:xfrm>
              <a:off x="3715694" y="1345245"/>
              <a:ext cx="88143" cy="150987"/>
            </a:xfrm>
            <a:prstGeom prst="rect">
              <a:avLst/>
            </a:prstGeom>
            <a:noFill/>
            <a:ln w="7938">
              <a:solidFill>
                <a:srgbClr val="000000"/>
              </a:solidFill>
              <a:miter lim="800000"/>
              <a:headEnd/>
              <a:tailEnd/>
            </a:ln>
          </p:spPr>
          <p:txBody>
            <a:bodyPr/>
            <a:lstStyle/>
            <a:p>
              <a:endParaRPr lang="en-US"/>
            </a:p>
          </p:txBody>
        </p:sp>
        <p:sp>
          <p:nvSpPr>
            <p:cNvPr id="28076" name="Rectangle 436"/>
            <p:cNvSpPr>
              <a:spLocks noChangeArrowheads="1"/>
            </p:cNvSpPr>
            <p:nvPr/>
          </p:nvSpPr>
          <p:spPr bwMode="auto">
            <a:xfrm>
              <a:off x="478187" y="1124031"/>
              <a:ext cx="1045124" cy="582882"/>
            </a:xfrm>
            <a:prstGeom prst="rect">
              <a:avLst/>
            </a:prstGeom>
            <a:noFill/>
            <a:ln w="7938">
              <a:solidFill>
                <a:srgbClr val="000000"/>
              </a:solidFill>
              <a:miter lim="800000"/>
              <a:headEnd/>
              <a:tailEnd/>
            </a:ln>
          </p:spPr>
          <p:txBody>
            <a:bodyPr/>
            <a:lstStyle/>
            <a:p>
              <a:endParaRPr lang="en-US"/>
            </a:p>
          </p:txBody>
        </p:sp>
        <p:sp>
          <p:nvSpPr>
            <p:cNvPr id="28077" name="Freeform 437"/>
            <p:cNvSpPr>
              <a:spLocks/>
            </p:cNvSpPr>
            <p:nvPr/>
          </p:nvSpPr>
          <p:spPr bwMode="auto">
            <a:xfrm>
              <a:off x="583120" y="1202451"/>
              <a:ext cx="854847" cy="422531"/>
            </a:xfrm>
            <a:custGeom>
              <a:avLst/>
              <a:gdLst>
                <a:gd name="T0" fmla="*/ 2147483647 w 2444"/>
                <a:gd name="T1" fmla="*/ 2147483647 h 1442"/>
                <a:gd name="T2" fmla="*/ 2147483647 w 2444"/>
                <a:gd name="T3" fmla="*/ 2147483647 h 1442"/>
                <a:gd name="T4" fmla="*/ 2147483647 w 2444"/>
                <a:gd name="T5" fmla="*/ 0 h 1442"/>
                <a:gd name="T6" fmla="*/ 0 w 2444"/>
                <a:gd name="T7" fmla="*/ 0 h 1442"/>
                <a:gd name="T8" fmla="*/ 0 w 2444"/>
                <a:gd name="T9" fmla="*/ 2147483647 h 1442"/>
                <a:gd name="T10" fmla="*/ 2147483647 w 2444"/>
                <a:gd name="T11" fmla="*/ 2147483647 h 1442"/>
                <a:gd name="T12" fmla="*/ 0 60000 65536"/>
                <a:gd name="T13" fmla="*/ 0 60000 65536"/>
                <a:gd name="T14" fmla="*/ 0 60000 65536"/>
                <a:gd name="T15" fmla="*/ 0 60000 65536"/>
                <a:gd name="T16" fmla="*/ 0 60000 65536"/>
                <a:gd name="T17" fmla="*/ 0 60000 65536"/>
                <a:gd name="T18" fmla="*/ 0 w 2444"/>
                <a:gd name="T19" fmla="*/ 0 h 1442"/>
                <a:gd name="T20" fmla="*/ 2444 w 2444"/>
                <a:gd name="T21" fmla="*/ 1442 h 1442"/>
              </a:gdLst>
              <a:ahLst/>
              <a:cxnLst>
                <a:cxn ang="T12">
                  <a:pos x="T0" y="T1"/>
                </a:cxn>
                <a:cxn ang="T13">
                  <a:pos x="T2" y="T3"/>
                </a:cxn>
                <a:cxn ang="T14">
                  <a:pos x="T4" y="T5"/>
                </a:cxn>
                <a:cxn ang="T15">
                  <a:pos x="T6" y="T7"/>
                </a:cxn>
                <a:cxn ang="T16">
                  <a:pos x="T8" y="T9"/>
                </a:cxn>
                <a:cxn ang="T17">
                  <a:pos x="T10" y="T11"/>
                </a:cxn>
              </a:cxnLst>
              <a:rect l="T18" t="T19" r="T20" b="T21"/>
              <a:pathLst>
                <a:path w="2444" h="1442">
                  <a:moveTo>
                    <a:pt x="2444" y="1442"/>
                  </a:moveTo>
                  <a:lnTo>
                    <a:pt x="2444" y="1442"/>
                  </a:lnTo>
                  <a:lnTo>
                    <a:pt x="2444" y="0"/>
                  </a:lnTo>
                  <a:lnTo>
                    <a:pt x="0" y="0"/>
                  </a:lnTo>
                  <a:lnTo>
                    <a:pt x="0" y="1442"/>
                  </a:lnTo>
                  <a:lnTo>
                    <a:pt x="2444" y="1442"/>
                  </a:lnTo>
                  <a:close/>
                </a:path>
              </a:pathLst>
            </a:custGeom>
            <a:solidFill>
              <a:srgbClr val="80FFBF"/>
            </a:solidFill>
            <a:ln w="0">
              <a:solidFill>
                <a:srgbClr val="80FFBF"/>
              </a:solidFill>
              <a:round/>
              <a:headEnd/>
              <a:tailEnd/>
            </a:ln>
          </p:spPr>
          <p:txBody>
            <a:bodyPr/>
            <a:lstStyle/>
            <a:p>
              <a:endParaRPr lang="en-US"/>
            </a:p>
          </p:txBody>
        </p:sp>
        <p:sp>
          <p:nvSpPr>
            <p:cNvPr id="28078" name="Rectangle 438"/>
            <p:cNvSpPr>
              <a:spLocks noChangeArrowheads="1"/>
            </p:cNvSpPr>
            <p:nvPr/>
          </p:nvSpPr>
          <p:spPr bwMode="auto">
            <a:xfrm>
              <a:off x="583120" y="1202451"/>
              <a:ext cx="854847" cy="422531"/>
            </a:xfrm>
            <a:prstGeom prst="rect">
              <a:avLst/>
            </a:prstGeom>
            <a:noFill/>
            <a:ln w="7938">
              <a:solidFill>
                <a:srgbClr val="000000"/>
              </a:solidFill>
              <a:miter lim="800000"/>
              <a:headEnd/>
              <a:tailEnd/>
            </a:ln>
          </p:spPr>
          <p:txBody>
            <a:bodyPr/>
            <a:lstStyle/>
            <a:p>
              <a:endParaRPr lang="en-US"/>
            </a:p>
          </p:txBody>
        </p:sp>
        <p:sp>
          <p:nvSpPr>
            <p:cNvPr id="28079" name="Rectangle 439"/>
            <p:cNvSpPr>
              <a:spLocks noChangeArrowheads="1"/>
            </p:cNvSpPr>
            <p:nvPr/>
          </p:nvSpPr>
          <p:spPr bwMode="auto">
            <a:xfrm>
              <a:off x="583120" y="1202451"/>
              <a:ext cx="854847" cy="422531"/>
            </a:xfrm>
            <a:prstGeom prst="rect">
              <a:avLst/>
            </a:prstGeom>
            <a:noFill/>
            <a:ln w="7938">
              <a:solidFill>
                <a:srgbClr val="000000"/>
              </a:solidFill>
              <a:miter lim="800000"/>
              <a:headEnd/>
              <a:tailEnd/>
            </a:ln>
          </p:spPr>
          <p:txBody>
            <a:bodyPr/>
            <a:lstStyle/>
            <a:p>
              <a:endParaRPr lang="en-US"/>
            </a:p>
          </p:txBody>
        </p:sp>
        <p:sp>
          <p:nvSpPr>
            <p:cNvPr id="28080" name="Freeform 440"/>
            <p:cNvSpPr>
              <a:spLocks/>
            </p:cNvSpPr>
            <p:nvPr/>
          </p:nvSpPr>
          <p:spPr bwMode="auto">
            <a:xfrm>
              <a:off x="938490" y="1237564"/>
              <a:ext cx="71354" cy="60863"/>
            </a:xfrm>
            <a:custGeom>
              <a:avLst/>
              <a:gdLst>
                <a:gd name="T0" fmla="*/ 2147483647 w 206"/>
                <a:gd name="T1" fmla="*/ 2147483647 h 208"/>
                <a:gd name="T2" fmla="*/ 2147483647 w 206"/>
                <a:gd name="T3" fmla="*/ 2147483647 h 208"/>
                <a:gd name="T4" fmla="*/ 2147483647 w 206"/>
                <a:gd name="T5" fmla="*/ 2147483647 h 208"/>
                <a:gd name="T6" fmla="*/ 2147483647 w 206"/>
                <a:gd name="T7" fmla="*/ 2147483647 h 208"/>
                <a:gd name="T8" fmla="*/ 2147483647 w 206"/>
                <a:gd name="T9" fmla="*/ 2147483647 h 208"/>
                <a:gd name="T10" fmla="*/ 2147483647 w 206"/>
                <a:gd name="T11" fmla="*/ 2147483647 h 208"/>
                <a:gd name="T12" fmla="*/ 2147483647 w 206"/>
                <a:gd name="T13" fmla="*/ 2147483647 h 208"/>
                <a:gd name="T14" fmla="*/ 2147483647 w 206"/>
                <a:gd name="T15" fmla="*/ 2147483647 h 208"/>
                <a:gd name="T16" fmla="*/ 0 w 206"/>
                <a:gd name="T17" fmla="*/ 2147483647 h 208"/>
                <a:gd name="T18" fmla="*/ 0 w 206"/>
                <a:gd name="T19" fmla="*/ 2147483647 h 208"/>
                <a:gd name="T20" fmla="*/ 0 w 206"/>
                <a:gd name="T21" fmla="*/ 2147483647 h 208"/>
                <a:gd name="T22" fmla="*/ 2147483647 w 206"/>
                <a:gd name="T23" fmla="*/ 2147483647 h 208"/>
                <a:gd name="T24" fmla="*/ 2147483647 w 206"/>
                <a:gd name="T25" fmla="*/ 2147483647 h 208"/>
                <a:gd name="T26" fmla="*/ 2147483647 w 206"/>
                <a:gd name="T27" fmla="*/ 2147483647 h 208"/>
                <a:gd name="T28" fmla="*/ 2147483647 w 206"/>
                <a:gd name="T29" fmla="*/ 2147483647 h 208"/>
                <a:gd name="T30" fmla="*/ 2147483647 w 206"/>
                <a:gd name="T31" fmla="*/ 2147483647 h 208"/>
                <a:gd name="T32" fmla="*/ 2147483647 w 206"/>
                <a:gd name="T33" fmla="*/ 2147483647 h 208"/>
                <a:gd name="T34" fmla="*/ 2147483647 w 206"/>
                <a:gd name="T35" fmla="*/ 0 h 208"/>
                <a:gd name="T36" fmla="*/ 2147483647 w 206"/>
                <a:gd name="T37" fmla="*/ 2147483647 h 208"/>
                <a:gd name="T38" fmla="*/ 2147483647 w 206"/>
                <a:gd name="T39" fmla="*/ 2147483647 h 208"/>
                <a:gd name="T40" fmla="*/ 2147483647 w 206"/>
                <a:gd name="T41" fmla="*/ 2147483647 h 208"/>
                <a:gd name="T42" fmla="*/ 2147483647 w 206"/>
                <a:gd name="T43" fmla="*/ 2147483647 h 208"/>
                <a:gd name="T44" fmla="*/ 2147483647 w 206"/>
                <a:gd name="T45" fmla="*/ 2147483647 h 208"/>
                <a:gd name="T46" fmla="*/ 2147483647 w 206"/>
                <a:gd name="T47" fmla="*/ 2147483647 h 208"/>
                <a:gd name="T48" fmla="*/ 2147483647 w 206"/>
                <a:gd name="T49" fmla="*/ 2147483647 h 208"/>
                <a:gd name="T50" fmla="*/ 2147483647 w 206"/>
                <a:gd name="T51" fmla="*/ 2147483647 h 208"/>
                <a:gd name="T52" fmla="*/ 2147483647 w 206"/>
                <a:gd name="T53" fmla="*/ 2147483647 h 208"/>
                <a:gd name="T54" fmla="*/ 2147483647 w 206"/>
                <a:gd name="T55" fmla="*/ 2147483647 h 208"/>
                <a:gd name="T56" fmla="*/ 2147483647 w 206"/>
                <a:gd name="T57" fmla="*/ 2147483647 h 208"/>
                <a:gd name="T58" fmla="*/ 2147483647 w 206"/>
                <a:gd name="T59" fmla="*/ 2147483647 h 208"/>
                <a:gd name="T60" fmla="*/ 2147483647 w 206"/>
                <a:gd name="T61" fmla="*/ 2147483647 h 208"/>
                <a:gd name="T62" fmla="*/ 2147483647 w 206"/>
                <a:gd name="T63" fmla="*/ 2147483647 h 208"/>
                <a:gd name="T64" fmla="*/ 2147483647 w 206"/>
                <a:gd name="T65" fmla="*/ 2147483647 h 208"/>
                <a:gd name="T66" fmla="*/ 2147483647 w 206"/>
                <a:gd name="T67" fmla="*/ 2147483647 h 2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6"/>
                <a:gd name="T103" fmla="*/ 0 h 208"/>
                <a:gd name="T104" fmla="*/ 206 w 206"/>
                <a:gd name="T105" fmla="*/ 208 h 2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6" h="208">
                  <a:moveTo>
                    <a:pt x="101" y="208"/>
                  </a:moveTo>
                  <a:lnTo>
                    <a:pt x="101" y="208"/>
                  </a:lnTo>
                  <a:lnTo>
                    <a:pt x="80" y="208"/>
                  </a:lnTo>
                  <a:lnTo>
                    <a:pt x="60" y="199"/>
                  </a:lnTo>
                  <a:lnTo>
                    <a:pt x="46" y="188"/>
                  </a:lnTo>
                  <a:lnTo>
                    <a:pt x="31" y="179"/>
                  </a:lnTo>
                  <a:lnTo>
                    <a:pt x="16" y="163"/>
                  </a:lnTo>
                  <a:lnTo>
                    <a:pt x="11" y="143"/>
                  </a:lnTo>
                  <a:lnTo>
                    <a:pt x="0" y="123"/>
                  </a:lnTo>
                  <a:lnTo>
                    <a:pt x="0" y="103"/>
                  </a:lnTo>
                  <a:lnTo>
                    <a:pt x="0" y="83"/>
                  </a:lnTo>
                  <a:lnTo>
                    <a:pt x="11" y="63"/>
                  </a:lnTo>
                  <a:lnTo>
                    <a:pt x="16" y="49"/>
                  </a:lnTo>
                  <a:lnTo>
                    <a:pt x="31" y="34"/>
                  </a:lnTo>
                  <a:lnTo>
                    <a:pt x="46" y="19"/>
                  </a:lnTo>
                  <a:lnTo>
                    <a:pt x="60" y="9"/>
                  </a:lnTo>
                  <a:lnTo>
                    <a:pt x="80" y="5"/>
                  </a:lnTo>
                  <a:lnTo>
                    <a:pt x="101" y="0"/>
                  </a:lnTo>
                  <a:lnTo>
                    <a:pt x="121" y="5"/>
                  </a:lnTo>
                  <a:lnTo>
                    <a:pt x="141" y="9"/>
                  </a:lnTo>
                  <a:lnTo>
                    <a:pt x="161" y="19"/>
                  </a:lnTo>
                  <a:lnTo>
                    <a:pt x="176" y="34"/>
                  </a:lnTo>
                  <a:lnTo>
                    <a:pt x="185" y="49"/>
                  </a:lnTo>
                  <a:lnTo>
                    <a:pt x="196" y="63"/>
                  </a:lnTo>
                  <a:lnTo>
                    <a:pt x="201" y="83"/>
                  </a:lnTo>
                  <a:lnTo>
                    <a:pt x="206" y="103"/>
                  </a:lnTo>
                  <a:lnTo>
                    <a:pt x="201" y="123"/>
                  </a:lnTo>
                  <a:lnTo>
                    <a:pt x="196" y="143"/>
                  </a:lnTo>
                  <a:lnTo>
                    <a:pt x="185" y="163"/>
                  </a:lnTo>
                  <a:lnTo>
                    <a:pt x="176" y="179"/>
                  </a:lnTo>
                  <a:lnTo>
                    <a:pt x="161" y="188"/>
                  </a:lnTo>
                  <a:lnTo>
                    <a:pt x="141" y="199"/>
                  </a:lnTo>
                  <a:lnTo>
                    <a:pt x="121" y="208"/>
                  </a:lnTo>
                  <a:lnTo>
                    <a:pt x="101" y="208"/>
                  </a:lnTo>
                  <a:close/>
                </a:path>
              </a:pathLst>
            </a:custGeom>
            <a:solidFill>
              <a:srgbClr val="FFFFFF"/>
            </a:solidFill>
            <a:ln w="0">
              <a:solidFill>
                <a:srgbClr val="FFFFFF"/>
              </a:solidFill>
              <a:round/>
              <a:headEnd/>
              <a:tailEnd/>
            </a:ln>
          </p:spPr>
          <p:txBody>
            <a:bodyPr/>
            <a:lstStyle/>
            <a:p>
              <a:endParaRPr lang="en-US"/>
            </a:p>
          </p:txBody>
        </p:sp>
        <p:sp>
          <p:nvSpPr>
            <p:cNvPr id="28081" name="Freeform 441"/>
            <p:cNvSpPr>
              <a:spLocks/>
            </p:cNvSpPr>
            <p:nvPr/>
          </p:nvSpPr>
          <p:spPr bwMode="auto">
            <a:xfrm>
              <a:off x="938490" y="1237564"/>
              <a:ext cx="71354" cy="60863"/>
            </a:xfrm>
            <a:custGeom>
              <a:avLst/>
              <a:gdLst>
                <a:gd name="T0" fmla="*/ 2147483647 w 174"/>
                <a:gd name="T1" fmla="*/ 2147483647 h 177"/>
                <a:gd name="T2" fmla="*/ 2147483647 w 174"/>
                <a:gd name="T3" fmla="*/ 2147483647 h 177"/>
                <a:gd name="T4" fmla="*/ 2147483647 w 174"/>
                <a:gd name="T5" fmla="*/ 2147483647 h 177"/>
                <a:gd name="T6" fmla="*/ 2147483647 w 174"/>
                <a:gd name="T7" fmla="*/ 2147483647 h 177"/>
                <a:gd name="T8" fmla="*/ 2147483647 w 174"/>
                <a:gd name="T9" fmla="*/ 2147483647 h 177"/>
                <a:gd name="T10" fmla="*/ 2147483647 w 174"/>
                <a:gd name="T11" fmla="*/ 2147483647 h 177"/>
                <a:gd name="T12" fmla="*/ 2147483647 w 174"/>
                <a:gd name="T13" fmla="*/ 2147483647 h 177"/>
                <a:gd name="T14" fmla="*/ 0 w 174"/>
                <a:gd name="T15" fmla="*/ 2147483647 h 177"/>
                <a:gd name="T16" fmla="*/ 0 w 174"/>
                <a:gd name="T17" fmla="*/ 2147483647 h 177"/>
                <a:gd name="T18" fmla="*/ 0 w 174"/>
                <a:gd name="T19" fmla="*/ 2147483647 h 177"/>
                <a:gd name="T20" fmla="*/ 2147483647 w 174"/>
                <a:gd name="T21" fmla="*/ 2147483647 h 177"/>
                <a:gd name="T22" fmla="*/ 2147483647 w 174"/>
                <a:gd name="T23" fmla="*/ 2147483647 h 177"/>
                <a:gd name="T24" fmla="*/ 2147483647 w 174"/>
                <a:gd name="T25" fmla="*/ 2147483647 h 177"/>
                <a:gd name="T26" fmla="*/ 2147483647 w 174"/>
                <a:gd name="T27" fmla="*/ 2147483647 h 177"/>
                <a:gd name="T28" fmla="*/ 2147483647 w 174"/>
                <a:gd name="T29" fmla="*/ 2147483647 h 177"/>
                <a:gd name="T30" fmla="*/ 2147483647 w 174"/>
                <a:gd name="T31" fmla="*/ 2147483647 h 177"/>
                <a:gd name="T32" fmla="*/ 2147483647 w 174"/>
                <a:gd name="T33" fmla="*/ 0 h 177"/>
                <a:gd name="T34" fmla="*/ 2147483647 w 174"/>
                <a:gd name="T35" fmla="*/ 2147483647 h 177"/>
                <a:gd name="T36" fmla="*/ 2147483647 w 174"/>
                <a:gd name="T37" fmla="*/ 2147483647 h 177"/>
                <a:gd name="T38" fmla="*/ 2147483647 w 174"/>
                <a:gd name="T39" fmla="*/ 2147483647 h 177"/>
                <a:gd name="T40" fmla="*/ 2147483647 w 174"/>
                <a:gd name="T41" fmla="*/ 2147483647 h 177"/>
                <a:gd name="T42" fmla="*/ 2147483647 w 174"/>
                <a:gd name="T43" fmla="*/ 2147483647 h 177"/>
                <a:gd name="T44" fmla="*/ 2147483647 w 174"/>
                <a:gd name="T45" fmla="*/ 2147483647 h 177"/>
                <a:gd name="T46" fmla="*/ 2147483647 w 174"/>
                <a:gd name="T47" fmla="*/ 2147483647 h 177"/>
                <a:gd name="T48" fmla="*/ 2147483647 w 174"/>
                <a:gd name="T49" fmla="*/ 2147483647 h 177"/>
                <a:gd name="T50" fmla="*/ 2147483647 w 174"/>
                <a:gd name="T51" fmla="*/ 2147483647 h 177"/>
                <a:gd name="T52" fmla="*/ 2147483647 w 174"/>
                <a:gd name="T53" fmla="*/ 2147483647 h 177"/>
                <a:gd name="T54" fmla="*/ 2147483647 w 174"/>
                <a:gd name="T55" fmla="*/ 2147483647 h 177"/>
                <a:gd name="T56" fmla="*/ 2147483647 w 174"/>
                <a:gd name="T57" fmla="*/ 2147483647 h 177"/>
                <a:gd name="T58" fmla="*/ 2147483647 w 174"/>
                <a:gd name="T59" fmla="*/ 2147483647 h 177"/>
                <a:gd name="T60" fmla="*/ 2147483647 w 174"/>
                <a:gd name="T61" fmla="*/ 2147483647 h 177"/>
                <a:gd name="T62" fmla="*/ 2147483647 w 174"/>
                <a:gd name="T63" fmla="*/ 2147483647 h 177"/>
                <a:gd name="T64" fmla="*/ 2147483647 w 174"/>
                <a:gd name="T65" fmla="*/ 2147483647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
                <a:gd name="T100" fmla="*/ 0 h 177"/>
                <a:gd name="T101" fmla="*/ 174 w 174"/>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 h="177">
                  <a:moveTo>
                    <a:pt x="85" y="177"/>
                  </a:moveTo>
                  <a:lnTo>
                    <a:pt x="68" y="177"/>
                  </a:lnTo>
                  <a:lnTo>
                    <a:pt x="51" y="169"/>
                  </a:lnTo>
                  <a:lnTo>
                    <a:pt x="39" y="160"/>
                  </a:lnTo>
                  <a:lnTo>
                    <a:pt x="26" y="152"/>
                  </a:lnTo>
                  <a:lnTo>
                    <a:pt x="13" y="139"/>
                  </a:lnTo>
                  <a:lnTo>
                    <a:pt x="9" y="122"/>
                  </a:lnTo>
                  <a:lnTo>
                    <a:pt x="0" y="105"/>
                  </a:lnTo>
                  <a:lnTo>
                    <a:pt x="0" y="88"/>
                  </a:lnTo>
                  <a:lnTo>
                    <a:pt x="0" y="71"/>
                  </a:lnTo>
                  <a:lnTo>
                    <a:pt x="9" y="54"/>
                  </a:lnTo>
                  <a:lnTo>
                    <a:pt x="13" y="42"/>
                  </a:lnTo>
                  <a:lnTo>
                    <a:pt x="26" y="29"/>
                  </a:lnTo>
                  <a:lnTo>
                    <a:pt x="39" y="16"/>
                  </a:lnTo>
                  <a:lnTo>
                    <a:pt x="51" y="8"/>
                  </a:lnTo>
                  <a:lnTo>
                    <a:pt x="68" y="4"/>
                  </a:lnTo>
                  <a:lnTo>
                    <a:pt x="85" y="0"/>
                  </a:lnTo>
                  <a:lnTo>
                    <a:pt x="102" y="4"/>
                  </a:lnTo>
                  <a:lnTo>
                    <a:pt x="119" y="8"/>
                  </a:lnTo>
                  <a:lnTo>
                    <a:pt x="136" y="16"/>
                  </a:lnTo>
                  <a:lnTo>
                    <a:pt x="149" y="29"/>
                  </a:lnTo>
                  <a:lnTo>
                    <a:pt x="157" y="42"/>
                  </a:lnTo>
                  <a:lnTo>
                    <a:pt x="166" y="54"/>
                  </a:lnTo>
                  <a:lnTo>
                    <a:pt x="170" y="71"/>
                  </a:lnTo>
                  <a:lnTo>
                    <a:pt x="174" y="88"/>
                  </a:lnTo>
                  <a:lnTo>
                    <a:pt x="170" y="105"/>
                  </a:lnTo>
                  <a:lnTo>
                    <a:pt x="166" y="122"/>
                  </a:lnTo>
                  <a:lnTo>
                    <a:pt x="157" y="139"/>
                  </a:lnTo>
                  <a:lnTo>
                    <a:pt x="149" y="152"/>
                  </a:lnTo>
                  <a:lnTo>
                    <a:pt x="136" y="160"/>
                  </a:lnTo>
                  <a:lnTo>
                    <a:pt x="119" y="169"/>
                  </a:lnTo>
                  <a:lnTo>
                    <a:pt x="102" y="177"/>
                  </a:lnTo>
                  <a:lnTo>
                    <a:pt x="85" y="177"/>
                  </a:lnTo>
                </a:path>
              </a:pathLst>
            </a:custGeom>
            <a:noFill/>
            <a:ln w="7938">
              <a:solidFill>
                <a:srgbClr val="000000"/>
              </a:solidFill>
              <a:round/>
              <a:headEnd/>
              <a:tailEnd/>
            </a:ln>
          </p:spPr>
          <p:txBody>
            <a:bodyPr/>
            <a:lstStyle/>
            <a:p>
              <a:endParaRPr lang="en-US"/>
            </a:p>
          </p:txBody>
        </p:sp>
        <p:sp>
          <p:nvSpPr>
            <p:cNvPr id="28082" name="Freeform 442"/>
            <p:cNvSpPr>
              <a:spLocks/>
            </p:cNvSpPr>
            <p:nvPr/>
          </p:nvSpPr>
          <p:spPr bwMode="auto">
            <a:xfrm>
              <a:off x="938490" y="1237564"/>
              <a:ext cx="71354" cy="60863"/>
            </a:xfrm>
            <a:custGeom>
              <a:avLst/>
              <a:gdLst>
                <a:gd name="T0" fmla="*/ 2147483647 w 174"/>
                <a:gd name="T1" fmla="*/ 2147483647 h 177"/>
                <a:gd name="T2" fmla="*/ 2147483647 w 174"/>
                <a:gd name="T3" fmla="*/ 2147483647 h 177"/>
                <a:gd name="T4" fmla="*/ 2147483647 w 174"/>
                <a:gd name="T5" fmla="*/ 2147483647 h 177"/>
                <a:gd name="T6" fmla="*/ 2147483647 w 174"/>
                <a:gd name="T7" fmla="*/ 2147483647 h 177"/>
                <a:gd name="T8" fmla="*/ 2147483647 w 174"/>
                <a:gd name="T9" fmla="*/ 2147483647 h 177"/>
                <a:gd name="T10" fmla="*/ 2147483647 w 174"/>
                <a:gd name="T11" fmla="*/ 2147483647 h 177"/>
                <a:gd name="T12" fmla="*/ 2147483647 w 174"/>
                <a:gd name="T13" fmla="*/ 2147483647 h 177"/>
                <a:gd name="T14" fmla="*/ 0 w 174"/>
                <a:gd name="T15" fmla="*/ 2147483647 h 177"/>
                <a:gd name="T16" fmla="*/ 0 w 174"/>
                <a:gd name="T17" fmla="*/ 2147483647 h 177"/>
                <a:gd name="T18" fmla="*/ 0 w 174"/>
                <a:gd name="T19" fmla="*/ 2147483647 h 177"/>
                <a:gd name="T20" fmla="*/ 2147483647 w 174"/>
                <a:gd name="T21" fmla="*/ 2147483647 h 177"/>
                <a:gd name="T22" fmla="*/ 2147483647 w 174"/>
                <a:gd name="T23" fmla="*/ 2147483647 h 177"/>
                <a:gd name="T24" fmla="*/ 2147483647 w 174"/>
                <a:gd name="T25" fmla="*/ 2147483647 h 177"/>
                <a:gd name="T26" fmla="*/ 2147483647 w 174"/>
                <a:gd name="T27" fmla="*/ 2147483647 h 177"/>
                <a:gd name="T28" fmla="*/ 2147483647 w 174"/>
                <a:gd name="T29" fmla="*/ 2147483647 h 177"/>
                <a:gd name="T30" fmla="*/ 2147483647 w 174"/>
                <a:gd name="T31" fmla="*/ 2147483647 h 177"/>
                <a:gd name="T32" fmla="*/ 2147483647 w 174"/>
                <a:gd name="T33" fmla="*/ 0 h 177"/>
                <a:gd name="T34" fmla="*/ 2147483647 w 174"/>
                <a:gd name="T35" fmla="*/ 2147483647 h 177"/>
                <a:gd name="T36" fmla="*/ 2147483647 w 174"/>
                <a:gd name="T37" fmla="*/ 2147483647 h 177"/>
                <a:gd name="T38" fmla="*/ 2147483647 w 174"/>
                <a:gd name="T39" fmla="*/ 2147483647 h 177"/>
                <a:gd name="T40" fmla="*/ 2147483647 w 174"/>
                <a:gd name="T41" fmla="*/ 2147483647 h 177"/>
                <a:gd name="T42" fmla="*/ 2147483647 w 174"/>
                <a:gd name="T43" fmla="*/ 2147483647 h 177"/>
                <a:gd name="T44" fmla="*/ 2147483647 w 174"/>
                <a:gd name="T45" fmla="*/ 2147483647 h 177"/>
                <a:gd name="T46" fmla="*/ 2147483647 w 174"/>
                <a:gd name="T47" fmla="*/ 2147483647 h 177"/>
                <a:gd name="T48" fmla="*/ 2147483647 w 174"/>
                <a:gd name="T49" fmla="*/ 2147483647 h 177"/>
                <a:gd name="T50" fmla="*/ 2147483647 w 174"/>
                <a:gd name="T51" fmla="*/ 2147483647 h 177"/>
                <a:gd name="T52" fmla="*/ 2147483647 w 174"/>
                <a:gd name="T53" fmla="*/ 2147483647 h 177"/>
                <a:gd name="T54" fmla="*/ 2147483647 w 174"/>
                <a:gd name="T55" fmla="*/ 2147483647 h 177"/>
                <a:gd name="T56" fmla="*/ 2147483647 w 174"/>
                <a:gd name="T57" fmla="*/ 2147483647 h 177"/>
                <a:gd name="T58" fmla="*/ 2147483647 w 174"/>
                <a:gd name="T59" fmla="*/ 2147483647 h 177"/>
                <a:gd name="T60" fmla="*/ 2147483647 w 174"/>
                <a:gd name="T61" fmla="*/ 2147483647 h 177"/>
                <a:gd name="T62" fmla="*/ 2147483647 w 174"/>
                <a:gd name="T63" fmla="*/ 2147483647 h 177"/>
                <a:gd name="T64" fmla="*/ 2147483647 w 174"/>
                <a:gd name="T65" fmla="*/ 2147483647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
                <a:gd name="T100" fmla="*/ 0 h 177"/>
                <a:gd name="T101" fmla="*/ 174 w 174"/>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 h="177">
                  <a:moveTo>
                    <a:pt x="85" y="177"/>
                  </a:moveTo>
                  <a:lnTo>
                    <a:pt x="68" y="177"/>
                  </a:lnTo>
                  <a:lnTo>
                    <a:pt x="51" y="169"/>
                  </a:lnTo>
                  <a:lnTo>
                    <a:pt x="39" y="160"/>
                  </a:lnTo>
                  <a:lnTo>
                    <a:pt x="26" y="152"/>
                  </a:lnTo>
                  <a:lnTo>
                    <a:pt x="13" y="139"/>
                  </a:lnTo>
                  <a:lnTo>
                    <a:pt x="9" y="122"/>
                  </a:lnTo>
                  <a:lnTo>
                    <a:pt x="0" y="105"/>
                  </a:lnTo>
                  <a:lnTo>
                    <a:pt x="0" y="88"/>
                  </a:lnTo>
                  <a:lnTo>
                    <a:pt x="0" y="71"/>
                  </a:lnTo>
                  <a:lnTo>
                    <a:pt x="9" y="54"/>
                  </a:lnTo>
                  <a:lnTo>
                    <a:pt x="13" y="42"/>
                  </a:lnTo>
                  <a:lnTo>
                    <a:pt x="26" y="29"/>
                  </a:lnTo>
                  <a:lnTo>
                    <a:pt x="39" y="16"/>
                  </a:lnTo>
                  <a:lnTo>
                    <a:pt x="51" y="8"/>
                  </a:lnTo>
                  <a:lnTo>
                    <a:pt x="68" y="4"/>
                  </a:lnTo>
                  <a:lnTo>
                    <a:pt x="85" y="0"/>
                  </a:lnTo>
                  <a:lnTo>
                    <a:pt x="102" y="4"/>
                  </a:lnTo>
                  <a:lnTo>
                    <a:pt x="119" y="8"/>
                  </a:lnTo>
                  <a:lnTo>
                    <a:pt x="136" y="16"/>
                  </a:lnTo>
                  <a:lnTo>
                    <a:pt x="149" y="29"/>
                  </a:lnTo>
                  <a:lnTo>
                    <a:pt x="157" y="42"/>
                  </a:lnTo>
                  <a:lnTo>
                    <a:pt x="166" y="54"/>
                  </a:lnTo>
                  <a:lnTo>
                    <a:pt x="170" y="71"/>
                  </a:lnTo>
                  <a:lnTo>
                    <a:pt x="174" y="88"/>
                  </a:lnTo>
                  <a:lnTo>
                    <a:pt x="170" y="105"/>
                  </a:lnTo>
                  <a:lnTo>
                    <a:pt x="166" y="122"/>
                  </a:lnTo>
                  <a:lnTo>
                    <a:pt x="157" y="139"/>
                  </a:lnTo>
                  <a:lnTo>
                    <a:pt x="149" y="152"/>
                  </a:lnTo>
                  <a:lnTo>
                    <a:pt x="136" y="160"/>
                  </a:lnTo>
                  <a:lnTo>
                    <a:pt x="119" y="169"/>
                  </a:lnTo>
                  <a:lnTo>
                    <a:pt x="102" y="177"/>
                  </a:lnTo>
                  <a:lnTo>
                    <a:pt x="85" y="177"/>
                  </a:lnTo>
                </a:path>
              </a:pathLst>
            </a:custGeom>
            <a:noFill/>
            <a:ln w="7938">
              <a:solidFill>
                <a:srgbClr val="000000"/>
              </a:solidFill>
              <a:round/>
              <a:headEnd/>
              <a:tailEnd/>
            </a:ln>
          </p:spPr>
          <p:txBody>
            <a:bodyPr/>
            <a:lstStyle/>
            <a:p>
              <a:endParaRPr lang="en-US"/>
            </a:p>
          </p:txBody>
        </p:sp>
        <p:sp>
          <p:nvSpPr>
            <p:cNvPr id="28083" name="Freeform 443"/>
            <p:cNvSpPr>
              <a:spLocks/>
            </p:cNvSpPr>
            <p:nvPr/>
          </p:nvSpPr>
          <p:spPr bwMode="auto">
            <a:xfrm>
              <a:off x="654473" y="1519641"/>
              <a:ext cx="71354" cy="60863"/>
            </a:xfrm>
            <a:custGeom>
              <a:avLst/>
              <a:gdLst>
                <a:gd name="T0" fmla="*/ 2147483647 w 204"/>
                <a:gd name="T1" fmla="*/ 2147483647 h 210"/>
                <a:gd name="T2" fmla="*/ 2147483647 w 204"/>
                <a:gd name="T3" fmla="*/ 2147483647 h 210"/>
                <a:gd name="T4" fmla="*/ 2147483647 w 204"/>
                <a:gd name="T5" fmla="*/ 2147483647 h 210"/>
                <a:gd name="T6" fmla="*/ 2147483647 w 204"/>
                <a:gd name="T7" fmla="*/ 2147483647 h 210"/>
                <a:gd name="T8" fmla="*/ 2147483647 w 204"/>
                <a:gd name="T9" fmla="*/ 2147483647 h 210"/>
                <a:gd name="T10" fmla="*/ 2147483647 w 204"/>
                <a:gd name="T11" fmla="*/ 2147483647 h 210"/>
                <a:gd name="T12" fmla="*/ 2147483647 w 204"/>
                <a:gd name="T13" fmla="*/ 2147483647 h 210"/>
                <a:gd name="T14" fmla="*/ 2147483647 w 204"/>
                <a:gd name="T15" fmla="*/ 2147483647 h 210"/>
                <a:gd name="T16" fmla="*/ 2147483647 w 204"/>
                <a:gd name="T17" fmla="*/ 2147483647 h 210"/>
                <a:gd name="T18" fmla="*/ 0 w 204"/>
                <a:gd name="T19" fmla="*/ 2147483647 h 210"/>
                <a:gd name="T20" fmla="*/ 2147483647 w 204"/>
                <a:gd name="T21" fmla="*/ 2147483647 h 210"/>
                <a:gd name="T22" fmla="*/ 2147483647 w 204"/>
                <a:gd name="T23" fmla="*/ 2147483647 h 210"/>
                <a:gd name="T24" fmla="*/ 2147483647 w 204"/>
                <a:gd name="T25" fmla="*/ 2147483647 h 210"/>
                <a:gd name="T26" fmla="*/ 2147483647 w 204"/>
                <a:gd name="T27" fmla="*/ 2147483647 h 210"/>
                <a:gd name="T28" fmla="*/ 2147483647 w 204"/>
                <a:gd name="T29" fmla="*/ 2147483647 h 210"/>
                <a:gd name="T30" fmla="*/ 2147483647 w 204"/>
                <a:gd name="T31" fmla="*/ 2147483647 h 210"/>
                <a:gd name="T32" fmla="*/ 2147483647 w 204"/>
                <a:gd name="T33" fmla="*/ 2147483647 h 210"/>
                <a:gd name="T34" fmla="*/ 2147483647 w 204"/>
                <a:gd name="T35" fmla="*/ 0 h 210"/>
                <a:gd name="T36" fmla="*/ 2147483647 w 204"/>
                <a:gd name="T37" fmla="*/ 2147483647 h 210"/>
                <a:gd name="T38" fmla="*/ 2147483647 w 204"/>
                <a:gd name="T39" fmla="*/ 2147483647 h 210"/>
                <a:gd name="T40" fmla="*/ 2147483647 w 204"/>
                <a:gd name="T41" fmla="*/ 2147483647 h 210"/>
                <a:gd name="T42" fmla="*/ 2147483647 w 204"/>
                <a:gd name="T43" fmla="*/ 2147483647 h 210"/>
                <a:gd name="T44" fmla="*/ 2147483647 w 204"/>
                <a:gd name="T45" fmla="*/ 2147483647 h 210"/>
                <a:gd name="T46" fmla="*/ 2147483647 w 204"/>
                <a:gd name="T47" fmla="*/ 2147483647 h 210"/>
                <a:gd name="T48" fmla="*/ 2147483647 w 204"/>
                <a:gd name="T49" fmla="*/ 2147483647 h 210"/>
                <a:gd name="T50" fmla="*/ 2147483647 w 204"/>
                <a:gd name="T51" fmla="*/ 2147483647 h 210"/>
                <a:gd name="T52" fmla="*/ 2147483647 w 204"/>
                <a:gd name="T53" fmla="*/ 2147483647 h 210"/>
                <a:gd name="T54" fmla="*/ 2147483647 w 204"/>
                <a:gd name="T55" fmla="*/ 2147483647 h 210"/>
                <a:gd name="T56" fmla="*/ 2147483647 w 204"/>
                <a:gd name="T57" fmla="*/ 2147483647 h 210"/>
                <a:gd name="T58" fmla="*/ 2147483647 w 204"/>
                <a:gd name="T59" fmla="*/ 2147483647 h 210"/>
                <a:gd name="T60" fmla="*/ 2147483647 w 204"/>
                <a:gd name="T61" fmla="*/ 2147483647 h 210"/>
                <a:gd name="T62" fmla="*/ 2147483647 w 204"/>
                <a:gd name="T63" fmla="*/ 2147483647 h 210"/>
                <a:gd name="T64" fmla="*/ 2147483647 w 204"/>
                <a:gd name="T65" fmla="*/ 2147483647 h 210"/>
                <a:gd name="T66" fmla="*/ 2147483647 w 204"/>
                <a:gd name="T67" fmla="*/ 2147483647 h 2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4"/>
                <a:gd name="T103" fmla="*/ 0 h 210"/>
                <a:gd name="T104" fmla="*/ 204 w 204"/>
                <a:gd name="T105" fmla="*/ 210 h 2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4" h="210">
                  <a:moveTo>
                    <a:pt x="105" y="210"/>
                  </a:moveTo>
                  <a:lnTo>
                    <a:pt x="105" y="210"/>
                  </a:lnTo>
                  <a:lnTo>
                    <a:pt x="85" y="205"/>
                  </a:lnTo>
                  <a:lnTo>
                    <a:pt x="65" y="199"/>
                  </a:lnTo>
                  <a:lnTo>
                    <a:pt x="45" y="190"/>
                  </a:lnTo>
                  <a:lnTo>
                    <a:pt x="29" y="179"/>
                  </a:lnTo>
                  <a:lnTo>
                    <a:pt x="20" y="165"/>
                  </a:lnTo>
                  <a:lnTo>
                    <a:pt x="9" y="145"/>
                  </a:lnTo>
                  <a:lnTo>
                    <a:pt x="4" y="125"/>
                  </a:lnTo>
                  <a:lnTo>
                    <a:pt x="0" y="105"/>
                  </a:lnTo>
                  <a:lnTo>
                    <a:pt x="4" y="85"/>
                  </a:lnTo>
                  <a:lnTo>
                    <a:pt x="9" y="65"/>
                  </a:lnTo>
                  <a:lnTo>
                    <a:pt x="20" y="45"/>
                  </a:lnTo>
                  <a:lnTo>
                    <a:pt x="29" y="31"/>
                  </a:lnTo>
                  <a:lnTo>
                    <a:pt x="45" y="20"/>
                  </a:lnTo>
                  <a:lnTo>
                    <a:pt x="65" y="11"/>
                  </a:lnTo>
                  <a:lnTo>
                    <a:pt x="85" y="6"/>
                  </a:lnTo>
                  <a:lnTo>
                    <a:pt x="105" y="0"/>
                  </a:lnTo>
                  <a:lnTo>
                    <a:pt x="125" y="6"/>
                  </a:lnTo>
                  <a:lnTo>
                    <a:pt x="145" y="11"/>
                  </a:lnTo>
                  <a:lnTo>
                    <a:pt x="159" y="20"/>
                  </a:lnTo>
                  <a:lnTo>
                    <a:pt x="174" y="31"/>
                  </a:lnTo>
                  <a:lnTo>
                    <a:pt x="190" y="45"/>
                  </a:lnTo>
                  <a:lnTo>
                    <a:pt x="199" y="65"/>
                  </a:lnTo>
                  <a:lnTo>
                    <a:pt x="204" y="85"/>
                  </a:lnTo>
                  <a:lnTo>
                    <a:pt x="204" y="105"/>
                  </a:lnTo>
                  <a:lnTo>
                    <a:pt x="204" y="125"/>
                  </a:lnTo>
                  <a:lnTo>
                    <a:pt x="199" y="145"/>
                  </a:lnTo>
                  <a:lnTo>
                    <a:pt x="190" y="165"/>
                  </a:lnTo>
                  <a:lnTo>
                    <a:pt x="174" y="179"/>
                  </a:lnTo>
                  <a:lnTo>
                    <a:pt x="159" y="190"/>
                  </a:lnTo>
                  <a:lnTo>
                    <a:pt x="145" y="199"/>
                  </a:lnTo>
                  <a:lnTo>
                    <a:pt x="125" y="205"/>
                  </a:lnTo>
                  <a:lnTo>
                    <a:pt x="105" y="210"/>
                  </a:lnTo>
                  <a:close/>
                </a:path>
              </a:pathLst>
            </a:custGeom>
            <a:solidFill>
              <a:srgbClr val="FFFFFF"/>
            </a:solidFill>
            <a:ln w="0">
              <a:solidFill>
                <a:srgbClr val="FFFFFF"/>
              </a:solidFill>
              <a:round/>
              <a:headEnd/>
              <a:tailEnd/>
            </a:ln>
          </p:spPr>
          <p:txBody>
            <a:bodyPr/>
            <a:lstStyle/>
            <a:p>
              <a:endParaRPr lang="en-US"/>
            </a:p>
          </p:txBody>
        </p:sp>
        <p:sp>
          <p:nvSpPr>
            <p:cNvPr id="28084" name="Freeform 444"/>
            <p:cNvSpPr>
              <a:spLocks/>
            </p:cNvSpPr>
            <p:nvPr/>
          </p:nvSpPr>
          <p:spPr bwMode="auto">
            <a:xfrm>
              <a:off x="654473" y="1519641"/>
              <a:ext cx="71354" cy="60863"/>
            </a:xfrm>
            <a:custGeom>
              <a:avLst/>
              <a:gdLst>
                <a:gd name="T0" fmla="*/ 2147483647 w 173"/>
                <a:gd name="T1" fmla="*/ 2147483647 h 178"/>
                <a:gd name="T2" fmla="*/ 2147483647 w 173"/>
                <a:gd name="T3" fmla="*/ 2147483647 h 178"/>
                <a:gd name="T4" fmla="*/ 2147483647 w 173"/>
                <a:gd name="T5" fmla="*/ 2147483647 h 178"/>
                <a:gd name="T6" fmla="*/ 2147483647 w 173"/>
                <a:gd name="T7" fmla="*/ 2147483647 h 178"/>
                <a:gd name="T8" fmla="*/ 2147483647 w 173"/>
                <a:gd name="T9" fmla="*/ 2147483647 h 178"/>
                <a:gd name="T10" fmla="*/ 2147483647 w 173"/>
                <a:gd name="T11" fmla="*/ 2147483647 h 178"/>
                <a:gd name="T12" fmla="*/ 2147483647 w 173"/>
                <a:gd name="T13" fmla="*/ 2147483647 h 178"/>
                <a:gd name="T14" fmla="*/ 2147483647 w 173"/>
                <a:gd name="T15" fmla="*/ 2147483647 h 178"/>
                <a:gd name="T16" fmla="*/ 0 w 173"/>
                <a:gd name="T17" fmla="*/ 2147483647 h 178"/>
                <a:gd name="T18" fmla="*/ 2147483647 w 173"/>
                <a:gd name="T19" fmla="*/ 2147483647 h 178"/>
                <a:gd name="T20" fmla="*/ 2147483647 w 173"/>
                <a:gd name="T21" fmla="*/ 2147483647 h 178"/>
                <a:gd name="T22" fmla="*/ 2147483647 w 173"/>
                <a:gd name="T23" fmla="*/ 2147483647 h 178"/>
                <a:gd name="T24" fmla="*/ 2147483647 w 173"/>
                <a:gd name="T25" fmla="*/ 2147483647 h 178"/>
                <a:gd name="T26" fmla="*/ 2147483647 w 173"/>
                <a:gd name="T27" fmla="*/ 2147483647 h 178"/>
                <a:gd name="T28" fmla="*/ 2147483647 w 173"/>
                <a:gd name="T29" fmla="*/ 2147483647 h 178"/>
                <a:gd name="T30" fmla="*/ 2147483647 w 173"/>
                <a:gd name="T31" fmla="*/ 2147483647 h 178"/>
                <a:gd name="T32" fmla="*/ 2147483647 w 173"/>
                <a:gd name="T33" fmla="*/ 0 h 178"/>
                <a:gd name="T34" fmla="*/ 2147483647 w 173"/>
                <a:gd name="T35" fmla="*/ 2147483647 h 178"/>
                <a:gd name="T36" fmla="*/ 2147483647 w 173"/>
                <a:gd name="T37" fmla="*/ 2147483647 h 178"/>
                <a:gd name="T38" fmla="*/ 2147483647 w 173"/>
                <a:gd name="T39" fmla="*/ 2147483647 h 178"/>
                <a:gd name="T40" fmla="*/ 2147483647 w 173"/>
                <a:gd name="T41" fmla="*/ 2147483647 h 178"/>
                <a:gd name="T42" fmla="*/ 2147483647 w 173"/>
                <a:gd name="T43" fmla="*/ 2147483647 h 178"/>
                <a:gd name="T44" fmla="*/ 2147483647 w 173"/>
                <a:gd name="T45" fmla="*/ 2147483647 h 178"/>
                <a:gd name="T46" fmla="*/ 2147483647 w 173"/>
                <a:gd name="T47" fmla="*/ 2147483647 h 178"/>
                <a:gd name="T48" fmla="*/ 2147483647 w 173"/>
                <a:gd name="T49" fmla="*/ 2147483647 h 178"/>
                <a:gd name="T50" fmla="*/ 2147483647 w 173"/>
                <a:gd name="T51" fmla="*/ 2147483647 h 178"/>
                <a:gd name="T52" fmla="*/ 2147483647 w 173"/>
                <a:gd name="T53" fmla="*/ 2147483647 h 178"/>
                <a:gd name="T54" fmla="*/ 2147483647 w 173"/>
                <a:gd name="T55" fmla="*/ 2147483647 h 178"/>
                <a:gd name="T56" fmla="*/ 2147483647 w 173"/>
                <a:gd name="T57" fmla="*/ 2147483647 h 178"/>
                <a:gd name="T58" fmla="*/ 2147483647 w 173"/>
                <a:gd name="T59" fmla="*/ 2147483647 h 178"/>
                <a:gd name="T60" fmla="*/ 2147483647 w 173"/>
                <a:gd name="T61" fmla="*/ 2147483647 h 178"/>
                <a:gd name="T62" fmla="*/ 2147483647 w 173"/>
                <a:gd name="T63" fmla="*/ 2147483647 h 178"/>
                <a:gd name="T64" fmla="*/ 2147483647 w 173"/>
                <a:gd name="T65" fmla="*/ 2147483647 h 1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3"/>
                <a:gd name="T100" fmla="*/ 0 h 178"/>
                <a:gd name="T101" fmla="*/ 173 w 173"/>
                <a:gd name="T102" fmla="*/ 178 h 1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3" h="178">
                  <a:moveTo>
                    <a:pt x="89" y="178"/>
                  </a:moveTo>
                  <a:lnTo>
                    <a:pt x="72" y="174"/>
                  </a:lnTo>
                  <a:lnTo>
                    <a:pt x="55" y="169"/>
                  </a:lnTo>
                  <a:lnTo>
                    <a:pt x="38" y="161"/>
                  </a:lnTo>
                  <a:lnTo>
                    <a:pt x="25" y="152"/>
                  </a:lnTo>
                  <a:lnTo>
                    <a:pt x="17" y="140"/>
                  </a:lnTo>
                  <a:lnTo>
                    <a:pt x="8" y="123"/>
                  </a:lnTo>
                  <a:lnTo>
                    <a:pt x="4" y="106"/>
                  </a:lnTo>
                  <a:lnTo>
                    <a:pt x="0" y="89"/>
                  </a:lnTo>
                  <a:lnTo>
                    <a:pt x="4" y="72"/>
                  </a:lnTo>
                  <a:lnTo>
                    <a:pt x="8" y="55"/>
                  </a:lnTo>
                  <a:lnTo>
                    <a:pt x="17" y="38"/>
                  </a:lnTo>
                  <a:lnTo>
                    <a:pt x="25" y="26"/>
                  </a:lnTo>
                  <a:lnTo>
                    <a:pt x="38" y="17"/>
                  </a:lnTo>
                  <a:lnTo>
                    <a:pt x="55" y="9"/>
                  </a:lnTo>
                  <a:lnTo>
                    <a:pt x="72" y="5"/>
                  </a:lnTo>
                  <a:lnTo>
                    <a:pt x="89" y="0"/>
                  </a:lnTo>
                  <a:lnTo>
                    <a:pt x="106" y="5"/>
                  </a:lnTo>
                  <a:lnTo>
                    <a:pt x="123" y="9"/>
                  </a:lnTo>
                  <a:lnTo>
                    <a:pt x="135" y="17"/>
                  </a:lnTo>
                  <a:lnTo>
                    <a:pt x="148" y="26"/>
                  </a:lnTo>
                  <a:lnTo>
                    <a:pt x="161" y="38"/>
                  </a:lnTo>
                  <a:lnTo>
                    <a:pt x="169" y="55"/>
                  </a:lnTo>
                  <a:lnTo>
                    <a:pt x="173" y="72"/>
                  </a:lnTo>
                  <a:lnTo>
                    <a:pt x="173" y="89"/>
                  </a:lnTo>
                  <a:lnTo>
                    <a:pt x="173" y="106"/>
                  </a:lnTo>
                  <a:lnTo>
                    <a:pt x="169" y="123"/>
                  </a:lnTo>
                  <a:lnTo>
                    <a:pt x="161" y="140"/>
                  </a:lnTo>
                  <a:lnTo>
                    <a:pt x="148" y="152"/>
                  </a:lnTo>
                  <a:lnTo>
                    <a:pt x="135" y="161"/>
                  </a:lnTo>
                  <a:lnTo>
                    <a:pt x="123" y="169"/>
                  </a:lnTo>
                  <a:lnTo>
                    <a:pt x="106" y="174"/>
                  </a:lnTo>
                  <a:lnTo>
                    <a:pt x="89" y="178"/>
                  </a:lnTo>
                </a:path>
              </a:pathLst>
            </a:custGeom>
            <a:noFill/>
            <a:ln w="7938">
              <a:solidFill>
                <a:srgbClr val="000000"/>
              </a:solidFill>
              <a:round/>
              <a:headEnd/>
              <a:tailEnd/>
            </a:ln>
          </p:spPr>
          <p:txBody>
            <a:bodyPr/>
            <a:lstStyle/>
            <a:p>
              <a:endParaRPr lang="en-US"/>
            </a:p>
          </p:txBody>
        </p:sp>
        <p:sp>
          <p:nvSpPr>
            <p:cNvPr id="28085" name="Freeform 445"/>
            <p:cNvSpPr>
              <a:spLocks/>
            </p:cNvSpPr>
            <p:nvPr/>
          </p:nvSpPr>
          <p:spPr bwMode="auto">
            <a:xfrm>
              <a:off x="654473" y="1519641"/>
              <a:ext cx="71354" cy="60863"/>
            </a:xfrm>
            <a:custGeom>
              <a:avLst/>
              <a:gdLst>
                <a:gd name="T0" fmla="*/ 2147483647 w 173"/>
                <a:gd name="T1" fmla="*/ 2147483647 h 178"/>
                <a:gd name="T2" fmla="*/ 2147483647 w 173"/>
                <a:gd name="T3" fmla="*/ 2147483647 h 178"/>
                <a:gd name="T4" fmla="*/ 2147483647 w 173"/>
                <a:gd name="T5" fmla="*/ 2147483647 h 178"/>
                <a:gd name="T6" fmla="*/ 2147483647 w 173"/>
                <a:gd name="T7" fmla="*/ 2147483647 h 178"/>
                <a:gd name="T8" fmla="*/ 2147483647 w 173"/>
                <a:gd name="T9" fmla="*/ 2147483647 h 178"/>
                <a:gd name="T10" fmla="*/ 2147483647 w 173"/>
                <a:gd name="T11" fmla="*/ 2147483647 h 178"/>
                <a:gd name="T12" fmla="*/ 2147483647 w 173"/>
                <a:gd name="T13" fmla="*/ 2147483647 h 178"/>
                <a:gd name="T14" fmla="*/ 2147483647 w 173"/>
                <a:gd name="T15" fmla="*/ 2147483647 h 178"/>
                <a:gd name="T16" fmla="*/ 0 w 173"/>
                <a:gd name="T17" fmla="*/ 2147483647 h 178"/>
                <a:gd name="T18" fmla="*/ 2147483647 w 173"/>
                <a:gd name="T19" fmla="*/ 2147483647 h 178"/>
                <a:gd name="T20" fmla="*/ 2147483647 w 173"/>
                <a:gd name="T21" fmla="*/ 2147483647 h 178"/>
                <a:gd name="T22" fmla="*/ 2147483647 w 173"/>
                <a:gd name="T23" fmla="*/ 2147483647 h 178"/>
                <a:gd name="T24" fmla="*/ 2147483647 w 173"/>
                <a:gd name="T25" fmla="*/ 2147483647 h 178"/>
                <a:gd name="T26" fmla="*/ 2147483647 w 173"/>
                <a:gd name="T27" fmla="*/ 2147483647 h 178"/>
                <a:gd name="T28" fmla="*/ 2147483647 w 173"/>
                <a:gd name="T29" fmla="*/ 2147483647 h 178"/>
                <a:gd name="T30" fmla="*/ 2147483647 w 173"/>
                <a:gd name="T31" fmla="*/ 2147483647 h 178"/>
                <a:gd name="T32" fmla="*/ 2147483647 w 173"/>
                <a:gd name="T33" fmla="*/ 0 h 178"/>
                <a:gd name="T34" fmla="*/ 2147483647 w 173"/>
                <a:gd name="T35" fmla="*/ 2147483647 h 178"/>
                <a:gd name="T36" fmla="*/ 2147483647 w 173"/>
                <a:gd name="T37" fmla="*/ 2147483647 h 178"/>
                <a:gd name="T38" fmla="*/ 2147483647 w 173"/>
                <a:gd name="T39" fmla="*/ 2147483647 h 178"/>
                <a:gd name="T40" fmla="*/ 2147483647 w 173"/>
                <a:gd name="T41" fmla="*/ 2147483647 h 178"/>
                <a:gd name="T42" fmla="*/ 2147483647 w 173"/>
                <a:gd name="T43" fmla="*/ 2147483647 h 178"/>
                <a:gd name="T44" fmla="*/ 2147483647 w 173"/>
                <a:gd name="T45" fmla="*/ 2147483647 h 178"/>
                <a:gd name="T46" fmla="*/ 2147483647 w 173"/>
                <a:gd name="T47" fmla="*/ 2147483647 h 178"/>
                <a:gd name="T48" fmla="*/ 2147483647 w 173"/>
                <a:gd name="T49" fmla="*/ 2147483647 h 178"/>
                <a:gd name="T50" fmla="*/ 2147483647 w 173"/>
                <a:gd name="T51" fmla="*/ 2147483647 h 178"/>
                <a:gd name="T52" fmla="*/ 2147483647 w 173"/>
                <a:gd name="T53" fmla="*/ 2147483647 h 178"/>
                <a:gd name="T54" fmla="*/ 2147483647 w 173"/>
                <a:gd name="T55" fmla="*/ 2147483647 h 178"/>
                <a:gd name="T56" fmla="*/ 2147483647 w 173"/>
                <a:gd name="T57" fmla="*/ 2147483647 h 178"/>
                <a:gd name="T58" fmla="*/ 2147483647 w 173"/>
                <a:gd name="T59" fmla="*/ 2147483647 h 178"/>
                <a:gd name="T60" fmla="*/ 2147483647 w 173"/>
                <a:gd name="T61" fmla="*/ 2147483647 h 178"/>
                <a:gd name="T62" fmla="*/ 2147483647 w 173"/>
                <a:gd name="T63" fmla="*/ 2147483647 h 178"/>
                <a:gd name="T64" fmla="*/ 2147483647 w 173"/>
                <a:gd name="T65" fmla="*/ 2147483647 h 1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3"/>
                <a:gd name="T100" fmla="*/ 0 h 178"/>
                <a:gd name="T101" fmla="*/ 173 w 173"/>
                <a:gd name="T102" fmla="*/ 178 h 1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3" h="178">
                  <a:moveTo>
                    <a:pt x="89" y="178"/>
                  </a:moveTo>
                  <a:lnTo>
                    <a:pt x="72" y="174"/>
                  </a:lnTo>
                  <a:lnTo>
                    <a:pt x="55" y="169"/>
                  </a:lnTo>
                  <a:lnTo>
                    <a:pt x="38" y="161"/>
                  </a:lnTo>
                  <a:lnTo>
                    <a:pt x="25" y="152"/>
                  </a:lnTo>
                  <a:lnTo>
                    <a:pt x="17" y="140"/>
                  </a:lnTo>
                  <a:lnTo>
                    <a:pt x="8" y="123"/>
                  </a:lnTo>
                  <a:lnTo>
                    <a:pt x="4" y="106"/>
                  </a:lnTo>
                  <a:lnTo>
                    <a:pt x="0" y="89"/>
                  </a:lnTo>
                  <a:lnTo>
                    <a:pt x="4" y="72"/>
                  </a:lnTo>
                  <a:lnTo>
                    <a:pt x="8" y="55"/>
                  </a:lnTo>
                  <a:lnTo>
                    <a:pt x="17" y="38"/>
                  </a:lnTo>
                  <a:lnTo>
                    <a:pt x="25" y="26"/>
                  </a:lnTo>
                  <a:lnTo>
                    <a:pt x="38" y="17"/>
                  </a:lnTo>
                  <a:lnTo>
                    <a:pt x="55" y="9"/>
                  </a:lnTo>
                  <a:lnTo>
                    <a:pt x="72" y="5"/>
                  </a:lnTo>
                  <a:lnTo>
                    <a:pt x="89" y="0"/>
                  </a:lnTo>
                  <a:lnTo>
                    <a:pt x="106" y="5"/>
                  </a:lnTo>
                  <a:lnTo>
                    <a:pt x="123" y="9"/>
                  </a:lnTo>
                  <a:lnTo>
                    <a:pt x="135" y="17"/>
                  </a:lnTo>
                  <a:lnTo>
                    <a:pt x="148" y="26"/>
                  </a:lnTo>
                  <a:lnTo>
                    <a:pt x="161" y="38"/>
                  </a:lnTo>
                  <a:lnTo>
                    <a:pt x="169" y="55"/>
                  </a:lnTo>
                  <a:lnTo>
                    <a:pt x="173" y="72"/>
                  </a:lnTo>
                  <a:lnTo>
                    <a:pt x="173" y="89"/>
                  </a:lnTo>
                  <a:lnTo>
                    <a:pt x="173" y="106"/>
                  </a:lnTo>
                  <a:lnTo>
                    <a:pt x="169" y="123"/>
                  </a:lnTo>
                  <a:lnTo>
                    <a:pt x="161" y="140"/>
                  </a:lnTo>
                  <a:lnTo>
                    <a:pt x="148" y="152"/>
                  </a:lnTo>
                  <a:lnTo>
                    <a:pt x="135" y="161"/>
                  </a:lnTo>
                  <a:lnTo>
                    <a:pt x="123" y="169"/>
                  </a:lnTo>
                  <a:lnTo>
                    <a:pt x="106" y="174"/>
                  </a:lnTo>
                  <a:lnTo>
                    <a:pt x="89" y="178"/>
                  </a:lnTo>
                </a:path>
              </a:pathLst>
            </a:custGeom>
            <a:noFill/>
            <a:ln w="7938">
              <a:solidFill>
                <a:srgbClr val="000000"/>
              </a:solidFill>
              <a:round/>
              <a:headEnd/>
              <a:tailEnd/>
            </a:ln>
          </p:spPr>
          <p:txBody>
            <a:bodyPr/>
            <a:lstStyle/>
            <a:p>
              <a:endParaRPr lang="en-US"/>
            </a:p>
          </p:txBody>
        </p:sp>
        <p:sp>
          <p:nvSpPr>
            <p:cNvPr id="28086" name="Freeform 446"/>
            <p:cNvSpPr>
              <a:spLocks/>
            </p:cNvSpPr>
            <p:nvPr/>
          </p:nvSpPr>
          <p:spPr bwMode="auto">
            <a:xfrm>
              <a:off x="654473" y="1237564"/>
              <a:ext cx="71354" cy="60863"/>
            </a:xfrm>
            <a:custGeom>
              <a:avLst/>
              <a:gdLst>
                <a:gd name="T0" fmla="*/ 2147483647 w 204"/>
                <a:gd name="T1" fmla="*/ 2147483647 h 208"/>
                <a:gd name="T2" fmla="*/ 2147483647 w 204"/>
                <a:gd name="T3" fmla="*/ 2147483647 h 208"/>
                <a:gd name="T4" fmla="*/ 2147483647 w 204"/>
                <a:gd name="T5" fmla="*/ 2147483647 h 208"/>
                <a:gd name="T6" fmla="*/ 2147483647 w 204"/>
                <a:gd name="T7" fmla="*/ 2147483647 h 208"/>
                <a:gd name="T8" fmla="*/ 2147483647 w 204"/>
                <a:gd name="T9" fmla="*/ 2147483647 h 208"/>
                <a:gd name="T10" fmla="*/ 2147483647 w 204"/>
                <a:gd name="T11" fmla="*/ 2147483647 h 208"/>
                <a:gd name="T12" fmla="*/ 2147483647 w 204"/>
                <a:gd name="T13" fmla="*/ 2147483647 h 208"/>
                <a:gd name="T14" fmla="*/ 2147483647 w 204"/>
                <a:gd name="T15" fmla="*/ 2147483647 h 208"/>
                <a:gd name="T16" fmla="*/ 2147483647 w 204"/>
                <a:gd name="T17" fmla="*/ 2147483647 h 208"/>
                <a:gd name="T18" fmla="*/ 0 w 204"/>
                <a:gd name="T19" fmla="*/ 2147483647 h 208"/>
                <a:gd name="T20" fmla="*/ 2147483647 w 204"/>
                <a:gd name="T21" fmla="*/ 2147483647 h 208"/>
                <a:gd name="T22" fmla="*/ 2147483647 w 204"/>
                <a:gd name="T23" fmla="*/ 2147483647 h 208"/>
                <a:gd name="T24" fmla="*/ 2147483647 w 204"/>
                <a:gd name="T25" fmla="*/ 2147483647 h 208"/>
                <a:gd name="T26" fmla="*/ 2147483647 w 204"/>
                <a:gd name="T27" fmla="*/ 2147483647 h 208"/>
                <a:gd name="T28" fmla="*/ 2147483647 w 204"/>
                <a:gd name="T29" fmla="*/ 2147483647 h 208"/>
                <a:gd name="T30" fmla="*/ 2147483647 w 204"/>
                <a:gd name="T31" fmla="*/ 2147483647 h 208"/>
                <a:gd name="T32" fmla="*/ 2147483647 w 204"/>
                <a:gd name="T33" fmla="*/ 2147483647 h 208"/>
                <a:gd name="T34" fmla="*/ 2147483647 w 204"/>
                <a:gd name="T35" fmla="*/ 0 h 208"/>
                <a:gd name="T36" fmla="*/ 2147483647 w 204"/>
                <a:gd name="T37" fmla="*/ 2147483647 h 208"/>
                <a:gd name="T38" fmla="*/ 2147483647 w 204"/>
                <a:gd name="T39" fmla="*/ 2147483647 h 208"/>
                <a:gd name="T40" fmla="*/ 2147483647 w 204"/>
                <a:gd name="T41" fmla="*/ 2147483647 h 208"/>
                <a:gd name="T42" fmla="*/ 2147483647 w 204"/>
                <a:gd name="T43" fmla="*/ 2147483647 h 208"/>
                <a:gd name="T44" fmla="*/ 2147483647 w 204"/>
                <a:gd name="T45" fmla="*/ 2147483647 h 208"/>
                <a:gd name="T46" fmla="*/ 2147483647 w 204"/>
                <a:gd name="T47" fmla="*/ 2147483647 h 208"/>
                <a:gd name="T48" fmla="*/ 2147483647 w 204"/>
                <a:gd name="T49" fmla="*/ 2147483647 h 208"/>
                <a:gd name="T50" fmla="*/ 2147483647 w 204"/>
                <a:gd name="T51" fmla="*/ 2147483647 h 208"/>
                <a:gd name="T52" fmla="*/ 2147483647 w 204"/>
                <a:gd name="T53" fmla="*/ 2147483647 h 208"/>
                <a:gd name="T54" fmla="*/ 2147483647 w 204"/>
                <a:gd name="T55" fmla="*/ 2147483647 h 208"/>
                <a:gd name="T56" fmla="*/ 2147483647 w 204"/>
                <a:gd name="T57" fmla="*/ 2147483647 h 208"/>
                <a:gd name="T58" fmla="*/ 2147483647 w 204"/>
                <a:gd name="T59" fmla="*/ 2147483647 h 208"/>
                <a:gd name="T60" fmla="*/ 2147483647 w 204"/>
                <a:gd name="T61" fmla="*/ 2147483647 h 208"/>
                <a:gd name="T62" fmla="*/ 2147483647 w 204"/>
                <a:gd name="T63" fmla="*/ 2147483647 h 208"/>
                <a:gd name="T64" fmla="*/ 2147483647 w 204"/>
                <a:gd name="T65" fmla="*/ 2147483647 h 208"/>
                <a:gd name="T66" fmla="*/ 2147483647 w 204"/>
                <a:gd name="T67" fmla="*/ 2147483647 h 2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4"/>
                <a:gd name="T103" fmla="*/ 0 h 208"/>
                <a:gd name="T104" fmla="*/ 204 w 204"/>
                <a:gd name="T105" fmla="*/ 208 h 2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4" h="208">
                  <a:moveTo>
                    <a:pt x="105" y="208"/>
                  </a:moveTo>
                  <a:lnTo>
                    <a:pt x="105" y="208"/>
                  </a:lnTo>
                  <a:lnTo>
                    <a:pt x="85" y="208"/>
                  </a:lnTo>
                  <a:lnTo>
                    <a:pt x="65" y="199"/>
                  </a:lnTo>
                  <a:lnTo>
                    <a:pt x="45" y="188"/>
                  </a:lnTo>
                  <a:lnTo>
                    <a:pt x="29" y="179"/>
                  </a:lnTo>
                  <a:lnTo>
                    <a:pt x="20" y="163"/>
                  </a:lnTo>
                  <a:lnTo>
                    <a:pt x="9" y="143"/>
                  </a:lnTo>
                  <a:lnTo>
                    <a:pt x="4" y="123"/>
                  </a:lnTo>
                  <a:lnTo>
                    <a:pt x="0" y="103"/>
                  </a:lnTo>
                  <a:lnTo>
                    <a:pt x="4" y="83"/>
                  </a:lnTo>
                  <a:lnTo>
                    <a:pt x="9" y="63"/>
                  </a:lnTo>
                  <a:lnTo>
                    <a:pt x="20" y="49"/>
                  </a:lnTo>
                  <a:lnTo>
                    <a:pt x="29" y="34"/>
                  </a:lnTo>
                  <a:lnTo>
                    <a:pt x="45" y="19"/>
                  </a:lnTo>
                  <a:lnTo>
                    <a:pt x="65" y="9"/>
                  </a:lnTo>
                  <a:lnTo>
                    <a:pt x="85" y="5"/>
                  </a:lnTo>
                  <a:lnTo>
                    <a:pt x="105" y="0"/>
                  </a:lnTo>
                  <a:lnTo>
                    <a:pt x="125" y="5"/>
                  </a:lnTo>
                  <a:lnTo>
                    <a:pt x="145" y="9"/>
                  </a:lnTo>
                  <a:lnTo>
                    <a:pt x="159" y="19"/>
                  </a:lnTo>
                  <a:lnTo>
                    <a:pt x="174" y="34"/>
                  </a:lnTo>
                  <a:lnTo>
                    <a:pt x="190" y="49"/>
                  </a:lnTo>
                  <a:lnTo>
                    <a:pt x="199" y="63"/>
                  </a:lnTo>
                  <a:lnTo>
                    <a:pt x="204" y="83"/>
                  </a:lnTo>
                  <a:lnTo>
                    <a:pt x="204" y="103"/>
                  </a:lnTo>
                  <a:lnTo>
                    <a:pt x="204" y="123"/>
                  </a:lnTo>
                  <a:lnTo>
                    <a:pt x="199" y="143"/>
                  </a:lnTo>
                  <a:lnTo>
                    <a:pt x="190" y="163"/>
                  </a:lnTo>
                  <a:lnTo>
                    <a:pt x="174" y="179"/>
                  </a:lnTo>
                  <a:lnTo>
                    <a:pt x="159" y="188"/>
                  </a:lnTo>
                  <a:lnTo>
                    <a:pt x="145" y="199"/>
                  </a:lnTo>
                  <a:lnTo>
                    <a:pt x="125" y="208"/>
                  </a:lnTo>
                  <a:lnTo>
                    <a:pt x="105" y="208"/>
                  </a:lnTo>
                  <a:close/>
                </a:path>
              </a:pathLst>
            </a:custGeom>
            <a:solidFill>
              <a:srgbClr val="FFFFFF"/>
            </a:solidFill>
            <a:ln w="0">
              <a:solidFill>
                <a:srgbClr val="FFFFFF"/>
              </a:solidFill>
              <a:round/>
              <a:headEnd/>
              <a:tailEnd/>
            </a:ln>
          </p:spPr>
          <p:txBody>
            <a:bodyPr/>
            <a:lstStyle/>
            <a:p>
              <a:endParaRPr lang="en-US"/>
            </a:p>
          </p:txBody>
        </p:sp>
        <p:sp>
          <p:nvSpPr>
            <p:cNvPr id="28087" name="Freeform 447"/>
            <p:cNvSpPr>
              <a:spLocks/>
            </p:cNvSpPr>
            <p:nvPr/>
          </p:nvSpPr>
          <p:spPr bwMode="auto">
            <a:xfrm>
              <a:off x="654473" y="1237564"/>
              <a:ext cx="71354" cy="60863"/>
            </a:xfrm>
            <a:custGeom>
              <a:avLst/>
              <a:gdLst>
                <a:gd name="T0" fmla="*/ 2147483647 w 173"/>
                <a:gd name="T1" fmla="*/ 2147483647 h 177"/>
                <a:gd name="T2" fmla="*/ 2147483647 w 173"/>
                <a:gd name="T3" fmla="*/ 2147483647 h 177"/>
                <a:gd name="T4" fmla="*/ 2147483647 w 173"/>
                <a:gd name="T5" fmla="*/ 2147483647 h 177"/>
                <a:gd name="T6" fmla="*/ 2147483647 w 173"/>
                <a:gd name="T7" fmla="*/ 2147483647 h 177"/>
                <a:gd name="T8" fmla="*/ 2147483647 w 173"/>
                <a:gd name="T9" fmla="*/ 2147483647 h 177"/>
                <a:gd name="T10" fmla="*/ 2147483647 w 173"/>
                <a:gd name="T11" fmla="*/ 2147483647 h 177"/>
                <a:gd name="T12" fmla="*/ 2147483647 w 173"/>
                <a:gd name="T13" fmla="*/ 2147483647 h 177"/>
                <a:gd name="T14" fmla="*/ 2147483647 w 173"/>
                <a:gd name="T15" fmla="*/ 2147483647 h 177"/>
                <a:gd name="T16" fmla="*/ 0 w 173"/>
                <a:gd name="T17" fmla="*/ 2147483647 h 177"/>
                <a:gd name="T18" fmla="*/ 2147483647 w 173"/>
                <a:gd name="T19" fmla="*/ 2147483647 h 177"/>
                <a:gd name="T20" fmla="*/ 2147483647 w 173"/>
                <a:gd name="T21" fmla="*/ 2147483647 h 177"/>
                <a:gd name="T22" fmla="*/ 2147483647 w 173"/>
                <a:gd name="T23" fmla="*/ 2147483647 h 177"/>
                <a:gd name="T24" fmla="*/ 2147483647 w 173"/>
                <a:gd name="T25" fmla="*/ 2147483647 h 177"/>
                <a:gd name="T26" fmla="*/ 2147483647 w 173"/>
                <a:gd name="T27" fmla="*/ 2147483647 h 177"/>
                <a:gd name="T28" fmla="*/ 2147483647 w 173"/>
                <a:gd name="T29" fmla="*/ 2147483647 h 177"/>
                <a:gd name="T30" fmla="*/ 2147483647 w 173"/>
                <a:gd name="T31" fmla="*/ 2147483647 h 177"/>
                <a:gd name="T32" fmla="*/ 2147483647 w 173"/>
                <a:gd name="T33" fmla="*/ 0 h 177"/>
                <a:gd name="T34" fmla="*/ 2147483647 w 173"/>
                <a:gd name="T35" fmla="*/ 2147483647 h 177"/>
                <a:gd name="T36" fmla="*/ 2147483647 w 173"/>
                <a:gd name="T37" fmla="*/ 2147483647 h 177"/>
                <a:gd name="T38" fmla="*/ 2147483647 w 173"/>
                <a:gd name="T39" fmla="*/ 2147483647 h 177"/>
                <a:gd name="T40" fmla="*/ 2147483647 w 173"/>
                <a:gd name="T41" fmla="*/ 2147483647 h 177"/>
                <a:gd name="T42" fmla="*/ 2147483647 w 173"/>
                <a:gd name="T43" fmla="*/ 2147483647 h 177"/>
                <a:gd name="T44" fmla="*/ 2147483647 w 173"/>
                <a:gd name="T45" fmla="*/ 2147483647 h 177"/>
                <a:gd name="T46" fmla="*/ 2147483647 w 173"/>
                <a:gd name="T47" fmla="*/ 2147483647 h 177"/>
                <a:gd name="T48" fmla="*/ 2147483647 w 173"/>
                <a:gd name="T49" fmla="*/ 2147483647 h 177"/>
                <a:gd name="T50" fmla="*/ 2147483647 w 173"/>
                <a:gd name="T51" fmla="*/ 2147483647 h 177"/>
                <a:gd name="T52" fmla="*/ 2147483647 w 173"/>
                <a:gd name="T53" fmla="*/ 2147483647 h 177"/>
                <a:gd name="T54" fmla="*/ 2147483647 w 173"/>
                <a:gd name="T55" fmla="*/ 2147483647 h 177"/>
                <a:gd name="T56" fmla="*/ 2147483647 w 173"/>
                <a:gd name="T57" fmla="*/ 2147483647 h 177"/>
                <a:gd name="T58" fmla="*/ 2147483647 w 173"/>
                <a:gd name="T59" fmla="*/ 2147483647 h 177"/>
                <a:gd name="T60" fmla="*/ 2147483647 w 173"/>
                <a:gd name="T61" fmla="*/ 2147483647 h 177"/>
                <a:gd name="T62" fmla="*/ 2147483647 w 173"/>
                <a:gd name="T63" fmla="*/ 2147483647 h 177"/>
                <a:gd name="T64" fmla="*/ 2147483647 w 173"/>
                <a:gd name="T65" fmla="*/ 2147483647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3"/>
                <a:gd name="T100" fmla="*/ 0 h 177"/>
                <a:gd name="T101" fmla="*/ 173 w 173"/>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3" h="177">
                  <a:moveTo>
                    <a:pt x="89" y="177"/>
                  </a:moveTo>
                  <a:lnTo>
                    <a:pt x="72" y="177"/>
                  </a:lnTo>
                  <a:lnTo>
                    <a:pt x="55" y="169"/>
                  </a:lnTo>
                  <a:lnTo>
                    <a:pt x="38" y="160"/>
                  </a:lnTo>
                  <a:lnTo>
                    <a:pt x="25" y="152"/>
                  </a:lnTo>
                  <a:lnTo>
                    <a:pt x="17" y="139"/>
                  </a:lnTo>
                  <a:lnTo>
                    <a:pt x="8" y="122"/>
                  </a:lnTo>
                  <a:lnTo>
                    <a:pt x="4" y="105"/>
                  </a:lnTo>
                  <a:lnTo>
                    <a:pt x="0" y="88"/>
                  </a:lnTo>
                  <a:lnTo>
                    <a:pt x="4" y="71"/>
                  </a:lnTo>
                  <a:lnTo>
                    <a:pt x="8" y="54"/>
                  </a:lnTo>
                  <a:lnTo>
                    <a:pt x="17" y="42"/>
                  </a:lnTo>
                  <a:lnTo>
                    <a:pt x="25" y="29"/>
                  </a:lnTo>
                  <a:lnTo>
                    <a:pt x="38" y="16"/>
                  </a:lnTo>
                  <a:lnTo>
                    <a:pt x="55" y="8"/>
                  </a:lnTo>
                  <a:lnTo>
                    <a:pt x="72" y="4"/>
                  </a:lnTo>
                  <a:lnTo>
                    <a:pt x="89" y="0"/>
                  </a:lnTo>
                  <a:lnTo>
                    <a:pt x="106" y="4"/>
                  </a:lnTo>
                  <a:lnTo>
                    <a:pt x="123" y="8"/>
                  </a:lnTo>
                  <a:lnTo>
                    <a:pt x="135" y="16"/>
                  </a:lnTo>
                  <a:lnTo>
                    <a:pt x="148" y="29"/>
                  </a:lnTo>
                  <a:lnTo>
                    <a:pt x="161" y="42"/>
                  </a:lnTo>
                  <a:lnTo>
                    <a:pt x="169" y="54"/>
                  </a:lnTo>
                  <a:lnTo>
                    <a:pt x="173" y="71"/>
                  </a:lnTo>
                  <a:lnTo>
                    <a:pt x="173" y="88"/>
                  </a:lnTo>
                  <a:lnTo>
                    <a:pt x="173" y="105"/>
                  </a:lnTo>
                  <a:lnTo>
                    <a:pt x="169" y="122"/>
                  </a:lnTo>
                  <a:lnTo>
                    <a:pt x="161" y="139"/>
                  </a:lnTo>
                  <a:lnTo>
                    <a:pt x="148" y="152"/>
                  </a:lnTo>
                  <a:lnTo>
                    <a:pt x="135" y="160"/>
                  </a:lnTo>
                  <a:lnTo>
                    <a:pt x="123" y="169"/>
                  </a:lnTo>
                  <a:lnTo>
                    <a:pt x="106" y="177"/>
                  </a:lnTo>
                  <a:lnTo>
                    <a:pt x="89" y="177"/>
                  </a:lnTo>
                </a:path>
              </a:pathLst>
            </a:custGeom>
            <a:noFill/>
            <a:ln w="7938">
              <a:solidFill>
                <a:srgbClr val="000000"/>
              </a:solidFill>
              <a:round/>
              <a:headEnd/>
              <a:tailEnd/>
            </a:ln>
          </p:spPr>
          <p:txBody>
            <a:bodyPr/>
            <a:lstStyle/>
            <a:p>
              <a:endParaRPr lang="en-US"/>
            </a:p>
          </p:txBody>
        </p:sp>
        <p:sp>
          <p:nvSpPr>
            <p:cNvPr id="28088" name="Freeform 448"/>
            <p:cNvSpPr>
              <a:spLocks/>
            </p:cNvSpPr>
            <p:nvPr/>
          </p:nvSpPr>
          <p:spPr bwMode="auto">
            <a:xfrm>
              <a:off x="654473" y="1237564"/>
              <a:ext cx="71354" cy="60863"/>
            </a:xfrm>
            <a:custGeom>
              <a:avLst/>
              <a:gdLst>
                <a:gd name="T0" fmla="*/ 2147483647 w 173"/>
                <a:gd name="T1" fmla="*/ 2147483647 h 177"/>
                <a:gd name="T2" fmla="*/ 2147483647 w 173"/>
                <a:gd name="T3" fmla="*/ 2147483647 h 177"/>
                <a:gd name="T4" fmla="*/ 2147483647 w 173"/>
                <a:gd name="T5" fmla="*/ 2147483647 h 177"/>
                <a:gd name="T6" fmla="*/ 2147483647 w 173"/>
                <a:gd name="T7" fmla="*/ 2147483647 h 177"/>
                <a:gd name="T8" fmla="*/ 2147483647 w 173"/>
                <a:gd name="T9" fmla="*/ 2147483647 h 177"/>
                <a:gd name="T10" fmla="*/ 2147483647 w 173"/>
                <a:gd name="T11" fmla="*/ 2147483647 h 177"/>
                <a:gd name="T12" fmla="*/ 2147483647 w 173"/>
                <a:gd name="T13" fmla="*/ 2147483647 h 177"/>
                <a:gd name="T14" fmla="*/ 2147483647 w 173"/>
                <a:gd name="T15" fmla="*/ 2147483647 h 177"/>
                <a:gd name="T16" fmla="*/ 0 w 173"/>
                <a:gd name="T17" fmla="*/ 2147483647 h 177"/>
                <a:gd name="T18" fmla="*/ 2147483647 w 173"/>
                <a:gd name="T19" fmla="*/ 2147483647 h 177"/>
                <a:gd name="T20" fmla="*/ 2147483647 w 173"/>
                <a:gd name="T21" fmla="*/ 2147483647 h 177"/>
                <a:gd name="T22" fmla="*/ 2147483647 w 173"/>
                <a:gd name="T23" fmla="*/ 2147483647 h 177"/>
                <a:gd name="T24" fmla="*/ 2147483647 w 173"/>
                <a:gd name="T25" fmla="*/ 2147483647 h 177"/>
                <a:gd name="T26" fmla="*/ 2147483647 w 173"/>
                <a:gd name="T27" fmla="*/ 2147483647 h 177"/>
                <a:gd name="T28" fmla="*/ 2147483647 w 173"/>
                <a:gd name="T29" fmla="*/ 2147483647 h 177"/>
                <a:gd name="T30" fmla="*/ 2147483647 w 173"/>
                <a:gd name="T31" fmla="*/ 2147483647 h 177"/>
                <a:gd name="T32" fmla="*/ 2147483647 w 173"/>
                <a:gd name="T33" fmla="*/ 0 h 177"/>
                <a:gd name="T34" fmla="*/ 2147483647 w 173"/>
                <a:gd name="T35" fmla="*/ 2147483647 h 177"/>
                <a:gd name="T36" fmla="*/ 2147483647 w 173"/>
                <a:gd name="T37" fmla="*/ 2147483647 h 177"/>
                <a:gd name="T38" fmla="*/ 2147483647 w 173"/>
                <a:gd name="T39" fmla="*/ 2147483647 h 177"/>
                <a:gd name="T40" fmla="*/ 2147483647 w 173"/>
                <a:gd name="T41" fmla="*/ 2147483647 h 177"/>
                <a:gd name="T42" fmla="*/ 2147483647 w 173"/>
                <a:gd name="T43" fmla="*/ 2147483647 h 177"/>
                <a:gd name="T44" fmla="*/ 2147483647 w 173"/>
                <a:gd name="T45" fmla="*/ 2147483647 h 177"/>
                <a:gd name="T46" fmla="*/ 2147483647 w 173"/>
                <a:gd name="T47" fmla="*/ 2147483647 h 177"/>
                <a:gd name="T48" fmla="*/ 2147483647 w 173"/>
                <a:gd name="T49" fmla="*/ 2147483647 h 177"/>
                <a:gd name="T50" fmla="*/ 2147483647 w 173"/>
                <a:gd name="T51" fmla="*/ 2147483647 h 177"/>
                <a:gd name="T52" fmla="*/ 2147483647 w 173"/>
                <a:gd name="T53" fmla="*/ 2147483647 h 177"/>
                <a:gd name="T54" fmla="*/ 2147483647 w 173"/>
                <a:gd name="T55" fmla="*/ 2147483647 h 177"/>
                <a:gd name="T56" fmla="*/ 2147483647 w 173"/>
                <a:gd name="T57" fmla="*/ 2147483647 h 177"/>
                <a:gd name="T58" fmla="*/ 2147483647 w 173"/>
                <a:gd name="T59" fmla="*/ 2147483647 h 177"/>
                <a:gd name="T60" fmla="*/ 2147483647 w 173"/>
                <a:gd name="T61" fmla="*/ 2147483647 h 177"/>
                <a:gd name="T62" fmla="*/ 2147483647 w 173"/>
                <a:gd name="T63" fmla="*/ 2147483647 h 177"/>
                <a:gd name="T64" fmla="*/ 2147483647 w 173"/>
                <a:gd name="T65" fmla="*/ 2147483647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3"/>
                <a:gd name="T100" fmla="*/ 0 h 177"/>
                <a:gd name="T101" fmla="*/ 173 w 173"/>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3" h="177">
                  <a:moveTo>
                    <a:pt x="89" y="177"/>
                  </a:moveTo>
                  <a:lnTo>
                    <a:pt x="72" y="177"/>
                  </a:lnTo>
                  <a:lnTo>
                    <a:pt x="55" y="169"/>
                  </a:lnTo>
                  <a:lnTo>
                    <a:pt x="38" y="160"/>
                  </a:lnTo>
                  <a:lnTo>
                    <a:pt x="25" y="152"/>
                  </a:lnTo>
                  <a:lnTo>
                    <a:pt x="17" y="139"/>
                  </a:lnTo>
                  <a:lnTo>
                    <a:pt x="8" y="122"/>
                  </a:lnTo>
                  <a:lnTo>
                    <a:pt x="4" y="105"/>
                  </a:lnTo>
                  <a:lnTo>
                    <a:pt x="0" y="88"/>
                  </a:lnTo>
                  <a:lnTo>
                    <a:pt x="4" y="71"/>
                  </a:lnTo>
                  <a:lnTo>
                    <a:pt x="8" y="54"/>
                  </a:lnTo>
                  <a:lnTo>
                    <a:pt x="17" y="42"/>
                  </a:lnTo>
                  <a:lnTo>
                    <a:pt x="25" y="29"/>
                  </a:lnTo>
                  <a:lnTo>
                    <a:pt x="38" y="16"/>
                  </a:lnTo>
                  <a:lnTo>
                    <a:pt x="55" y="8"/>
                  </a:lnTo>
                  <a:lnTo>
                    <a:pt x="72" y="4"/>
                  </a:lnTo>
                  <a:lnTo>
                    <a:pt x="89" y="0"/>
                  </a:lnTo>
                  <a:lnTo>
                    <a:pt x="106" y="4"/>
                  </a:lnTo>
                  <a:lnTo>
                    <a:pt x="123" y="8"/>
                  </a:lnTo>
                  <a:lnTo>
                    <a:pt x="135" y="16"/>
                  </a:lnTo>
                  <a:lnTo>
                    <a:pt x="148" y="29"/>
                  </a:lnTo>
                  <a:lnTo>
                    <a:pt x="161" y="42"/>
                  </a:lnTo>
                  <a:lnTo>
                    <a:pt x="169" y="54"/>
                  </a:lnTo>
                  <a:lnTo>
                    <a:pt x="173" y="71"/>
                  </a:lnTo>
                  <a:lnTo>
                    <a:pt x="173" y="88"/>
                  </a:lnTo>
                  <a:lnTo>
                    <a:pt x="173" y="105"/>
                  </a:lnTo>
                  <a:lnTo>
                    <a:pt x="169" y="122"/>
                  </a:lnTo>
                  <a:lnTo>
                    <a:pt x="161" y="139"/>
                  </a:lnTo>
                  <a:lnTo>
                    <a:pt x="148" y="152"/>
                  </a:lnTo>
                  <a:lnTo>
                    <a:pt x="135" y="160"/>
                  </a:lnTo>
                  <a:lnTo>
                    <a:pt x="123" y="169"/>
                  </a:lnTo>
                  <a:lnTo>
                    <a:pt x="106" y="177"/>
                  </a:lnTo>
                  <a:lnTo>
                    <a:pt x="89" y="177"/>
                  </a:lnTo>
                </a:path>
              </a:pathLst>
            </a:custGeom>
            <a:noFill/>
            <a:ln w="7938">
              <a:solidFill>
                <a:srgbClr val="000000"/>
              </a:solidFill>
              <a:round/>
              <a:headEnd/>
              <a:tailEnd/>
            </a:ln>
          </p:spPr>
          <p:txBody>
            <a:bodyPr/>
            <a:lstStyle/>
            <a:p>
              <a:endParaRPr lang="en-US"/>
            </a:p>
          </p:txBody>
        </p:sp>
        <p:sp>
          <p:nvSpPr>
            <p:cNvPr id="28089" name="Freeform 449"/>
            <p:cNvSpPr>
              <a:spLocks/>
            </p:cNvSpPr>
            <p:nvPr/>
          </p:nvSpPr>
          <p:spPr bwMode="auto">
            <a:xfrm>
              <a:off x="938490" y="1519641"/>
              <a:ext cx="71354" cy="60863"/>
            </a:xfrm>
            <a:custGeom>
              <a:avLst/>
              <a:gdLst>
                <a:gd name="T0" fmla="*/ 2147483647 w 206"/>
                <a:gd name="T1" fmla="*/ 2147483647 h 210"/>
                <a:gd name="T2" fmla="*/ 2147483647 w 206"/>
                <a:gd name="T3" fmla="*/ 2147483647 h 210"/>
                <a:gd name="T4" fmla="*/ 2147483647 w 206"/>
                <a:gd name="T5" fmla="*/ 2147483647 h 210"/>
                <a:gd name="T6" fmla="*/ 2147483647 w 206"/>
                <a:gd name="T7" fmla="*/ 2147483647 h 210"/>
                <a:gd name="T8" fmla="*/ 2147483647 w 206"/>
                <a:gd name="T9" fmla="*/ 2147483647 h 210"/>
                <a:gd name="T10" fmla="*/ 2147483647 w 206"/>
                <a:gd name="T11" fmla="*/ 2147483647 h 210"/>
                <a:gd name="T12" fmla="*/ 2147483647 w 206"/>
                <a:gd name="T13" fmla="*/ 2147483647 h 210"/>
                <a:gd name="T14" fmla="*/ 2147483647 w 206"/>
                <a:gd name="T15" fmla="*/ 2147483647 h 210"/>
                <a:gd name="T16" fmla="*/ 0 w 206"/>
                <a:gd name="T17" fmla="*/ 2147483647 h 210"/>
                <a:gd name="T18" fmla="*/ 0 w 206"/>
                <a:gd name="T19" fmla="*/ 2147483647 h 210"/>
                <a:gd name="T20" fmla="*/ 0 w 206"/>
                <a:gd name="T21" fmla="*/ 2147483647 h 210"/>
                <a:gd name="T22" fmla="*/ 2147483647 w 206"/>
                <a:gd name="T23" fmla="*/ 2147483647 h 210"/>
                <a:gd name="T24" fmla="*/ 2147483647 w 206"/>
                <a:gd name="T25" fmla="*/ 2147483647 h 210"/>
                <a:gd name="T26" fmla="*/ 2147483647 w 206"/>
                <a:gd name="T27" fmla="*/ 2147483647 h 210"/>
                <a:gd name="T28" fmla="*/ 2147483647 w 206"/>
                <a:gd name="T29" fmla="*/ 2147483647 h 210"/>
                <a:gd name="T30" fmla="*/ 2147483647 w 206"/>
                <a:gd name="T31" fmla="*/ 2147483647 h 210"/>
                <a:gd name="T32" fmla="*/ 2147483647 w 206"/>
                <a:gd name="T33" fmla="*/ 2147483647 h 210"/>
                <a:gd name="T34" fmla="*/ 2147483647 w 206"/>
                <a:gd name="T35" fmla="*/ 0 h 210"/>
                <a:gd name="T36" fmla="*/ 2147483647 w 206"/>
                <a:gd name="T37" fmla="*/ 2147483647 h 210"/>
                <a:gd name="T38" fmla="*/ 2147483647 w 206"/>
                <a:gd name="T39" fmla="*/ 2147483647 h 210"/>
                <a:gd name="T40" fmla="*/ 2147483647 w 206"/>
                <a:gd name="T41" fmla="*/ 2147483647 h 210"/>
                <a:gd name="T42" fmla="*/ 2147483647 w 206"/>
                <a:gd name="T43" fmla="*/ 2147483647 h 210"/>
                <a:gd name="T44" fmla="*/ 2147483647 w 206"/>
                <a:gd name="T45" fmla="*/ 2147483647 h 210"/>
                <a:gd name="T46" fmla="*/ 2147483647 w 206"/>
                <a:gd name="T47" fmla="*/ 2147483647 h 210"/>
                <a:gd name="T48" fmla="*/ 2147483647 w 206"/>
                <a:gd name="T49" fmla="*/ 2147483647 h 210"/>
                <a:gd name="T50" fmla="*/ 2147483647 w 206"/>
                <a:gd name="T51" fmla="*/ 2147483647 h 210"/>
                <a:gd name="T52" fmla="*/ 2147483647 w 206"/>
                <a:gd name="T53" fmla="*/ 2147483647 h 210"/>
                <a:gd name="T54" fmla="*/ 2147483647 w 206"/>
                <a:gd name="T55" fmla="*/ 2147483647 h 210"/>
                <a:gd name="T56" fmla="*/ 2147483647 w 206"/>
                <a:gd name="T57" fmla="*/ 2147483647 h 210"/>
                <a:gd name="T58" fmla="*/ 2147483647 w 206"/>
                <a:gd name="T59" fmla="*/ 2147483647 h 210"/>
                <a:gd name="T60" fmla="*/ 2147483647 w 206"/>
                <a:gd name="T61" fmla="*/ 2147483647 h 210"/>
                <a:gd name="T62" fmla="*/ 2147483647 w 206"/>
                <a:gd name="T63" fmla="*/ 2147483647 h 210"/>
                <a:gd name="T64" fmla="*/ 2147483647 w 206"/>
                <a:gd name="T65" fmla="*/ 2147483647 h 210"/>
                <a:gd name="T66" fmla="*/ 2147483647 w 206"/>
                <a:gd name="T67" fmla="*/ 2147483647 h 2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6"/>
                <a:gd name="T103" fmla="*/ 0 h 210"/>
                <a:gd name="T104" fmla="*/ 206 w 206"/>
                <a:gd name="T105" fmla="*/ 210 h 2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6" h="210">
                  <a:moveTo>
                    <a:pt x="101" y="210"/>
                  </a:moveTo>
                  <a:lnTo>
                    <a:pt x="101" y="210"/>
                  </a:lnTo>
                  <a:lnTo>
                    <a:pt x="80" y="205"/>
                  </a:lnTo>
                  <a:lnTo>
                    <a:pt x="60" y="199"/>
                  </a:lnTo>
                  <a:lnTo>
                    <a:pt x="46" y="190"/>
                  </a:lnTo>
                  <a:lnTo>
                    <a:pt x="31" y="179"/>
                  </a:lnTo>
                  <a:lnTo>
                    <a:pt x="16" y="165"/>
                  </a:lnTo>
                  <a:lnTo>
                    <a:pt x="11" y="145"/>
                  </a:lnTo>
                  <a:lnTo>
                    <a:pt x="0" y="125"/>
                  </a:lnTo>
                  <a:lnTo>
                    <a:pt x="0" y="105"/>
                  </a:lnTo>
                  <a:lnTo>
                    <a:pt x="0" y="85"/>
                  </a:lnTo>
                  <a:lnTo>
                    <a:pt x="11" y="65"/>
                  </a:lnTo>
                  <a:lnTo>
                    <a:pt x="16" y="45"/>
                  </a:lnTo>
                  <a:lnTo>
                    <a:pt x="31" y="31"/>
                  </a:lnTo>
                  <a:lnTo>
                    <a:pt x="46" y="20"/>
                  </a:lnTo>
                  <a:lnTo>
                    <a:pt x="60" y="11"/>
                  </a:lnTo>
                  <a:lnTo>
                    <a:pt x="80" y="6"/>
                  </a:lnTo>
                  <a:lnTo>
                    <a:pt x="101" y="0"/>
                  </a:lnTo>
                  <a:lnTo>
                    <a:pt x="121" y="6"/>
                  </a:lnTo>
                  <a:lnTo>
                    <a:pt x="141" y="11"/>
                  </a:lnTo>
                  <a:lnTo>
                    <a:pt x="161" y="20"/>
                  </a:lnTo>
                  <a:lnTo>
                    <a:pt x="176" y="31"/>
                  </a:lnTo>
                  <a:lnTo>
                    <a:pt x="185" y="45"/>
                  </a:lnTo>
                  <a:lnTo>
                    <a:pt x="196" y="65"/>
                  </a:lnTo>
                  <a:lnTo>
                    <a:pt x="201" y="85"/>
                  </a:lnTo>
                  <a:lnTo>
                    <a:pt x="206" y="105"/>
                  </a:lnTo>
                  <a:lnTo>
                    <a:pt x="201" y="125"/>
                  </a:lnTo>
                  <a:lnTo>
                    <a:pt x="196" y="145"/>
                  </a:lnTo>
                  <a:lnTo>
                    <a:pt x="185" y="165"/>
                  </a:lnTo>
                  <a:lnTo>
                    <a:pt x="176" y="179"/>
                  </a:lnTo>
                  <a:lnTo>
                    <a:pt x="161" y="190"/>
                  </a:lnTo>
                  <a:lnTo>
                    <a:pt x="141" y="199"/>
                  </a:lnTo>
                  <a:lnTo>
                    <a:pt x="121" y="205"/>
                  </a:lnTo>
                  <a:lnTo>
                    <a:pt x="101" y="210"/>
                  </a:lnTo>
                  <a:close/>
                </a:path>
              </a:pathLst>
            </a:custGeom>
            <a:solidFill>
              <a:srgbClr val="FFFFFF"/>
            </a:solidFill>
            <a:ln w="0">
              <a:solidFill>
                <a:srgbClr val="FFFFFF"/>
              </a:solidFill>
              <a:round/>
              <a:headEnd/>
              <a:tailEnd/>
            </a:ln>
          </p:spPr>
          <p:txBody>
            <a:bodyPr/>
            <a:lstStyle/>
            <a:p>
              <a:endParaRPr lang="en-US"/>
            </a:p>
          </p:txBody>
        </p:sp>
        <p:sp>
          <p:nvSpPr>
            <p:cNvPr id="28090" name="Freeform 450"/>
            <p:cNvSpPr>
              <a:spLocks/>
            </p:cNvSpPr>
            <p:nvPr/>
          </p:nvSpPr>
          <p:spPr bwMode="auto">
            <a:xfrm>
              <a:off x="938490" y="1519641"/>
              <a:ext cx="71354" cy="60863"/>
            </a:xfrm>
            <a:custGeom>
              <a:avLst/>
              <a:gdLst>
                <a:gd name="T0" fmla="*/ 2147483647 w 174"/>
                <a:gd name="T1" fmla="*/ 2147483647 h 178"/>
                <a:gd name="T2" fmla="*/ 2147483647 w 174"/>
                <a:gd name="T3" fmla="*/ 2147483647 h 178"/>
                <a:gd name="T4" fmla="*/ 2147483647 w 174"/>
                <a:gd name="T5" fmla="*/ 2147483647 h 178"/>
                <a:gd name="T6" fmla="*/ 2147483647 w 174"/>
                <a:gd name="T7" fmla="*/ 2147483647 h 178"/>
                <a:gd name="T8" fmla="*/ 2147483647 w 174"/>
                <a:gd name="T9" fmla="*/ 2147483647 h 178"/>
                <a:gd name="T10" fmla="*/ 2147483647 w 174"/>
                <a:gd name="T11" fmla="*/ 2147483647 h 178"/>
                <a:gd name="T12" fmla="*/ 2147483647 w 174"/>
                <a:gd name="T13" fmla="*/ 2147483647 h 178"/>
                <a:gd name="T14" fmla="*/ 0 w 174"/>
                <a:gd name="T15" fmla="*/ 2147483647 h 178"/>
                <a:gd name="T16" fmla="*/ 0 w 174"/>
                <a:gd name="T17" fmla="*/ 2147483647 h 178"/>
                <a:gd name="T18" fmla="*/ 0 w 174"/>
                <a:gd name="T19" fmla="*/ 2147483647 h 178"/>
                <a:gd name="T20" fmla="*/ 2147483647 w 174"/>
                <a:gd name="T21" fmla="*/ 2147483647 h 178"/>
                <a:gd name="T22" fmla="*/ 2147483647 w 174"/>
                <a:gd name="T23" fmla="*/ 2147483647 h 178"/>
                <a:gd name="T24" fmla="*/ 2147483647 w 174"/>
                <a:gd name="T25" fmla="*/ 2147483647 h 178"/>
                <a:gd name="T26" fmla="*/ 2147483647 w 174"/>
                <a:gd name="T27" fmla="*/ 2147483647 h 178"/>
                <a:gd name="T28" fmla="*/ 2147483647 w 174"/>
                <a:gd name="T29" fmla="*/ 2147483647 h 178"/>
                <a:gd name="T30" fmla="*/ 2147483647 w 174"/>
                <a:gd name="T31" fmla="*/ 2147483647 h 178"/>
                <a:gd name="T32" fmla="*/ 2147483647 w 174"/>
                <a:gd name="T33" fmla="*/ 0 h 178"/>
                <a:gd name="T34" fmla="*/ 2147483647 w 174"/>
                <a:gd name="T35" fmla="*/ 2147483647 h 178"/>
                <a:gd name="T36" fmla="*/ 2147483647 w 174"/>
                <a:gd name="T37" fmla="*/ 2147483647 h 178"/>
                <a:gd name="T38" fmla="*/ 2147483647 w 174"/>
                <a:gd name="T39" fmla="*/ 2147483647 h 178"/>
                <a:gd name="T40" fmla="*/ 2147483647 w 174"/>
                <a:gd name="T41" fmla="*/ 2147483647 h 178"/>
                <a:gd name="T42" fmla="*/ 2147483647 w 174"/>
                <a:gd name="T43" fmla="*/ 2147483647 h 178"/>
                <a:gd name="T44" fmla="*/ 2147483647 w 174"/>
                <a:gd name="T45" fmla="*/ 2147483647 h 178"/>
                <a:gd name="T46" fmla="*/ 2147483647 w 174"/>
                <a:gd name="T47" fmla="*/ 2147483647 h 178"/>
                <a:gd name="T48" fmla="*/ 2147483647 w 174"/>
                <a:gd name="T49" fmla="*/ 2147483647 h 178"/>
                <a:gd name="T50" fmla="*/ 2147483647 w 174"/>
                <a:gd name="T51" fmla="*/ 2147483647 h 178"/>
                <a:gd name="T52" fmla="*/ 2147483647 w 174"/>
                <a:gd name="T53" fmla="*/ 2147483647 h 178"/>
                <a:gd name="T54" fmla="*/ 2147483647 w 174"/>
                <a:gd name="T55" fmla="*/ 2147483647 h 178"/>
                <a:gd name="T56" fmla="*/ 2147483647 w 174"/>
                <a:gd name="T57" fmla="*/ 2147483647 h 178"/>
                <a:gd name="T58" fmla="*/ 2147483647 w 174"/>
                <a:gd name="T59" fmla="*/ 2147483647 h 178"/>
                <a:gd name="T60" fmla="*/ 2147483647 w 174"/>
                <a:gd name="T61" fmla="*/ 2147483647 h 178"/>
                <a:gd name="T62" fmla="*/ 2147483647 w 174"/>
                <a:gd name="T63" fmla="*/ 2147483647 h 178"/>
                <a:gd name="T64" fmla="*/ 2147483647 w 174"/>
                <a:gd name="T65" fmla="*/ 2147483647 h 1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
                <a:gd name="T100" fmla="*/ 0 h 178"/>
                <a:gd name="T101" fmla="*/ 174 w 174"/>
                <a:gd name="T102" fmla="*/ 178 h 1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 h="178">
                  <a:moveTo>
                    <a:pt x="85" y="178"/>
                  </a:moveTo>
                  <a:lnTo>
                    <a:pt x="68" y="174"/>
                  </a:lnTo>
                  <a:lnTo>
                    <a:pt x="51" y="169"/>
                  </a:lnTo>
                  <a:lnTo>
                    <a:pt x="39" y="161"/>
                  </a:lnTo>
                  <a:lnTo>
                    <a:pt x="26" y="152"/>
                  </a:lnTo>
                  <a:lnTo>
                    <a:pt x="13" y="140"/>
                  </a:lnTo>
                  <a:lnTo>
                    <a:pt x="9" y="123"/>
                  </a:lnTo>
                  <a:lnTo>
                    <a:pt x="0" y="106"/>
                  </a:lnTo>
                  <a:lnTo>
                    <a:pt x="0" y="89"/>
                  </a:lnTo>
                  <a:lnTo>
                    <a:pt x="0" y="72"/>
                  </a:lnTo>
                  <a:lnTo>
                    <a:pt x="9" y="55"/>
                  </a:lnTo>
                  <a:lnTo>
                    <a:pt x="13" y="38"/>
                  </a:lnTo>
                  <a:lnTo>
                    <a:pt x="26" y="26"/>
                  </a:lnTo>
                  <a:lnTo>
                    <a:pt x="39" y="17"/>
                  </a:lnTo>
                  <a:lnTo>
                    <a:pt x="51" y="9"/>
                  </a:lnTo>
                  <a:lnTo>
                    <a:pt x="68" y="5"/>
                  </a:lnTo>
                  <a:lnTo>
                    <a:pt x="85" y="0"/>
                  </a:lnTo>
                  <a:lnTo>
                    <a:pt x="102" y="5"/>
                  </a:lnTo>
                  <a:lnTo>
                    <a:pt x="119" y="9"/>
                  </a:lnTo>
                  <a:lnTo>
                    <a:pt x="136" y="17"/>
                  </a:lnTo>
                  <a:lnTo>
                    <a:pt x="149" y="26"/>
                  </a:lnTo>
                  <a:lnTo>
                    <a:pt x="157" y="38"/>
                  </a:lnTo>
                  <a:lnTo>
                    <a:pt x="166" y="55"/>
                  </a:lnTo>
                  <a:lnTo>
                    <a:pt x="170" y="72"/>
                  </a:lnTo>
                  <a:lnTo>
                    <a:pt x="174" y="89"/>
                  </a:lnTo>
                  <a:lnTo>
                    <a:pt x="170" y="106"/>
                  </a:lnTo>
                  <a:lnTo>
                    <a:pt x="166" y="123"/>
                  </a:lnTo>
                  <a:lnTo>
                    <a:pt x="157" y="140"/>
                  </a:lnTo>
                  <a:lnTo>
                    <a:pt x="149" y="152"/>
                  </a:lnTo>
                  <a:lnTo>
                    <a:pt x="136" y="161"/>
                  </a:lnTo>
                  <a:lnTo>
                    <a:pt x="119" y="169"/>
                  </a:lnTo>
                  <a:lnTo>
                    <a:pt x="102" y="174"/>
                  </a:lnTo>
                  <a:lnTo>
                    <a:pt x="85" y="178"/>
                  </a:lnTo>
                </a:path>
              </a:pathLst>
            </a:custGeom>
            <a:noFill/>
            <a:ln w="7938">
              <a:solidFill>
                <a:srgbClr val="000000"/>
              </a:solidFill>
              <a:round/>
              <a:headEnd/>
              <a:tailEnd/>
            </a:ln>
          </p:spPr>
          <p:txBody>
            <a:bodyPr/>
            <a:lstStyle/>
            <a:p>
              <a:endParaRPr lang="en-US"/>
            </a:p>
          </p:txBody>
        </p:sp>
        <p:sp>
          <p:nvSpPr>
            <p:cNvPr id="28091" name="Freeform 451"/>
            <p:cNvSpPr>
              <a:spLocks/>
            </p:cNvSpPr>
            <p:nvPr/>
          </p:nvSpPr>
          <p:spPr bwMode="auto">
            <a:xfrm>
              <a:off x="938490" y="1519641"/>
              <a:ext cx="71354" cy="60863"/>
            </a:xfrm>
            <a:custGeom>
              <a:avLst/>
              <a:gdLst>
                <a:gd name="T0" fmla="*/ 2147483647 w 174"/>
                <a:gd name="T1" fmla="*/ 2147483647 h 178"/>
                <a:gd name="T2" fmla="*/ 2147483647 w 174"/>
                <a:gd name="T3" fmla="*/ 2147483647 h 178"/>
                <a:gd name="T4" fmla="*/ 2147483647 w 174"/>
                <a:gd name="T5" fmla="*/ 2147483647 h 178"/>
                <a:gd name="T6" fmla="*/ 2147483647 w 174"/>
                <a:gd name="T7" fmla="*/ 2147483647 h 178"/>
                <a:gd name="T8" fmla="*/ 2147483647 w 174"/>
                <a:gd name="T9" fmla="*/ 2147483647 h 178"/>
                <a:gd name="T10" fmla="*/ 2147483647 w 174"/>
                <a:gd name="T11" fmla="*/ 2147483647 h 178"/>
                <a:gd name="T12" fmla="*/ 2147483647 w 174"/>
                <a:gd name="T13" fmla="*/ 2147483647 h 178"/>
                <a:gd name="T14" fmla="*/ 0 w 174"/>
                <a:gd name="T15" fmla="*/ 2147483647 h 178"/>
                <a:gd name="T16" fmla="*/ 0 w 174"/>
                <a:gd name="T17" fmla="*/ 2147483647 h 178"/>
                <a:gd name="T18" fmla="*/ 0 w 174"/>
                <a:gd name="T19" fmla="*/ 2147483647 h 178"/>
                <a:gd name="T20" fmla="*/ 2147483647 w 174"/>
                <a:gd name="T21" fmla="*/ 2147483647 h 178"/>
                <a:gd name="T22" fmla="*/ 2147483647 w 174"/>
                <a:gd name="T23" fmla="*/ 2147483647 h 178"/>
                <a:gd name="T24" fmla="*/ 2147483647 w 174"/>
                <a:gd name="T25" fmla="*/ 2147483647 h 178"/>
                <a:gd name="T26" fmla="*/ 2147483647 w 174"/>
                <a:gd name="T27" fmla="*/ 2147483647 h 178"/>
                <a:gd name="T28" fmla="*/ 2147483647 w 174"/>
                <a:gd name="T29" fmla="*/ 2147483647 h 178"/>
                <a:gd name="T30" fmla="*/ 2147483647 w 174"/>
                <a:gd name="T31" fmla="*/ 2147483647 h 178"/>
                <a:gd name="T32" fmla="*/ 2147483647 w 174"/>
                <a:gd name="T33" fmla="*/ 0 h 178"/>
                <a:gd name="T34" fmla="*/ 2147483647 w 174"/>
                <a:gd name="T35" fmla="*/ 2147483647 h 178"/>
                <a:gd name="T36" fmla="*/ 2147483647 w 174"/>
                <a:gd name="T37" fmla="*/ 2147483647 h 178"/>
                <a:gd name="T38" fmla="*/ 2147483647 w 174"/>
                <a:gd name="T39" fmla="*/ 2147483647 h 178"/>
                <a:gd name="T40" fmla="*/ 2147483647 w 174"/>
                <a:gd name="T41" fmla="*/ 2147483647 h 178"/>
                <a:gd name="T42" fmla="*/ 2147483647 w 174"/>
                <a:gd name="T43" fmla="*/ 2147483647 h 178"/>
                <a:gd name="T44" fmla="*/ 2147483647 w 174"/>
                <a:gd name="T45" fmla="*/ 2147483647 h 178"/>
                <a:gd name="T46" fmla="*/ 2147483647 w 174"/>
                <a:gd name="T47" fmla="*/ 2147483647 h 178"/>
                <a:gd name="T48" fmla="*/ 2147483647 w 174"/>
                <a:gd name="T49" fmla="*/ 2147483647 h 178"/>
                <a:gd name="T50" fmla="*/ 2147483647 w 174"/>
                <a:gd name="T51" fmla="*/ 2147483647 h 178"/>
                <a:gd name="T52" fmla="*/ 2147483647 w 174"/>
                <a:gd name="T53" fmla="*/ 2147483647 h 178"/>
                <a:gd name="T54" fmla="*/ 2147483647 w 174"/>
                <a:gd name="T55" fmla="*/ 2147483647 h 178"/>
                <a:gd name="T56" fmla="*/ 2147483647 w 174"/>
                <a:gd name="T57" fmla="*/ 2147483647 h 178"/>
                <a:gd name="T58" fmla="*/ 2147483647 w 174"/>
                <a:gd name="T59" fmla="*/ 2147483647 h 178"/>
                <a:gd name="T60" fmla="*/ 2147483647 w 174"/>
                <a:gd name="T61" fmla="*/ 2147483647 h 178"/>
                <a:gd name="T62" fmla="*/ 2147483647 w 174"/>
                <a:gd name="T63" fmla="*/ 2147483647 h 178"/>
                <a:gd name="T64" fmla="*/ 2147483647 w 174"/>
                <a:gd name="T65" fmla="*/ 2147483647 h 1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
                <a:gd name="T100" fmla="*/ 0 h 178"/>
                <a:gd name="T101" fmla="*/ 174 w 174"/>
                <a:gd name="T102" fmla="*/ 178 h 1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 h="178">
                  <a:moveTo>
                    <a:pt x="85" y="178"/>
                  </a:moveTo>
                  <a:lnTo>
                    <a:pt x="68" y="174"/>
                  </a:lnTo>
                  <a:lnTo>
                    <a:pt x="51" y="169"/>
                  </a:lnTo>
                  <a:lnTo>
                    <a:pt x="39" y="161"/>
                  </a:lnTo>
                  <a:lnTo>
                    <a:pt x="26" y="152"/>
                  </a:lnTo>
                  <a:lnTo>
                    <a:pt x="13" y="140"/>
                  </a:lnTo>
                  <a:lnTo>
                    <a:pt x="9" y="123"/>
                  </a:lnTo>
                  <a:lnTo>
                    <a:pt x="0" y="106"/>
                  </a:lnTo>
                  <a:lnTo>
                    <a:pt x="0" y="89"/>
                  </a:lnTo>
                  <a:lnTo>
                    <a:pt x="0" y="72"/>
                  </a:lnTo>
                  <a:lnTo>
                    <a:pt x="9" y="55"/>
                  </a:lnTo>
                  <a:lnTo>
                    <a:pt x="13" y="38"/>
                  </a:lnTo>
                  <a:lnTo>
                    <a:pt x="26" y="26"/>
                  </a:lnTo>
                  <a:lnTo>
                    <a:pt x="39" y="17"/>
                  </a:lnTo>
                  <a:lnTo>
                    <a:pt x="51" y="9"/>
                  </a:lnTo>
                  <a:lnTo>
                    <a:pt x="68" y="5"/>
                  </a:lnTo>
                  <a:lnTo>
                    <a:pt x="85" y="0"/>
                  </a:lnTo>
                  <a:lnTo>
                    <a:pt x="102" y="5"/>
                  </a:lnTo>
                  <a:lnTo>
                    <a:pt x="119" y="9"/>
                  </a:lnTo>
                  <a:lnTo>
                    <a:pt x="136" y="17"/>
                  </a:lnTo>
                  <a:lnTo>
                    <a:pt x="149" y="26"/>
                  </a:lnTo>
                  <a:lnTo>
                    <a:pt x="157" y="38"/>
                  </a:lnTo>
                  <a:lnTo>
                    <a:pt x="166" y="55"/>
                  </a:lnTo>
                  <a:lnTo>
                    <a:pt x="170" y="72"/>
                  </a:lnTo>
                  <a:lnTo>
                    <a:pt x="174" y="89"/>
                  </a:lnTo>
                  <a:lnTo>
                    <a:pt x="170" y="106"/>
                  </a:lnTo>
                  <a:lnTo>
                    <a:pt x="166" y="123"/>
                  </a:lnTo>
                  <a:lnTo>
                    <a:pt x="157" y="140"/>
                  </a:lnTo>
                  <a:lnTo>
                    <a:pt x="149" y="152"/>
                  </a:lnTo>
                  <a:lnTo>
                    <a:pt x="136" y="161"/>
                  </a:lnTo>
                  <a:lnTo>
                    <a:pt x="119" y="169"/>
                  </a:lnTo>
                  <a:lnTo>
                    <a:pt x="102" y="174"/>
                  </a:lnTo>
                  <a:lnTo>
                    <a:pt x="85" y="178"/>
                  </a:lnTo>
                </a:path>
              </a:pathLst>
            </a:custGeom>
            <a:noFill/>
            <a:ln w="7938">
              <a:solidFill>
                <a:srgbClr val="000000"/>
              </a:solidFill>
              <a:round/>
              <a:headEnd/>
              <a:tailEnd/>
            </a:ln>
          </p:spPr>
          <p:txBody>
            <a:bodyPr/>
            <a:lstStyle/>
            <a:p>
              <a:endParaRPr lang="en-US"/>
            </a:p>
          </p:txBody>
        </p:sp>
        <p:sp>
          <p:nvSpPr>
            <p:cNvPr id="28092" name="Freeform 452"/>
            <p:cNvSpPr>
              <a:spLocks/>
            </p:cNvSpPr>
            <p:nvPr/>
          </p:nvSpPr>
          <p:spPr bwMode="auto">
            <a:xfrm>
              <a:off x="654473" y="1340563"/>
              <a:ext cx="691153" cy="148647"/>
            </a:xfrm>
            <a:custGeom>
              <a:avLst/>
              <a:gdLst>
                <a:gd name="T0" fmla="*/ 2147483647 w 1973"/>
                <a:gd name="T1" fmla="*/ 2147483647 h 507"/>
                <a:gd name="T2" fmla="*/ 2147483647 w 1973"/>
                <a:gd name="T3" fmla="*/ 2147483647 h 507"/>
                <a:gd name="T4" fmla="*/ 2147483647 w 1973"/>
                <a:gd name="T5" fmla="*/ 0 h 507"/>
                <a:gd name="T6" fmla="*/ 0 w 1973"/>
                <a:gd name="T7" fmla="*/ 0 h 507"/>
                <a:gd name="T8" fmla="*/ 0 w 1973"/>
                <a:gd name="T9" fmla="*/ 2147483647 h 507"/>
                <a:gd name="T10" fmla="*/ 2147483647 w 1973"/>
                <a:gd name="T11" fmla="*/ 2147483647 h 507"/>
                <a:gd name="T12" fmla="*/ 0 60000 65536"/>
                <a:gd name="T13" fmla="*/ 0 60000 65536"/>
                <a:gd name="T14" fmla="*/ 0 60000 65536"/>
                <a:gd name="T15" fmla="*/ 0 60000 65536"/>
                <a:gd name="T16" fmla="*/ 0 60000 65536"/>
                <a:gd name="T17" fmla="*/ 0 60000 65536"/>
                <a:gd name="T18" fmla="*/ 0 w 1973"/>
                <a:gd name="T19" fmla="*/ 0 h 507"/>
                <a:gd name="T20" fmla="*/ 1973 w 1973"/>
                <a:gd name="T21" fmla="*/ 507 h 507"/>
              </a:gdLst>
              <a:ahLst/>
              <a:cxnLst>
                <a:cxn ang="T12">
                  <a:pos x="T0" y="T1"/>
                </a:cxn>
                <a:cxn ang="T13">
                  <a:pos x="T2" y="T3"/>
                </a:cxn>
                <a:cxn ang="T14">
                  <a:pos x="T4" y="T5"/>
                </a:cxn>
                <a:cxn ang="T15">
                  <a:pos x="T6" y="T7"/>
                </a:cxn>
                <a:cxn ang="T16">
                  <a:pos x="T8" y="T9"/>
                </a:cxn>
                <a:cxn ang="T17">
                  <a:pos x="T10" y="T11"/>
                </a:cxn>
              </a:cxnLst>
              <a:rect l="T18" t="T19" r="T20" b="T21"/>
              <a:pathLst>
                <a:path w="1973" h="507">
                  <a:moveTo>
                    <a:pt x="1973" y="507"/>
                  </a:moveTo>
                  <a:lnTo>
                    <a:pt x="1973" y="507"/>
                  </a:lnTo>
                  <a:lnTo>
                    <a:pt x="1973" y="0"/>
                  </a:lnTo>
                  <a:lnTo>
                    <a:pt x="0" y="0"/>
                  </a:lnTo>
                  <a:lnTo>
                    <a:pt x="0" y="507"/>
                  </a:lnTo>
                  <a:lnTo>
                    <a:pt x="1973" y="507"/>
                  </a:lnTo>
                  <a:close/>
                </a:path>
              </a:pathLst>
            </a:custGeom>
            <a:solidFill>
              <a:srgbClr val="969696"/>
            </a:solidFill>
            <a:ln w="0">
              <a:solidFill>
                <a:srgbClr val="969696"/>
              </a:solidFill>
              <a:round/>
              <a:headEnd/>
              <a:tailEnd/>
            </a:ln>
          </p:spPr>
          <p:txBody>
            <a:bodyPr/>
            <a:lstStyle/>
            <a:p>
              <a:endParaRPr lang="en-US"/>
            </a:p>
          </p:txBody>
        </p:sp>
        <p:sp>
          <p:nvSpPr>
            <p:cNvPr id="28093" name="Rectangle 453"/>
            <p:cNvSpPr>
              <a:spLocks noChangeArrowheads="1"/>
            </p:cNvSpPr>
            <p:nvPr/>
          </p:nvSpPr>
          <p:spPr bwMode="auto">
            <a:xfrm>
              <a:off x="654473" y="1340563"/>
              <a:ext cx="691153" cy="148647"/>
            </a:xfrm>
            <a:prstGeom prst="rect">
              <a:avLst/>
            </a:prstGeom>
            <a:noFill/>
            <a:ln w="7938">
              <a:solidFill>
                <a:srgbClr val="000000"/>
              </a:solidFill>
              <a:miter lim="800000"/>
              <a:headEnd/>
              <a:tailEnd/>
            </a:ln>
          </p:spPr>
          <p:txBody>
            <a:bodyPr/>
            <a:lstStyle/>
            <a:p>
              <a:endParaRPr lang="en-US"/>
            </a:p>
          </p:txBody>
        </p:sp>
        <p:sp>
          <p:nvSpPr>
            <p:cNvPr id="28094" name="Rectangle 454"/>
            <p:cNvSpPr>
              <a:spLocks noChangeArrowheads="1"/>
            </p:cNvSpPr>
            <p:nvPr/>
          </p:nvSpPr>
          <p:spPr bwMode="auto">
            <a:xfrm>
              <a:off x="654473" y="1340563"/>
              <a:ext cx="691153" cy="148647"/>
            </a:xfrm>
            <a:prstGeom prst="rect">
              <a:avLst/>
            </a:prstGeom>
            <a:noFill/>
            <a:ln w="7938">
              <a:solidFill>
                <a:srgbClr val="000000"/>
              </a:solidFill>
              <a:miter lim="800000"/>
              <a:headEnd/>
              <a:tailEnd/>
            </a:ln>
          </p:spPr>
          <p:txBody>
            <a:bodyPr/>
            <a:lstStyle/>
            <a:p>
              <a:endParaRPr lang="en-US"/>
            </a:p>
          </p:txBody>
        </p:sp>
        <p:sp>
          <p:nvSpPr>
            <p:cNvPr id="28095" name="Freeform 455"/>
            <p:cNvSpPr>
              <a:spLocks/>
            </p:cNvSpPr>
            <p:nvPr/>
          </p:nvSpPr>
          <p:spPr bwMode="auto">
            <a:xfrm>
              <a:off x="3803837" y="1345245"/>
              <a:ext cx="444912" cy="150987"/>
            </a:xfrm>
            <a:custGeom>
              <a:avLst/>
              <a:gdLst>
                <a:gd name="T0" fmla="*/ 2147483647 w 1273"/>
                <a:gd name="T1" fmla="*/ 2147483647 h 517"/>
                <a:gd name="T2" fmla="*/ 2147483647 w 1273"/>
                <a:gd name="T3" fmla="*/ 2147483647 h 517"/>
                <a:gd name="T4" fmla="*/ 2147483647 w 1273"/>
                <a:gd name="T5" fmla="*/ 0 h 517"/>
                <a:gd name="T6" fmla="*/ 0 w 1273"/>
                <a:gd name="T7" fmla="*/ 0 h 517"/>
                <a:gd name="T8" fmla="*/ 0 w 1273"/>
                <a:gd name="T9" fmla="*/ 2147483647 h 517"/>
                <a:gd name="T10" fmla="*/ 2147483647 w 1273"/>
                <a:gd name="T11" fmla="*/ 2147483647 h 517"/>
                <a:gd name="T12" fmla="*/ 0 60000 65536"/>
                <a:gd name="T13" fmla="*/ 0 60000 65536"/>
                <a:gd name="T14" fmla="*/ 0 60000 65536"/>
                <a:gd name="T15" fmla="*/ 0 60000 65536"/>
                <a:gd name="T16" fmla="*/ 0 60000 65536"/>
                <a:gd name="T17" fmla="*/ 0 60000 65536"/>
                <a:gd name="T18" fmla="*/ 0 w 1273"/>
                <a:gd name="T19" fmla="*/ 0 h 517"/>
                <a:gd name="T20" fmla="*/ 1273 w 1273"/>
                <a:gd name="T21" fmla="*/ 517 h 517"/>
              </a:gdLst>
              <a:ahLst/>
              <a:cxnLst>
                <a:cxn ang="T12">
                  <a:pos x="T0" y="T1"/>
                </a:cxn>
                <a:cxn ang="T13">
                  <a:pos x="T2" y="T3"/>
                </a:cxn>
                <a:cxn ang="T14">
                  <a:pos x="T4" y="T5"/>
                </a:cxn>
                <a:cxn ang="T15">
                  <a:pos x="T6" y="T7"/>
                </a:cxn>
                <a:cxn ang="T16">
                  <a:pos x="T8" y="T9"/>
                </a:cxn>
                <a:cxn ang="T17">
                  <a:pos x="T10" y="T11"/>
                </a:cxn>
              </a:cxnLst>
              <a:rect l="T18" t="T19" r="T20" b="T21"/>
              <a:pathLst>
                <a:path w="1273" h="517">
                  <a:moveTo>
                    <a:pt x="1273" y="517"/>
                  </a:moveTo>
                  <a:lnTo>
                    <a:pt x="1273" y="517"/>
                  </a:lnTo>
                  <a:lnTo>
                    <a:pt x="1273" y="0"/>
                  </a:lnTo>
                  <a:lnTo>
                    <a:pt x="0" y="0"/>
                  </a:lnTo>
                  <a:lnTo>
                    <a:pt x="0" y="517"/>
                  </a:lnTo>
                  <a:lnTo>
                    <a:pt x="1273" y="517"/>
                  </a:lnTo>
                  <a:close/>
                </a:path>
              </a:pathLst>
            </a:custGeom>
            <a:solidFill>
              <a:srgbClr val="DBDBDB"/>
            </a:solidFill>
            <a:ln w="0">
              <a:solidFill>
                <a:srgbClr val="DBDBDB"/>
              </a:solidFill>
              <a:round/>
              <a:headEnd/>
              <a:tailEnd/>
            </a:ln>
          </p:spPr>
          <p:txBody>
            <a:bodyPr/>
            <a:lstStyle/>
            <a:p>
              <a:endParaRPr lang="en-US"/>
            </a:p>
          </p:txBody>
        </p:sp>
        <p:sp>
          <p:nvSpPr>
            <p:cNvPr id="28096" name="Rectangle 456"/>
            <p:cNvSpPr>
              <a:spLocks noChangeArrowheads="1"/>
            </p:cNvSpPr>
            <p:nvPr/>
          </p:nvSpPr>
          <p:spPr bwMode="auto">
            <a:xfrm>
              <a:off x="3803837" y="1345245"/>
              <a:ext cx="444912" cy="150987"/>
            </a:xfrm>
            <a:prstGeom prst="rect">
              <a:avLst/>
            </a:prstGeom>
            <a:noFill/>
            <a:ln w="7938">
              <a:solidFill>
                <a:srgbClr val="000000"/>
              </a:solidFill>
              <a:miter lim="800000"/>
              <a:headEnd/>
              <a:tailEnd/>
            </a:ln>
          </p:spPr>
          <p:txBody>
            <a:bodyPr/>
            <a:lstStyle/>
            <a:p>
              <a:endParaRPr lang="en-US"/>
            </a:p>
          </p:txBody>
        </p:sp>
        <p:sp>
          <p:nvSpPr>
            <p:cNvPr id="28097" name="Rectangle 457"/>
            <p:cNvSpPr>
              <a:spLocks noChangeArrowheads="1"/>
            </p:cNvSpPr>
            <p:nvPr/>
          </p:nvSpPr>
          <p:spPr bwMode="auto">
            <a:xfrm>
              <a:off x="3803837" y="1345245"/>
              <a:ext cx="444912" cy="150987"/>
            </a:xfrm>
            <a:prstGeom prst="rect">
              <a:avLst/>
            </a:prstGeom>
            <a:noFill/>
            <a:ln w="7938">
              <a:solidFill>
                <a:srgbClr val="000000"/>
              </a:solidFill>
              <a:miter lim="800000"/>
              <a:headEnd/>
              <a:tailEnd/>
            </a:ln>
          </p:spPr>
          <p:txBody>
            <a:bodyPr/>
            <a:lstStyle/>
            <a:p>
              <a:endParaRPr lang="en-US"/>
            </a:p>
          </p:txBody>
        </p:sp>
        <p:sp>
          <p:nvSpPr>
            <p:cNvPr id="28098" name="Freeform 458"/>
            <p:cNvSpPr>
              <a:spLocks/>
            </p:cNvSpPr>
            <p:nvPr/>
          </p:nvSpPr>
          <p:spPr bwMode="auto">
            <a:xfrm>
              <a:off x="1952834" y="1421324"/>
              <a:ext cx="461701" cy="613313"/>
            </a:xfrm>
            <a:custGeom>
              <a:avLst/>
              <a:gdLst>
                <a:gd name="T0" fmla="*/ 2147483647 w 1118"/>
                <a:gd name="T1" fmla="*/ 2147483647 h 1783"/>
                <a:gd name="T2" fmla="*/ 2147483647 w 1118"/>
                <a:gd name="T3" fmla="*/ 2147483647 h 1783"/>
                <a:gd name="T4" fmla="*/ 2147483647 w 1118"/>
                <a:gd name="T5" fmla="*/ 2147483647 h 1783"/>
                <a:gd name="T6" fmla="*/ 2147483647 w 1118"/>
                <a:gd name="T7" fmla="*/ 2147483647 h 1783"/>
                <a:gd name="T8" fmla="*/ 2147483647 w 1118"/>
                <a:gd name="T9" fmla="*/ 2147483647 h 1783"/>
                <a:gd name="T10" fmla="*/ 2147483647 w 1118"/>
                <a:gd name="T11" fmla="*/ 2147483647 h 1783"/>
                <a:gd name="T12" fmla="*/ 2147483647 w 1118"/>
                <a:gd name="T13" fmla="*/ 2147483647 h 1783"/>
                <a:gd name="T14" fmla="*/ 2147483647 w 1118"/>
                <a:gd name="T15" fmla="*/ 2147483647 h 1783"/>
                <a:gd name="T16" fmla="*/ 2147483647 w 1118"/>
                <a:gd name="T17" fmla="*/ 2147483647 h 1783"/>
                <a:gd name="T18" fmla="*/ 2147483647 w 1118"/>
                <a:gd name="T19" fmla="*/ 2147483647 h 1783"/>
                <a:gd name="T20" fmla="*/ 0 w 1118"/>
                <a:gd name="T21" fmla="*/ 2147483647 h 1783"/>
                <a:gd name="T22" fmla="*/ 2147483647 w 1118"/>
                <a:gd name="T23" fmla="*/ 2147483647 h 1783"/>
                <a:gd name="T24" fmla="*/ 2147483647 w 1118"/>
                <a:gd name="T25" fmla="*/ 2147483647 h 1783"/>
                <a:gd name="T26" fmla="*/ 2147483647 w 1118"/>
                <a:gd name="T27" fmla="*/ 2147483647 h 1783"/>
                <a:gd name="T28" fmla="*/ 2147483647 w 1118"/>
                <a:gd name="T29" fmla="*/ 2147483647 h 1783"/>
                <a:gd name="T30" fmla="*/ 2147483647 w 1118"/>
                <a:gd name="T31" fmla="*/ 2147483647 h 1783"/>
                <a:gd name="T32" fmla="*/ 2147483647 w 1118"/>
                <a:gd name="T33" fmla="*/ 2147483647 h 1783"/>
                <a:gd name="T34" fmla="*/ 2147483647 w 1118"/>
                <a:gd name="T35" fmla="*/ 2147483647 h 1783"/>
                <a:gd name="T36" fmla="*/ 2147483647 w 1118"/>
                <a:gd name="T37" fmla="*/ 2147483647 h 1783"/>
                <a:gd name="T38" fmla="*/ 2147483647 w 1118"/>
                <a:gd name="T39" fmla="*/ 2147483647 h 1783"/>
                <a:gd name="T40" fmla="*/ 2147483647 w 1118"/>
                <a:gd name="T41" fmla="*/ 2147483647 h 1783"/>
                <a:gd name="T42" fmla="*/ 2147483647 w 1118"/>
                <a:gd name="T43" fmla="*/ 2147483647 h 1783"/>
                <a:gd name="T44" fmla="*/ 2147483647 w 1118"/>
                <a:gd name="T45" fmla="*/ 2147483647 h 1783"/>
                <a:gd name="T46" fmla="*/ 2147483647 w 1118"/>
                <a:gd name="T47" fmla="*/ 2147483647 h 1783"/>
                <a:gd name="T48" fmla="*/ 2147483647 w 1118"/>
                <a:gd name="T49" fmla="*/ 2147483647 h 1783"/>
                <a:gd name="T50" fmla="*/ 2147483647 w 1118"/>
                <a:gd name="T51" fmla="*/ 2147483647 h 1783"/>
                <a:gd name="T52" fmla="*/ 2147483647 w 1118"/>
                <a:gd name="T53" fmla="*/ 2147483647 h 1783"/>
                <a:gd name="T54" fmla="*/ 2147483647 w 1118"/>
                <a:gd name="T55" fmla="*/ 2147483647 h 1783"/>
                <a:gd name="T56" fmla="*/ 2147483647 w 1118"/>
                <a:gd name="T57" fmla="*/ 2147483647 h 1783"/>
                <a:gd name="T58" fmla="*/ 2147483647 w 1118"/>
                <a:gd name="T59" fmla="*/ 2147483647 h 1783"/>
                <a:gd name="T60" fmla="*/ 2147483647 w 1118"/>
                <a:gd name="T61" fmla="*/ 2147483647 h 1783"/>
                <a:gd name="T62" fmla="*/ 2147483647 w 1118"/>
                <a:gd name="T63" fmla="*/ 2147483647 h 1783"/>
                <a:gd name="T64" fmla="*/ 2147483647 w 1118"/>
                <a:gd name="T65" fmla="*/ 2147483647 h 1783"/>
                <a:gd name="T66" fmla="*/ 2147483647 w 1118"/>
                <a:gd name="T67" fmla="*/ 2147483647 h 1783"/>
                <a:gd name="T68" fmla="*/ 2147483647 w 1118"/>
                <a:gd name="T69" fmla="*/ 2147483647 h 1783"/>
                <a:gd name="T70" fmla="*/ 2147483647 w 1118"/>
                <a:gd name="T71" fmla="*/ 2147483647 h 1783"/>
                <a:gd name="T72" fmla="*/ 2147483647 w 1118"/>
                <a:gd name="T73" fmla="*/ 2147483647 h 1783"/>
                <a:gd name="T74" fmla="*/ 2147483647 w 1118"/>
                <a:gd name="T75" fmla="*/ 2147483647 h 1783"/>
                <a:gd name="T76" fmla="*/ 2147483647 w 1118"/>
                <a:gd name="T77" fmla="*/ 2147483647 h 1783"/>
                <a:gd name="T78" fmla="*/ 2147483647 w 1118"/>
                <a:gd name="T79" fmla="*/ 2147483647 h 1783"/>
                <a:gd name="T80" fmla="*/ 2147483647 w 1118"/>
                <a:gd name="T81" fmla="*/ 2147483647 h 1783"/>
                <a:gd name="T82" fmla="*/ 2147483647 w 1118"/>
                <a:gd name="T83" fmla="*/ 2147483647 h 1783"/>
                <a:gd name="T84" fmla="*/ 2147483647 w 1118"/>
                <a:gd name="T85" fmla="*/ 2147483647 h 17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18"/>
                <a:gd name="T130" fmla="*/ 0 h 1783"/>
                <a:gd name="T131" fmla="*/ 1118 w 1118"/>
                <a:gd name="T132" fmla="*/ 1783 h 17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18" h="1783">
                  <a:moveTo>
                    <a:pt x="559" y="1783"/>
                  </a:moveTo>
                  <a:lnTo>
                    <a:pt x="529" y="1783"/>
                  </a:lnTo>
                  <a:lnTo>
                    <a:pt x="504" y="1779"/>
                  </a:lnTo>
                  <a:lnTo>
                    <a:pt x="474" y="1775"/>
                  </a:lnTo>
                  <a:lnTo>
                    <a:pt x="449" y="1766"/>
                  </a:lnTo>
                  <a:lnTo>
                    <a:pt x="419" y="1758"/>
                  </a:lnTo>
                  <a:lnTo>
                    <a:pt x="394" y="1745"/>
                  </a:lnTo>
                  <a:lnTo>
                    <a:pt x="369" y="1732"/>
                  </a:lnTo>
                  <a:lnTo>
                    <a:pt x="343" y="1716"/>
                  </a:lnTo>
                  <a:lnTo>
                    <a:pt x="318" y="1699"/>
                  </a:lnTo>
                  <a:lnTo>
                    <a:pt x="292" y="1677"/>
                  </a:lnTo>
                  <a:lnTo>
                    <a:pt x="271" y="1656"/>
                  </a:lnTo>
                  <a:lnTo>
                    <a:pt x="246" y="1631"/>
                  </a:lnTo>
                  <a:lnTo>
                    <a:pt x="225" y="1606"/>
                  </a:lnTo>
                  <a:lnTo>
                    <a:pt x="203" y="1580"/>
                  </a:lnTo>
                  <a:lnTo>
                    <a:pt x="182" y="1555"/>
                  </a:lnTo>
                  <a:lnTo>
                    <a:pt x="165" y="1525"/>
                  </a:lnTo>
                  <a:lnTo>
                    <a:pt x="148" y="1492"/>
                  </a:lnTo>
                  <a:lnTo>
                    <a:pt x="127" y="1462"/>
                  </a:lnTo>
                  <a:lnTo>
                    <a:pt x="110" y="1428"/>
                  </a:lnTo>
                  <a:lnTo>
                    <a:pt x="98" y="1390"/>
                  </a:lnTo>
                  <a:lnTo>
                    <a:pt x="81" y="1356"/>
                  </a:lnTo>
                  <a:lnTo>
                    <a:pt x="68" y="1318"/>
                  </a:lnTo>
                  <a:lnTo>
                    <a:pt x="55" y="1280"/>
                  </a:lnTo>
                  <a:lnTo>
                    <a:pt x="47" y="1242"/>
                  </a:lnTo>
                  <a:lnTo>
                    <a:pt x="34" y="1200"/>
                  </a:lnTo>
                  <a:lnTo>
                    <a:pt x="26" y="1158"/>
                  </a:lnTo>
                  <a:lnTo>
                    <a:pt x="21" y="1115"/>
                  </a:lnTo>
                  <a:lnTo>
                    <a:pt x="13" y="1073"/>
                  </a:lnTo>
                  <a:lnTo>
                    <a:pt x="9" y="1031"/>
                  </a:lnTo>
                  <a:lnTo>
                    <a:pt x="5" y="984"/>
                  </a:lnTo>
                  <a:lnTo>
                    <a:pt x="5" y="938"/>
                  </a:lnTo>
                  <a:lnTo>
                    <a:pt x="0" y="892"/>
                  </a:lnTo>
                  <a:lnTo>
                    <a:pt x="5" y="849"/>
                  </a:lnTo>
                  <a:lnTo>
                    <a:pt x="5" y="803"/>
                  </a:lnTo>
                  <a:lnTo>
                    <a:pt x="9" y="756"/>
                  </a:lnTo>
                  <a:lnTo>
                    <a:pt x="13" y="714"/>
                  </a:lnTo>
                  <a:lnTo>
                    <a:pt x="17" y="672"/>
                  </a:lnTo>
                  <a:lnTo>
                    <a:pt x="26" y="630"/>
                  </a:lnTo>
                  <a:lnTo>
                    <a:pt x="34" y="587"/>
                  </a:lnTo>
                  <a:lnTo>
                    <a:pt x="47" y="545"/>
                  </a:lnTo>
                  <a:lnTo>
                    <a:pt x="55" y="507"/>
                  </a:lnTo>
                  <a:lnTo>
                    <a:pt x="68" y="469"/>
                  </a:lnTo>
                  <a:lnTo>
                    <a:pt x="81" y="431"/>
                  </a:lnTo>
                  <a:lnTo>
                    <a:pt x="98" y="397"/>
                  </a:lnTo>
                  <a:lnTo>
                    <a:pt x="110" y="359"/>
                  </a:lnTo>
                  <a:lnTo>
                    <a:pt x="127" y="325"/>
                  </a:lnTo>
                  <a:lnTo>
                    <a:pt x="148" y="296"/>
                  </a:lnTo>
                  <a:lnTo>
                    <a:pt x="165" y="262"/>
                  </a:lnTo>
                  <a:lnTo>
                    <a:pt x="182" y="232"/>
                  </a:lnTo>
                  <a:lnTo>
                    <a:pt x="203" y="207"/>
                  </a:lnTo>
                  <a:lnTo>
                    <a:pt x="225" y="177"/>
                  </a:lnTo>
                  <a:lnTo>
                    <a:pt x="246" y="156"/>
                  </a:lnTo>
                  <a:lnTo>
                    <a:pt x="271" y="131"/>
                  </a:lnTo>
                  <a:lnTo>
                    <a:pt x="292" y="110"/>
                  </a:lnTo>
                  <a:lnTo>
                    <a:pt x="318" y="89"/>
                  </a:lnTo>
                  <a:lnTo>
                    <a:pt x="343" y="72"/>
                  </a:lnTo>
                  <a:lnTo>
                    <a:pt x="369" y="55"/>
                  </a:lnTo>
                  <a:lnTo>
                    <a:pt x="394" y="42"/>
                  </a:lnTo>
                  <a:lnTo>
                    <a:pt x="419" y="30"/>
                  </a:lnTo>
                  <a:lnTo>
                    <a:pt x="449" y="21"/>
                  </a:lnTo>
                  <a:lnTo>
                    <a:pt x="474" y="13"/>
                  </a:lnTo>
                  <a:lnTo>
                    <a:pt x="504" y="8"/>
                  </a:lnTo>
                  <a:lnTo>
                    <a:pt x="529" y="4"/>
                  </a:lnTo>
                  <a:lnTo>
                    <a:pt x="559" y="0"/>
                  </a:lnTo>
                  <a:lnTo>
                    <a:pt x="589" y="4"/>
                  </a:lnTo>
                  <a:lnTo>
                    <a:pt x="618" y="8"/>
                  </a:lnTo>
                  <a:lnTo>
                    <a:pt x="644" y="13"/>
                  </a:lnTo>
                  <a:lnTo>
                    <a:pt x="673" y="21"/>
                  </a:lnTo>
                  <a:lnTo>
                    <a:pt x="699" y="30"/>
                  </a:lnTo>
                  <a:lnTo>
                    <a:pt x="724" y="42"/>
                  </a:lnTo>
                  <a:lnTo>
                    <a:pt x="749" y="55"/>
                  </a:lnTo>
                  <a:lnTo>
                    <a:pt x="775" y="72"/>
                  </a:lnTo>
                  <a:lnTo>
                    <a:pt x="800" y="89"/>
                  </a:lnTo>
                  <a:lnTo>
                    <a:pt x="826" y="110"/>
                  </a:lnTo>
                  <a:lnTo>
                    <a:pt x="847" y="131"/>
                  </a:lnTo>
                  <a:lnTo>
                    <a:pt x="872" y="156"/>
                  </a:lnTo>
                  <a:lnTo>
                    <a:pt x="893" y="177"/>
                  </a:lnTo>
                  <a:lnTo>
                    <a:pt x="914" y="207"/>
                  </a:lnTo>
                  <a:lnTo>
                    <a:pt x="936" y="232"/>
                  </a:lnTo>
                  <a:lnTo>
                    <a:pt x="953" y="262"/>
                  </a:lnTo>
                  <a:lnTo>
                    <a:pt x="974" y="296"/>
                  </a:lnTo>
                  <a:lnTo>
                    <a:pt x="991" y="325"/>
                  </a:lnTo>
                  <a:lnTo>
                    <a:pt x="1008" y="359"/>
                  </a:lnTo>
                  <a:lnTo>
                    <a:pt x="1020" y="397"/>
                  </a:lnTo>
                  <a:lnTo>
                    <a:pt x="1037" y="431"/>
                  </a:lnTo>
                  <a:lnTo>
                    <a:pt x="1050" y="469"/>
                  </a:lnTo>
                  <a:lnTo>
                    <a:pt x="1063" y="507"/>
                  </a:lnTo>
                  <a:lnTo>
                    <a:pt x="1071" y="545"/>
                  </a:lnTo>
                  <a:lnTo>
                    <a:pt x="1084" y="587"/>
                  </a:lnTo>
                  <a:lnTo>
                    <a:pt x="1092" y="630"/>
                  </a:lnTo>
                  <a:lnTo>
                    <a:pt x="1101" y="672"/>
                  </a:lnTo>
                  <a:lnTo>
                    <a:pt x="1105" y="714"/>
                  </a:lnTo>
                  <a:lnTo>
                    <a:pt x="1109" y="756"/>
                  </a:lnTo>
                  <a:lnTo>
                    <a:pt x="1113" y="803"/>
                  </a:lnTo>
                  <a:lnTo>
                    <a:pt x="1118" y="849"/>
                  </a:lnTo>
                  <a:lnTo>
                    <a:pt x="1118" y="892"/>
                  </a:lnTo>
                  <a:lnTo>
                    <a:pt x="1118" y="938"/>
                  </a:lnTo>
                  <a:lnTo>
                    <a:pt x="1113" y="984"/>
                  </a:lnTo>
                  <a:lnTo>
                    <a:pt x="1109" y="1031"/>
                  </a:lnTo>
                  <a:lnTo>
                    <a:pt x="1105" y="1073"/>
                  </a:lnTo>
                  <a:lnTo>
                    <a:pt x="1101" y="1115"/>
                  </a:lnTo>
                  <a:lnTo>
                    <a:pt x="1092" y="1158"/>
                  </a:lnTo>
                  <a:lnTo>
                    <a:pt x="1084" y="1200"/>
                  </a:lnTo>
                  <a:lnTo>
                    <a:pt x="1071" y="1242"/>
                  </a:lnTo>
                  <a:lnTo>
                    <a:pt x="1063" y="1280"/>
                  </a:lnTo>
                  <a:lnTo>
                    <a:pt x="1050" y="1318"/>
                  </a:lnTo>
                  <a:lnTo>
                    <a:pt x="1037" y="1356"/>
                  </a:lnTo>
                  <a:lnTo>
                    <a:pt x="1020" y="1390"/>
                  </a:lnTo>
                  <a:lnTo>
                    <a:pt x="1008" y="1428"/>
                  </a:lnTo>
                  <a:lnTo>
                    <a:pt x="991" y="1462"/>
                  </a:lnTo>
                  <a:lnTo>
                    <a:pt x="974" y="1492"/>
                  </a:lnTo>
                  <a:lnTo>
                    <a:pt x="953" y="1525"/>
                  </a:lnTo>
                  <a:lnTo>
                    <a:pt x="936" y="1555"/>
                  </a:lnTo>
                  <a:lnTo>
                    <a:pt x="914" y="1580"/>
                  </a:lnTo>
                  <a:lnTo>
                    <a:pt x="893" y="1606"/>
                  </a:lnTo>
                  <a:lnTo>
                    <a:pt x="872" y="1631"/>
                  </a:lnTo>
                  <a:lnTo>
                    <a:pt x="847" y="1656"/>
                  </a:lnTo>
                  <a:lnTo>
                    <a:pt x="826" y="1677"/>
                  </a:lnTo>
                  <a:lnTo>
                    <a:pt x="800" y="1699"/>
                  </a:lnTo>
                  <a:lnTo>
                    <a:pt x="775" y="1716"/>
                  </a:lnTo>
                  <a:lnTo>
                    <a:pt x="749" y="1732"/>
                  </a:lnTo>
                  <a:lnTo>
                    <a:pt x="724" y="1745"/>
                  </a:lnTo>
                  <a:lnTo>
                    <a:pt x="699" y="1758"/>
                  </a:lnTo>
                  <a:lnTo>
                    <a:pt x="673" y="1766"/>
                  </a:lnTo>
                  <a:lnTo>
                    <a:pt x="644" y="1775"/>
                  </a:lnTo>
                  <a:lnTo>
                    <a:pt x="618" y="1779"/>
                  </a:lnTo>
                  <a:lnTo>
                    <a:pt x="589" y="1783"/>
                  </a:lnTo>
                  <a:lnTo>
                    <a:pt x="559" y="1783"/>
                  </a:lnTo>
                </a:path>
              </a:pathLst>
            </a:custGeom>
            <a:noFill/>
            <a:ln w="7938">
              <a:solidFill>
                <a:srgbClr val="000000"/>
              </a:solidFill>
              <a:round/>
              <a:headEnd/>
              <a:tailEnd/>
            </a:ln>
          </p:spPr>
          <p:txBody>
            <a:bodyPr/>
            <a:lstStyle/>
            <a:p>
              <a:endParaRPr lang="en-US"/>
            </a:p>
          </p:txBody>
        </p:sp>
        <p:sp>
          <p:nvSpPr>
            <p:cNvPr id="28099" name="Freeform 459"/>
            <p:cNvSpPr>
              <a:spLocks/>
            </p:cNvSpPr>
            <p:nvPr/>
          </p:nvSpPr>
          <p:spPr bwMode="auto">
            <a:xfrm>
              <a:off x="1742970" y="1415472"/>
              <a:ext cx="461701" cy="613313"/>
            </a:xfrm>
            <a:custGeom>
              <a:avLst/>
              <a:gdLst>
                <a:gd name="T0" fmla="*/ 2147483647 w 1118"/>
                <a:gd name="T1" fmla="*/ 2147483647 h 1783"/>
                <a:gd name="T2" fmla="*/ 2147483647 w 1118"/>
                <a:gd name="T3" fmla="*/ 2147483647 h 1783"/>
                <a:gd name="T4" fmla="*/ 2147483647 w 1118"/>
                <a:gd name="T5" fmla="*/ 2147483647 h 1783"/>
                <a:gd name="T6" fmla="*/ 2147483647 w 1118"/>
                <a:gd name="T7" fmla="*/ 2147483647 h 1783"/>
                <a:gd name="T8" fmla="*/ 2147483647 w 1118"/>
                <a:gd name="T9" fmla="*/ 2147483647 h 1783"/>
                <a:gd name="T10" fmla="*/ 2147483647 w 1118"/>
                <a:gd name="T11" fmla="*/ 2147483647 h 1783"/>
                <a:gd name="T12" fmla="*/ 2147483647 w 1118"/>
                <a:gd name="T13" fmla="*/ 2147483647 h 1783"/>
                <a:gd name="T14" fmla="*/ 2147483647 w 1118"/>
                <a:gd name="T15" fmla="*/ 2147483647 h 1783"/>
                <a:gd name="T16" fmla="*/ 2147483647 w 1118"/>
                <a:gd name="T17" fmla="*/ 2147483647 h 1783"/>
                <a:gd name="T18" fmla="*/ 2147483647 w 1118"/>
                <a:gd name="T19" fmla="*/ 2147483647 h 1783"/>
                <a:gd name="T20" fmla="*/ 0 w 1118"/>
                <a:gd name="T21" fmla="*/ 2147483647 h 1783"/>
                <a:gd name="T22" fmla="*/ 2147483647 w 1118"/>
                <a:gd name="T23" fmla="*/ 2147483647 h 1783"/>
                <a:gd name="T24" fmla="*/ 2147483647 w 1118"/>
                <a:gd name="T25" fmla="*/ 2147483647 h 1783"/>
                <a:gd name="T26" fmla="*/ 2147483647 w 1118"/>
                <a:gd name="T27" fmla="*/ 2147483647 h 1783"/>
                <a:gd name="T28" fmla="*/ 2147483647 w 1118"/>
                <a:gd name="T29" fmla="*/ 2147483647 h 1783"/>
                <a:gd name="T30" fmla="*/ 2147483647 w 1118"/>
                <a:gd name="T31" fmla="*/ 2147483647 h 1783"/>
                <a:gd name="T32" fmla="*/ 2147483647 w 1118"/>
                <a:gd name="T33" fmla="*/ 2147483647 h 1783"/>
                <a:gd name="T34" fmla="*/ 2147483647 w 1118"/>
                <a:gd name="T35" fmla="*/ 2147483647 h 1783"/>
                <a:gd name="T36" fmla="*/ 2147483647 w 1118"/>
                <a:gd name="T37" fmla="*/ 2147483647 h 1783"/>
                <a:gd name="T38" fmla="*/ 2147483647 w 1118"/>
                <a:gd name="T39" fmla="*/ 2147483647 h 1783"/>
                <a:gd name="T40" fmla="*/ 2147483647 w 1118"/>
                <a:gd name="T41" fmla="*/ 2147483647 h 1783"/>
                <a:gd name="T42" fmla="*/ 2147483647 w 1118"/>
                <a:gd name="T43" fmla="*/ 2147483647 h 1783"/>
                <a:gd name="T44" fmla="*/ 2147483647 w 1118"/>
                <a:gd name="T45" fmla="*/ 2147483647 h 1783"/>
                <a:gd name="T46" fmla="*/ 2147483647 w 1118"/>
                <a:gd name="T47" fmla="*/ 2147483647 h 1783"/>
                <a:gd name="T48" fmla="*/ 2147483647 w 1118"/>
                <a:gd name="T49" fmla="*/ 2147483647 h 1783"/>
                <a:gd name="T50" fmla="*/ 2147483647 w 1118"/>
                <a:gd name="T51" fmla="*/ 2147483647 h 1783"/>
                <a:gd name="T52" fmla="*/ 2147483647 w 1118"/>
                <a:gd name="T53" fmla="*/ 2147483647 h 1783"/>
                <a:gd name="T54" fmla="*/ 2147483647 w 1118"/>
                <a:gd name="T55" fmla="*/ 2147483647 h 1783"/>
                <a:gd name="T56" fmla="*/ 2147483647 w 1118"/>
                <a:gd name="T57" fmla="*/ 2147483647 h 1783"/>
                <a:gd name="T58" fmla="*/ 2147483647 w 1118"/>
                <a:gd name="T59" fmla="*/ 2147483647 h 1783"/>
                <a:gd name="T60" fmla="*/ 2147483647 w 1118"/>
                <a:gd name="T61" fmla="*/ 2147483647 h 1783"/>
                <a:gd name="T62" fmla="*/ 2147483647 w 1118"/>
                <a:gd name="T63" fmla="*/ 2147483647 h 1783"/>
                <a:gd name="T64" fmla="*/ 2147483647 w 1118"/>
                <a:gd name="T65" fmla="*/ 2147483647 h 1783"/>
                <a:gd name="T66" fmla="*/ 2147483647 w 1118"/>
                <a:gd name="T67" fmla="*/ 2147483647 h 1783"/>
                <a:gd name="T68" fmla="*/ 2147483647 w 1118"/>
                <a:gd name="T69" fmla="*/ 2147483647 h 1783"/>
                <a:gd name="T70" fmla="*/ 2147483647 w 1118"/>
                <a:gd name="T71" fmla="*/ 2147483647 h 1783"/>
                <a:gd name="T72" fmla="*/ 2147483647 w 1118"/>
                <a:gd name="T73" fmla="*/ 2147483647 h 1783"/>
                <a:gd name="T74" fmla="*/ 2147483647 w 1118"/>
                <a:gd name="T75" fmla="*/ 2147483647 h 1783"/>
                <a:gd name="T76" fmla="*/ 2147483647 w 1118"/>
                <a:gd name="T77" fmla="*/ 2147483647 h 1783"/>
                <a:gd name="T78" fmla="*/ 2147483647 w 1118"/>
                <a:gd name="T79" fmla="*/ 2147483647 h 1783"/>
                <a:gd name="T80" fmla="*/ 2147483647 w 1118"/>
                <a:gd name="T81" fmla="*/ 2147483647 h 1783"/>
                <a:gd name="T82" fmla="*/ 2147483647 w 1118"/>
                <a:gd name="T83" fmla="*/ 2147483647 h 1783"/>
                <a:gd name="T84" fmla="*/ 2147483647 w 1118"/>
                <a:gd name="T85" fmla="*/ 2147483647 h 17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18"/>
                <a:gd name="T130" fmla="*/ 0 h 1783"/>
                <a:gd name="T131" fmla="*/ 1118 w 1118"/>
                <a:gd name="T132" fmla="*/ 1783 h 17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18" h="1783">
                  <a:moveTo>
                    <a:pt x="559" y="1783"/>
                  </a:moveTo>
                  <a:lnTo>
                    <a:pt x="529" y="1783"/>
                  </a:lnTo>
                  <a:lnTo>
                    <a:pt x="504" y="1779"/>
                  </a:lnTo>
                  <a:lnTo>
                    <a:pt x="474" y="1775"/>
                  </a:lnTo>
                  <a:lnTo>
                    <a:pt x="449" y="1766"/>
                  </a:lnTo>
                  <a:lnTo>
                    <a:pt x="419" y="1758"/>
                  </a:lnTo>
                  <a:lnTo>
                    <a:pt x="394" y="1745"/>
                  </a:lnTo>
                  <a:lnTo>
                    <a:pt x="369" y="1728"/>
                  </a:lnTo>
                  <a:lnTo>
                    <a:pt x="343" y="1716"/>
                  </a:lnTo>
                  <a:lnTo>
                    <a:pt x="318" y="1694"/>
                  </a:lnTo>
                  <a:lnTo>
                    <a:pt x="292" y="1678"/>
                  </a:lnTo>
                  <a:lnTo>
                    <a:pt x="271" y="1656"/>
                  </a:lnTo>
                  <a:lnTo>
                    <a:pt x="250" y="1631"/>
                  </a:lnTo>
                  <a:lnTo>
                    <a:pt x="225" y="1606"/>
                  </a:lnTo>
                  <a:lnTo>
                    <a:pt x="204" y="1580"/>
                  </a:lnTo>
                  <a:lnTo>
                    <a:pt x="187" y="1551"/>
                  </a:lnTo>
                  <a:lnTo>
                    <a:pt x="166" y="1521"/>
                  </a:lnTo>
                  <a:lnTo>
                    <a:pt x="149" y="1492"/>
                  </a:lnTo>
                  <a:lnTo>
                    <a:pt x="132" y="1458"/>
                  </a:lnTo>
                  <a:lnTo>
                    <a:pt x="115" y="1424"/>
                  </a:lnTo>
                  <a:lnTo>
                    <a:pt x="98" y="1390"/>
                  </a:lnTo>
                  <a:lnTo>
                    <a:pt x="85" y="1356"/>
                  </a:lnTo>
                  <a:lnTo>
                    <a:pt x="68" y="1318"/>
                  </a:lnTo>
                  <a:lnTo>
                    <a:pt x="55" y="1280"/>
                  </a:lnTo>
                  <a:lnTo>
                    <a:pt x="47" y="1238"/>
                  </a:lnTo>
                  <a:lnTo>
                    <a:pt x="34" y="1200"/>
                  </a:lnTo>
                  <a:lnTo>
                    <a:pt x="26" y="1158"/>
                  </a:lnTo>
                  <a:lnTo>
                    <a:pt x="22" y="1116"/>
                  </a:lnTo>
                  <a:lnTo>
                    <a:pt x="13" y="1073"/>
                  </a:lnTo>
                  <a:lnTo>
                    <a:pt x="9" y="1027"/>
                  </a:lnTo>
                  <a:lnTo>
                    <a:pt x="5" y="985"/>
                  </a:lnTo>
                  <a:lnTo>
                    <a:pt x="5" y="938"/>
                  </a:lnTo>
                  <a:lnTo>
                    <a:pt x="0" y="892"/>
                  </a:lnTo>
                  <a:lnTo>
                    <a:pt x="5" y="845"/>
                  </a:lnTo>
                  <a:lnTo>
                    <a:pt x="5" y="803"/>
                  </a:lnTo>
                  <a:lnTo>
                    <a:pt x="9" y="756"/>
                  </a:lnTo>
                  <a:lnTo>
                    <a:pt x="13" y="714"/>
                  </a:lnTo>
                  <a:lnTo>
                    <a:pt x="22" y="672"/>
                  </a:lnTo>
                  <a:lnTo>
                    <a:pt x="26" y="630"/>
                  </a:lnTo>
                  <a:lnTo>
                    <a:pt x="34" y="587"/>
                  </a:lnTo>
                  <a:lnTo>
                    <a:pt x="47" y="545"/>
                  </a:lnTo>
                  <a:lnTo>
                    <a:pt x="55" y="507"/>
                  </a:lnTo>
                  <a:lnTo>
                    <a:pt x="68" y="469"/>
                  </a:lnTo>
                  <a:lnTo>
                    <a:pt x="85" y="431"/>
                  </a:lnTo>
                  <a:lnTo>
                    <a:pt x="98" y="393"/>
                  </a:lnTo>
                  <a:lnTo>
                    <a:pt x="115" y="359"/>
                  </a:lnTo>
                  <a:lnTo>
                    <a:pt x="132" y="325"/>
                  </a:lnTo>
                  <a:lnTo>
                    <a:pt x="149" y="292"/>
                  </a:lnTo>
                  <a:lnTo>
                    <a:pt x="166" y="262"/>
                  </a:lnTo>
                  <a:lnTo>
                    <a:pt x="187" y="232"/>
                  </a:lnTo>
                  <a:lnTo>
                    <a:pt x="204" y="203"/>
                  </a:lnTo>
                  <a:lnTo>
                    <a:pt x="225" y="178"/>
                  </a:lnTo>
                  <a:lnTo>
                    <a:pt x="250" y="152"/>
                  </a:lnTo>
                  <a:lnTo>
                    <a:pt x="271" y="131"/>
                  </a:lnTo>
                  <a:lnTo>
                    <a:pt x="292" y="110"/>
                  </a:lnTo>
                  <a:lnTo>
                    <a:pt x="318" y="89"/>
                  </a:lnTo>
                  <a:lnTo>
                    <a:pt x="343" y="72"/>
                  </a:lnTo>
                  <a:lnTo>
                    <a:pt x="369" y="55"/>
                  </a:lnTo>
                  <a:lnTo>
                    <a:pt x="394" y="42"/>
                  </a:lnTo>
                  <a:lnTo>
                    <a:pt x="419" y="30"/>
                  </a:lnTo>
                  <a:lnTo>
                    <a:pt x="449" y="21"/>
                  </a:lnTo>
                  <a:lnTo>
                    <a:pt x="474" y="13"/>
                  </a:lnTo>
                  <a:lnTo>
                    <a:pt x="504" y="4"/>
                  </a:lnTo>
                  <a:lnTo>
                    <a:pt x="529" y="4"/>
                  </a:lnTo>
                  <a:lnTo>
                    <a:pt x="559" y="0"/>
                  </a:lnTo>
                  <a:lnTo>
                    <a:pt x="589" y="4"/>
                  </a:lnTo>
                  <a:lnTo>
                    <a:pt x="618" y="4"/>
                  </a:lnTo>
                  <a:lnTo>
                    <a:pt x="644" y="13"/>
                  </a:lnTo>
                  <a:lnTo>
                    <a:pt x="673" y="21"/>
                  </a:lnTo>
                  <a:lnTo>
                    <a:pt x="699" y="30"/>
                  </a:lnTo>
                  <a:lnTo>
                    <a:pt x="724" y="42"/>
                  </a:lnTo>
                  <a:lnTo>
                    <a:pt x="754" y="55"/>
                  </a:lnTo>
                  <a:lnTo>
                    <a:pt x="779" y="72"/>
                  </a:lnTo>
                  <a:lnTo>
                    <a:pt x="800" y="89"/>
                  </a:lnTo>
                  <a:lnTo>
                    <a:pt x="826" y="110"/>
                  </a:lnTo>
                  <a:lnTo>
                    <a:pt x="851" y="131"/>
                  </a:lnTo>
                  <a:lnTo>
                    <a:pt x="872" y="152"/>
                  </a:lnTo>
                  <a:lnTo>
                    <a:pt x="893" y="178"/>
                  </a:lnTo>
                  <a:lnTo>
                    <a:pt x="915" y="203"/>
                  </a:lnTo>
                  <a:lnTo>
                    <a:pt x="936" y="232"/>
                  </a:lnTo>
                  <a:lnTo>
                    <a:pt x="953" y="262"/>
                  </a:lnTo>
                  <a:lnTo>
                    <a:pt x="974" y="292"/>
                  </a:lnTo>
                  <a:lnTo>
                    <a:pt x="991" y="325"/>
                  </a:lnTo>
                  <a:lnTo>
                    <a:pt x="1008" y="359"/>
                  </a:lnTo>
                  <a:lnTo>
                    <a:pt x="1025" y="393"/>
                  </a:lnTo>
                  <a:lnTo>
                    <a:pt x="1037" y="431"/>
                  </a:lnTo>
                  <a:lnTo>
                    <a:pt x="1050" y="469"/>
                  </a:lnTo>
                  <a:lnTo>
                    <a:pt x="1063" y="507"/>
                  </a:lnTo>
                  <a:lnTo>
                    <a:pt x="1075" y="545"/>
                  </a:lnTo>
                  <a:lnTo>
                    <a:pt x="1084" y="587"/>
                  </a:lnTo>
                  <a:lnTo>
                    <a:pt x="1092" y="630"/>
                  </a:lnTo>
                  <a:lnTo>
                    <a:pt x="1101" y="672"/>
                  </a:lnTo>
                  <a:lnTo>
                    <a:pt x="1105" y="714"/>
                  </a:lnTo>
                  <a:lnTo>
                    <a:pt x="1114" y="756"/>
                  </a:lnTo>
                  <a:lnTo>
                    <a:pt x="1114" y="803"/>
                  </a:lnTo>
                  <a:lnTo>
                    <a:pt x="1118" y="845"/>
                  </a:lnTo>
                  <a:lnTo>
                    <a:pt x="1118" y="892"/>
                  </a:lnTo>
                  <a:lnTo>
                    <a:pt x="1118" y="938"/>
                  </a:lnTo>
                  <a:lnTo>
                    <a:pt x="1114" y="985"/>
                  </a:lnTo>
                  <a:lnTo>
                    <a:pt x="1114" y="1027"/>
                  </a:lnTo>
                  <a:lnTo>
                    <a:pt x="1105" y="1073"/>
                  </a:lnTo>
                  <a:lnTo>
                    <a:pt x="1101" y="1116"/>
                  </a:lnTo>
                  <a:lnTo>
                    <a:pt x="1092" y="1158"/>
                  </a:lnTo>
                  <a:lnTo>
                    <a:pt x="1084" y="1200"/>
                  </a:lnTo>
                  <a:lnTo>
                    <a:pt x="1075" y="1238"/>
                  </a:lnTo>
                  <a:lnTo>
                    <a:pt x="1063" y="1280"/>
                  </a:lnTo>
                  <a:lnTo>
                    <a:pt x="1050" y="1318"/>
                  </a:lnTo>
                  <a:lnTo>
                    <a:pt x="1037" y="1356"/>
                  </a:lnTo>
                  <a:lnTo>
                    <a:pt x="1025" y="1390"/>
                  </a:lnTo>
                  <a:lnTo>
                    <a:pt x="1008" y="1424"/>
                  </a:lnTo>
                  <a:lnTo>
                    <a:pt x="991" y="1458"/>
                  </a:lnTo>
                  <a:lnTo>
                    <a:pt x="974" y="1492"/>
                  </a:lnTo>
                  <a:lnTo>
                    <a:pt x="953" y="1521"/>
                  </a:lnTo>
                  <a:lnTo>
                    <a:pt x="936" y="1551"/>
                  </a:lnTo>
                  <a:lnTo>
                    <a:pt x="915" y="1580"/>
                  </a:lnTo>
                  <a:lnTo>
                    <a:pt x="893" y="1606"/>
                  </a:lnTo>
                  <a:lnTo>
                    <a:pt x="872" y="1631"/>
                  </a:lnTo>
                  <a:lnTo>
                    <a:pt x="851" y="1656"/>
                  </a:lnTo>
                  <a:lnTo>
                    <a:pt x="826" y="1678"/>
                  </a:lnTo>
                  <a:lnTo>
                    <a:pt x="800" y="1694"/>
                  </a:lnTo>
                  <a:lnTo>
                    <a:pt x="779" y="1716"/>
                  </a:lnTo>
                  <a:lnTo>
                    <a:pt x="754" y="1728"/>
                  </a:lnTo>
                  <a:lnTo>
                    <a:pt x="724" y="1745"/>
                  </a:lnTo>
                  <a:lnTo>
                    <a:pt x="699" y="1758"/>
                  </a:lnTo>
                  <a:lnTo>
                    <a:pt x="673" y="1766"/>
                  </a:lnTo>
                  <a:lnTo>
                    <a:pt x="644" y="1775"/>
                  </a:lnTo>
                  <a:lnTo>
                    <a:pt x="618" y="1779"/>
                  </a:lnTo>
                  <a:lnTo>
                    <a:pt x="589" y="1783"/>
                  </a:lnTo>
                  <a:lnTo>
                    <a:pt x="559" y="1783"/>
                  </a:lnTo>
                </a:path>
              </a:pathLst>
            </a:custGeom>
            <a:noFill/>
            <a:ln w="7938">
              <a:solidFill>
                <a:srgbClr val="000000"/>
              </a:solidFill>
              <a:round/>
              <a:headEnd/>
              <a:tailEnd/>
            </a:ln>
          </p:spPr>
          <p:txBody>
            <a:bodyPr/>
            <a:lstStyle/>
            <a:p>
              <a:endParaRPr lang="en-US"/>
            </a:p>
          </p:txBody>
        </p:sp>
        <p:sp>
          <p:nvSpPr>
            <p:cNvPr id="28100" name="Line 460"/>
            <p:cNvSpPr>
              <a:spLocks noChangeShapeType="1"/>
            </p:cNvSpPr>
            <p:nvPr/>
          </p:nvSpPr>
          <p:spPr bwMode="auto">
            <a:xfrm>
              <a:off x="1382003" y="1418983"/>
              <a:ext cx="1273177" cy="1170"/>
            </a:xfrm>
            <a:prstGeom prst="line">
              <a:avLst/>
            </a:prstGeom>
            <a:noFill/>
            <a:ln w="7938">
              <a:solidFill>
                <a:srgbClr val="000000"/>
              </a:solidFill>
              <a:round/>
              <a:headEnd/>
              <a:tailEnd/>
            </a:ln>
          </p:spPr>
          <p:txBody>
            <a:bodyPr/>
            <a:lstStyle/>
            <a:p>
              <a:endParaRPr lang="en-US"/>
            </a:p>
          </p:txBody>
        </p:sp>
        <p:sp>
          <p:nvSpPr>
            <p:cNvPr id="28101" name="Rectangle 461"/>
            <p:cNvSpPr>
              <a:spLocks noChangeArrowheads="1"/>
            </p:cNvSpPr>
            <p:nvPr/>
          </p:nvSpPr>
          <p:spPr bwMode="auto">
            <a:xfrm>
              <a:off x="380991" y="1761097"/>
              <a:ext cx="1289224" cy="548020"/>
            </a:xfrm>
            <a:prstGeom prst="rect">
              <a:avLst/>
            </a:prstGeom>
            <a:noFill/>
            <a:ln w="9525">
              <a:noFill/>
              <a:miter lim="800000"/>
              <a:headEnd/>
              <a:tailEnd/>
            </a:ln>
          </p:spPr>
          <p:txBody>
            <a:bodyPr wrap="none" lIns="0" tIns="0" rIns="0" bIns="0">
              <a:spAutoFit/>
            </a:bodyPr>
            <a:lstStyle/>
            <a:p>
              <a:pPr algn="ctr"/>
              <a:r>
                <a:rPr lang="en-US" sz="1200">
                  <a:solidFill>
                    <a:srgbClr val="000000"/>
                  </a:solidFill>
                </a:rPr>
                <a:t>Conduction Cooled</a:t>
              </a:r>
            </a:p>
            <a:p>
              <a:pPr algn="ctr"/>
              <a:r>
                <a:rPr lang="en-US" sz="1200">
                  <a:solidFill>
                    <a:srgbClr val="000000"/>
                  </a:solidFill>
                </a:rPr>
                <a:t>Diode Array </a:t>
              </a:r>
            </a:p>
            <a:p>
              <a:pPr algn="ctr"/>
              <a:r>
                <a:rPr lang="en-US" sz="1200">
                  <a:solidFill>
                    <a:srgbClr val="000000"/>
                  </a:solidFill>
                </a:rPr>
                <a:t>Pump Source</a:t>
              </a:r>
              <a:endParaRPr lang="en-US" sz="1200"/>
            </a:p>
          </p:txBody>
        </p:sp>
        <p:sp>
          <p:nvSpPr>
            <p:cNvPr id="28102" name="Freeform 462"/>
            <p:cNvSpPr>
              <a:spLocks/>
            </p:cNvSpPr>
            <p:nvPr/>
          </p:nvSpPr>
          <p:spPr bwMode="auto">
            <a:xfrm>
              <a:off x="3004953" y="1345245"/>
              <a:ext cx="772301" cy="150987"/>
            </a:xfrm>
            <a:custGeom>
              <a:avLst/>
              <a:gdLst>
                <a:gd name="T0" fmla="*/ 0 w 2208"/>
                <a:gd name="T1" fmla="*/ 0 h 517"/>
                <a:gd name="T2" fmla="*/ 2147483647 w 2208"/>
                <a:gd name="T3" fmla="*/ 2147483647 h 517"/>
                <a:gd name="T4" fmla="*/ 0 w 2208"/>
                <a:gd name="T5" fmla="*/ 2147483647 h 517"/>
                <a:gd name="T6" fmla="*/ 0 w 2208"/>
                <a:gd name="T7" fmla="*/ 0 h 517"/>
                <a:gd name="T8" fmla="*/ 0 60000 65536"/>
                <a:gd name="T9" fmla="*/ 0 60000 65536"/>
                <a:gd name="T10" fmla="*/ 0 60000 65536"/>
                <a:gd name="T11" fmla="*/ 0 60000 65536"/>
                <a:gd name="T12" fmla="*/ 0 w 2208"/>
                <a:gd name="T13" fmla="*/ 0 h 517"/>
                <a:gd name="T14" fmla="*/ 2208 w 2208"/>
                <a:gd name="T15" fmla="*/ 517 h 517"/>
              </a:gdLst>
              <a:ahLst/>
              <a:cxnLst>
                <a:cxn ang="T8">
                  <a:pos x="T0" y="T1"/>
                </a:cxn>
                <a:cxn ang="T9">
                  <a:pos x="T2" y="T3"/>
                </a:cxn>
                <a:cxn ang="T10">
                  <a:pos x="T4" y="T5"/>
                </a:cxn>
                <a:cxn ang="T11">
                  <a:pos x="T6" y="T7"/>
                </a:cxn>
              </a:cxnLst>
              <a:rect l="T12" t="T13" r="T14" b="T15"/>
              <a:pathLst>
                <a:path w="2208" h="517">
                  <a:moveTo>
                    <a:pt x="0" y="0"/>
                  </a:moveTo>
                  <a:lnTo>
                    <a:pt x="2208" y="259"/>
                  </a:lnTo>
                  <a:lnTo>
                    <a:pt x="0" y="517"/>
                  </a:lnTo>
                  <a:lnTo>
                    <a:pt x="0" y="0"/>
                  </a:lnTo>
                  <a:close/>
                </a:path>
              </a:pathLst>
            </a:custGeom>
            <a:solidFill>
              <a:srgbClr val="DBDBDB"/>
            </a:solidFill>
            <a:ln w="0">
              <a:solidFill>
                <a:srgbClr val="DBDBDB"/>
              </a:solidFill>
              <a:round/>
              <a:headEnd/>
              <a:tailEnd/>
            </a:ln>
          </p:spPr>
          <p:txBody>
            <a:bodyPr/>
            <a:lstStyle/>
            <a:p>
              <a:endParaRPr lang="en-US"/>
            </a:p>
          </p:txBody>
        </p:sp>
        <p:sp>
          <p:nvSpPr>
            <p:cNvPr id="28103" name="Freeform 463"/>
            <p:cNvSpPr>
              <a:spLocks/>
            </p:cNvSpPr>
            <p:nvPr/>
          </p:nvSpPr>
          <p:spPr bwMode="auto">
            <a:xfrm>
              <a:off x="3004953" y="1345245"/>
              <a:ext cx="772301" cy="150987"/>
            </a:xfrm>
            <a:custGeom>
              <a:avLst/>
              <a:gdLst>
                <a:gd name="T0" fmla="*/ 2147483647 w 1871"/>
                <a:gd name="T1" fmla="*/ 2147483647 h 440"/>
                <a:gd name="T2" fmla="*/ 0 w 1871"/>
                <a:gd name="T3" fmla="*/ 2147483647 h 440"/>
                <a:gd name="T4" fmla="*/ 0 w 1871"/>
                <a:gd name="T5" fmla="*/ 0 h 440"/>
                <a:gd name="T6" fmla="*/ 2147483647 w 1871"/>
                <a:gd name="T7" fmla="*/ 2147483647 h 440"/>
                <a:gd name="T8" fmla="*/ 0 60000 65536"/>
                <a:gd name="T9" fmla="*/ 0 60000 65536"/>
                <a:gd name="T10" fmla="*/ 0 60000 65536"/>
                <a:gd name="T11" fmla="*/ 0 60000 65536"/>
                <a:gd name="T12" fmla="*/ 0 w 1871"/>
                <a:gd name="T13" fmla="*/ 0 h 440"/>
                <a:gd name="T14" fmla="*/ 1871 w 1871"/>
                <a:gd name="T15" fmla="*/ 440 h 440"/>
              </a:gdLst>
              <a:ahLst/>
              <a:cxnLst>
                <a:cxn ang="T8">
                  <a:pos x="T0" y="T1"/>
                </a:cxn>
                <a:cxn ang="T9">
                  <a:pos x="T2" y="T3"/>
                </a:cxn>
                <a:cxn ang="T10">
                  <a:pos x="T4" y="T5"/>
                </a:cxn>
                <a:cxn ang="T11">
                  <a:pos x="T6" y="T7"/>
                </a:cxn>
              </a:cxnLst>
              <a:rect l="T12" t="T13" r="T14" b="T15"/>
              <a:pathLst>
                <a:path w="1871" h="440">
                  <a:moveTo>
                    <a:pt x="1871" y="220"/>
                  </a:moveTo>
                  <a:lnTo>
                    <a:pt x="0" y="440"/>
                  </a:lnTo>
                  <a:lnTo>
                    <a:pt x="0" y="0"/>
                  </a:lnTo>
                  <a:lnTo>
                    <a:pt x="1871" y="220"/>
                  </a:lnTo>
                </a:path>
              </a:pathLst>
            </a:custGeom>
            <a:noFill/>
            <a:ln w="7938">
              <a:solidFill>
                <a:srgbClr val="000000"/>
              </a:solidFill>
              <a:round/>
              <a:headEnd/>
              <a:tailEnd/>
            </a:ln>
          </p:spPr>
          <p:txBody>
            <a:bodyPr/>
            <a:lstStyle/>
            <a:p>
              <a:endParaRPr lang="en-US"/>
            </a:p>
          </p:txBody>
        </p:sp>
        <p:sp>
          <p:nvSpPr>
            <p:cNvPr id="28104" name="Freeform 464"/>
            <p:cNvSpPr>
              <a:spLocks/>
            </p:cNvSpPr>
            <p:nvPr/>
          </p:nvSpPr>
          <p:spPr bwMode="auto">
            <a:xfrm>
              <a:off x="3004953" y="1345245"/>
              <a:ext cx="772301" cy="150987"/>
            </a:xfrm>
            <a:custGeom>
              <a:avLst/>
              <a:gdLst>
                <a:gd name="T0" fmla="*/ 2147483647 w 1871"/>
                <a:gd name="T1" fmla="*/ 2147483647 h 440"/>
                <a:gd name="T2" fmla="*/ 0 w 1871"/>
                <a:gd name="T3" fmla="*/ 2147483647 h 440"/>
                <a:gd name="T4" fmla="*/ 0 w 1871"/>
                <a:gd name="T5" fmla="*/ 0 h 440"/>
                <a:gd name="T6" fmla="*/ 2147483647 w 1871"/>
                <a:gd name="T7" fmla="*/ 2147483647 h 440"/>
                <a:gd name="T8" fmla="*/ 0 60000 65536"/>
                <a:gd name="T9" fmla="*/ 0 60000 65536"/>
                <a:gd name="T10" fmla="*/ 0 60000 65536"/>
                <a:gd name="T11" fmla="*/ 0 60000 65536"/>
                <a:gd name="T12" fmla="*/ 0 w 1871"/>
                <a:gd name="T13" fmla="*/ 0 h 440"/>
                <a:gd name="T14" fmla="*/ 1871 w 1871"/>
                <a:gd name="T15" fmla="*/ 440 h 440"/>
              </a:gdLst>
              <a:ahLst/>
              <a:cxnLst>
                <a:cxn ang="T8">
                  <a:pos x="T0" y="T1"/>
                </a:cxn>
                <a:cxn ang="T9">
                  <a:pos x="T2" y="T3"/>
                </a:cxn>
                <a:cxn ang="T10">
                  <a:pos x="T4" y="T5"/>
                </a:cxn>
                <a:cxn ang="T11">
                  <a:pos x="T6" y="T7"/>
                </a:cxn>
              </a:cxnLst>
              <a:rect l="T12" t="T13" r="T14" b="T15"/>
              <a:pathLst>
                <a:path w="1871" h="440">
                  <a:moveTo>
                    <a:pt x="1871" y="220"/>
                  </a:moveTo>
                  <a:lnTo>
                    <a:pt x="0" y="440"/>
                  </a:lnTo>
                  <a:lnTo>
                    <a:pt x="0" y="0"/>
                  </a:lnTo>
                  <a:lnTo>
                    <a:pt x="1871" y="220"/>
                  </a:lnTo>
                </a:path>
              </a:pathLst>
            </a:custGeom>
            <a:noFill/>
            <a:ln w="7938">
              <a:solidFill>
                <a:srgbClr val="000000"/>
              </a:solidFill>
              <a:round/>
              <a:headEnd/>
              <a:tailEnd/>
            </a:ln>
          </p:spPr>
          <p:txBody>
            <a:bodyPr/>
            <a:lstStyle/>
            <a:p>
              <a:endParaRPr lang="en-US"/>
            </a:p>
          </p:txBody>
        </p:sp>
        <p:sp>
          <p:nvSpPr>
            <p:cNvPr id="28105" name="Freeform 465"/>
            <p:cNvSpPr>
              <a:spLocks/>
            </p:cNvSpPr>
            <p:nvPr/>
          </p:nvSpPr>
          <p:spPr bwMode="auto">
            <a:xfrm>
              <a:off x="2600615" y="1345245"/>
              <a:ext cx="247640" cy="150987"/>
            </a:xfrm>
            <a:custGeom>
              <a:avLst/>
              <a:gdLst>
                <a:gd name="T0" fmla="*/ 2147483647 w 704"/>
                <a:gd name="T1" fmla="*/ 2147483647 h 517"/>
                <a:gd name="T2" fmla="*/ 0 w 704"/>
                <a:gd name="T3" fmla="*/ 2147483647 h 517"/>
                <a:gd name="T4" fmla="*/ 2147483647 w 704"/>
                <a:gd name="T5" fmla="*/ 0 h 517"/>
                <a:gd name="T6" fmla="*/ 2147483647 w 704"/>
                <a:gd name="T7" fmla="*/ 2147483647 h 517"/>
                <a:gd name="T8" fmla="*/ 0 60000 65536"/>
                <a:gd name="T9" fmla="*/ 0 60000 65536"/>
                <a:gd name="T10" fmla="*/ 0 60000 65536"/>
                <a:gd name="T11" fmla="*/ 0 60000 65536"/>
                <a:gd name="T12" fmla="*/ 0 w 704"/>
                <a:gd name="T13" fmla="*/ 0 h 517"/>
                <a:gd name="T14" fmla="*/ 704 w 704"/>
                <a:gd name="T15" fmla="*/ 517 h 517"/>
              </a:gdLst>
              <a:ahLst/>
              <a:cxnLst>
                <a:cxn ang="T8">
                  <a:pos x="T0" y="T1"/>
                </a:cxn>
                <a:cxn ang="T9">
                  <a:pos x="T2" y="T3"/>
                </a:cxn>
                <a:cxn ang="T10">
                  <a:pos x="T4" y="T5"/>
                </a:cxn>
                <a:cxn ang="T11">
                  <a:pos x="T6" y="T7"/>
                </a:cxn>
              </a:cxnLst>
              <a:rect l="T12" t="T13" r="T14" b="T15"/>
              <a:pathLst>
                <a:path w="704" h="517">
                  <a:moveTo>
                    <a:pt x="704" y="517"/>
                  </a:moveTo>
                  <a:lnTo>
                    <a:pt x="0" y="259"/>
                  </a:lnTo>
                  <a:lnTo>
                    <a:pt x="704" y="0"/>
                  </a:lnTo>
                  <a:lnTo>
                    <a:pt x="704" y="517"/>
                  </a:lnTo>
                  <a:close/>
                </a:path>
              </a:pathLst>
            </a:custGeom>
            <a:solidFill>
              <a:srgbClr val="DBDBDB"/>
            </a:solidFill>
            <a:ln w="0">
              <a:solidFill>
                <a:srgbClr val="DBDBDB"/>
              </a:solidFill>
              <a:round/>
              <a:headEnd/>
              <a:tailEnd/>
            </a:ln>
          </p:spPr>
          <p:txBody>
            <a:bodyPr/>
            <a:lstStyle/>
            <a:p>
              <a:endParaRPr lang="en-US"/>
            </a:p>
          </p:txBody>
        </p:sp>
        <p:sp>
          <p:nvSpPr>
            <p:cNvPr id="28106" name="Freeform 466"/>
            <p:cNvSpPr>
              <a:spLocks/>
            </p:cNvSpPr>
            <p:nvPr/>
          </p:nvSpPr>
          <p:spPr bwMode="auto">
            <a:xfrm>
              <a:off x="2600615" y="1345245"/>
              <a:ext cx="247640" cy="150987"/>
            </a:xfrm>
            <a:custGeom>
              <a:avLst/>
              <a:gdLst>
                <a:gd name="T0" fmla="*/ 0 w 597"/>
                <a:gd name="T1" fmla="*/ 2147483647 h 440"/>
                <a:gd name="T2" fmla="*/ 2147483647 w 597"/>
                <a:gd name="T3" fmla="*/ 0 h 440"/>
                <a:gd name="T4" fmla="*/ 2147483647 w 597"/>
                <a:gd name="T5" fmla="*/ 2147483647 h 440"/>
                <a:gd name="T6" fmla="*/ 0 w 597"/>
                <a:gd name="T7" fmla="*/ 2147483647 h 440"/>
                <a:gd name="T8" fmla="*/ 0 60000 65536"/>
                <a:gd name="T9" fmla="*/ 0 60000 65536"/>
                <a:gd name="T10" fmla="*/ 0 60000 65536"/>
                <a:gd name="T11" fmla="*/ 0 60000 65536"/>
                <a:gd name="T12" fmla="*/ 0 w 597"/>
                <a:gd name="T13" fmla="*/ 0 h 440"/>
                <a:gd name="T14" fmla="*/ 597 w 597"/>
                <a:gd name="T15" fmla="*/ 440 h 440"/>
              </a:gdLst>
              <a:ahLst/>
              <a:cxnLst>
                <a:cxn ang="T8">
                  <a:pos x="T0" y="T1"/>
                </a:cxn>
                <a:cxn ang="T9">
                  <a:pos x="T2" y="T3"/>
                </a:cxn>
                <a:cxn ang="T10">
                  <a:pos x="T4" y="T5"/>
                </a:cxn>
                <a:cxn ang="T11">
                  <a:pos x="T6" y="T7"/>
                </a:cxn>
              </a:cxnLst>
              <a:rect l="T12" t="T13" r="T14" b="T15"/>
              <a:pathLst>
                <a:path w="597" h="440">
                  <a:moveTo>
                    <a:pt x="0" y="220"/>
                  </a:moveTo>
                  <a:lnTo>
                    <a:pt x="597" y="0"/>
                  </a:lnTo>
                  <a:lnTo>
                    <a:pt x="597" y="440"/>
                  </a:lnTo>
                  <a:lnTo>
                    <a:pt x="0" y="220"/>
                  </a:lnTo>
                </a:path>
              </a:pathLst>
            </a:custGeom>
            <a:noFill/>
            <a:ln w="7938">
              <a:solidFill>
                <a:srgbClr val="000000"/>
              </a:solidFill>
              <a:round/>
              <a:headEnd/>
              <a:tailEnd/>
            </a:ln>
          </p:spPr>
          <p:txBody>
            <a:bodyPr/>
            <a:lstStyle/>
            <a:p>
              <a:endParaRPr lang="en-US"/>
            </a:p>
          </p:txBody>
        </p:sp>
        <p:sp>
          <p:nvSpPr>
            <p:cNvPr id="28107" name="Freeform 467"/>
            <p:cNvSpPr>
              <a:spLocks/>
            </p:cNvSpPr>
            <p:nvPr/>
          </p:nvSpPr>
          <p:spPr bwMode="auto">
            <a:xfrm>
              <a:off x="2600615" y="1345245"/>
              <a:ext cx="247640" cy="150987"/>
            </a:xfrm>
            <a:custGeom>
              <a:avLst/>
              <a:gdLst>
                <a:gd name="T0" fmla="*/ 0 w 597"/>
                <a:gd name="T1" fmla="*/ 2147483647 h 440"/>
                <a:gd name="T2" fmla="*/ 2147483647 w 597"/>
                <a:gd name="T3" fmla="*/ 0 h 440"/>
                <a:gd name="T4" fmla="*/ 2147483647 w 597"/>
                <a:gd name="T5" fmla="*/ 2147483647 h 440"/>
                <a:gd name="T6" fmla="*/ 0 w 597"/>
                <a:gd name="T7" fmla="*/ 2147483647 h 440"/>
                <a:gd name="T8" fmla="*/ 0 60000 65536"/>
                <a:gd name="T9" fmla="*/ 0 60000 65536"/>
                <a:gd name="T10" fmla="*/ 0 60000 65536"/>
                <a:gd name="T11" fmla="*/ 0 60000 65536"/>
                <a:gd name="T12" fmla="*/ 0 w 597"/>
                <a:gd name="T13" fmla="*/ 0 h 440"/>
                <a:gd name="T14" fmla="*/ 597 w 597"/>
                <a:gd name="T15" fmla="*/ 440 h 440"/>
              </a:gdLst>
              <a:ahLst/>
              <a:cxnLst>
                <a:cxn ang="T8">
                  <a:pos x="T0" y="T1"/>
                </a:cxn>
                <a:cxn ang="T9">
                  <a:pos x="T2" y="T3"/>
                </a:cxn>
                <a:cxn ang="T10">
                  <a:pos x="T4" y="T5"/>
                </a:cxn>
                <a:cxn ang="T11">
                  <a:pos x="T6" y="T7"/>
                </a:cxn>
              </a:cxnLst>
              <a:rect l="T12" t="T13" r="T14" b="T15"/>
              <a:pathLst>
                <a:path w="597" h="440">
                  <a:moveTo>
                    <a:pt x="0" y="220"/>
                  </a:moveTo>
                  <a:lnTo>
                    <a:pt x="597" y="0"/>
                  </a:lnTo>
                  <a:lnTo>
                    <a:pt x="597" y="440"/>
                  </a:lnTo>
                  <a:lnTo>
                    <a:pt x="0" y="220"/>
                  </a:lnTo>
                </a:path>
              </a:pathLst>
            </a:custGeom>
            <a:noFill/>
            <a:ln w="7938">
              <a:solidFill>
                <a:srgbClr val="000000"/>
              </a:solidFill>
              <a:round/>
              <a:headEnd/>
              <a:tailEnd/>
            </a:ln>
          </p:spPr>
          <p:txBody>
            <a:bodyPr/>
            <a:lstStyle/>
            <a:p>
              <a:endParaRPr lang="en-US"/>
            </a:p>
          </p:txBody>
        </p:sp>
        <p:sp>
          <p:nvSpPr>
            <p:cNvPr id="28108" name="Freeform 468"/>
            <p:cNvSpPr>
              <a:spLocks/>
            </p:cNvSpPr>
            <p:nvPr/>
          </p:nvSpPr>
          <p:spPr bwMode="auto">
            <a:xfrm>
              <a:off x="2835663" y="1346415"/>
              <a:ext cx="211263" cy="149817"/>
            </a:xfrm>
            <a:custGeom>
              <a:avLst/>
              <a:gdLst>
                <a:gd name="T0" fmla="*/ 2147483647 w 604"/>
                <a:gd name="T1" fmla="*/ 2147483647 h 512"/>
                <a:gd name="T2" fmla="*/ 2147483647 w 604"/>
                <a:gd name="T3" fmla="*/ 2147483647 h 512"/>
                <a:gd name="T4" fmla="*/ 2147483647 w 604"/>
                <a:gd name="T5" fmla="*/ 0 h 512"/>
                <a:gd name="T6" fmla="*/ 0 w 604"/>
                <a:gd name="T7" fmla="*/ 0 h 512"/>
                <a:gd name="T8" fmla="*/ 0 w 604"/>
                <a:gd name="T9" fmla="*/ 2147483647 h 512"/>
                <a:gd name="T10" fmla="*/ 2147483647 w 604"/>
                <a:gd name="T11" fmla="*/ 2147483647 h 512"/>
                <a:gd name="T12" fmla="*/ 0 60000 65536"/>
                <a:gd name="T13" fmla="*/ 0 60000 65536"/>
                <a:gd name="T14" fmla="*/ 0 60000 65536"/>
                <a:gd name="T15" fmla="*/ 0 60000 65536"/>
                <a:gd name="T16" fmla="*/ 0 60000 65536"/>
                <a:gd name="T17" fmla="*/ 0 60000 65536"/>
                <a:gd name="T18" fmla="*/ 0 w 604"/>
                <a:gd name="T19" fmla="*/ 0 h 512"/>
                <a:gd name="T20" fmla="*/ 604 w 604"/>
                <a:gd name="T21" fmla="*/ 512 h 512"/>
              </a:gdLst>
              <a:ahLst/>
              <a:cxnLst>
                <a:cxn ang="T12">
                  <a:pos x="T0" y="T1"/>
                </a:cxn>
                <a:cxn ang="T13">
                  <a:pos x="T2" y="T3"/>
                </a:cxn>
                <a:cxn ang="T14">
                  <a:pos x="T4" y="T5"/>
                </a:cxn>
                <a:cxn ang="T15">
                  <a:pos x="T6" y="T7"/>
                </a:cxn>
                <a:cxn ang="T16">
                  <a:pos x="T8" y="T9"/>
                </a:cxn>
                <a:cxn ang="T17">
                  <a:pos x="T10" y="T11"/>
                </a:cxn>
              </a:cxnLst>
              <a:rect l="T18" t="T19" r="T20" b="T21"/>
              <a:pathLst>
                <a:path w="604" h="512">
                  <a:moveTo>
                    <a:pt x="604" y="512"/>
                  </a:moveTo>
                  <a:lnTo>
                    <a:pt x="604" y="512"/>
                  </a:lnTo>
                  <a:lnTo>
                    <a:pt x="604" y="0"/>
                  </a:lnTo>
                  <a:lnTo>
                    <a:pt x="0" y="0"/>
                  </a:lnTo>
                  <a:lnTo>
                    <a:pt x="0" y="512"/>
                  </a:lnTo>
                  <a:lnTo>
                    <a:pt x="604" y="512"/>
                  </a:lnTo>
                  <a:close/>
                </a:path>
              </a:pathLst>
            </a:custGeom>
            <a:solidFill>
              <a:srgbClr val="DBDBDB"/>
            </a:solidFill>
            <a:ln w="0">
              <a:solidFill>
                <a:srgbClr val="DBDBDB"/>
              </a:solidFill>
              <a:round/>
              <a:headEnd/>
              <a:tailEnd/>
            </a:ln>
          </p:spPr>
          <p:txBody>
            <a:bodyPr/>
            <a:lstStyle/>
            <a:p>
              <a:endParaRPr lang="en-US"/>
            </a:p>
          </p:txBody>
        </p:sp>
        <p:sp>
          <p:nvSpPr>
            <p:cNvPr id="28109" name="Rectangle 469"/>
            <p:cNvSpPr>
              <a:spLocks noChangeArrowheads="1"/>
            </p:cNvSpPr>
            <p:nvPr/>
          </p:nvSpPr>
          <p:spPr bwMode="auto">
            <a:xfrm>
              <a:off x="2835663" y="1346415"/>
              <a:ext cx="211263" cy="149817"/>
            </a:xfrm>
            <a:prstGeom prst="rect">
              <a:avLst/>
            </a:prstGeom>
            <a:noFill/>
            <a:ln w="7938">
              <a:solidFill>
                <a:srgbClr val="000000"/>
              </a:solidFill>
              <a:miter lim="800000"/>
              <a:headEnd/>
              <a:tailEnd/>
            </a:ln>
          </p:spPr>
          <p:txBody>
            <a:bodyPr/>
            <a:lstStyle/>
            <a:p>
              <a:endParaRPr lang="en-US"/>
            </a:p>
          </p:txBody>
        </p:sp>
        <p:sp>
          <p:nvSpPr>
            <p:cNvPr id="28110" name="Rectangle 470"/>
            <p:cNvSpPr>
              <a:spLocks noChangeArrowheads="1"/>
            </p:cNvSpPr>
            <p:nvPr/>
          </p:nvSpPr>
          <p:spPr bwMode="auto">
            <a:xfrm>
              <a:off x="2835663" y="1346415"/>
              <a:ext cx="211263" cy="149817"/>
            </a:xfrm>
            <a:prstGeom prst="rect">
              <a:avLst/>
            </a:prstGeom>
            <a:noFill/>
            <a:ln w="7938">
              <a:solidFill>
                <a:srgbClr val="000000"/>
              </a:solidFill>
              <a:miter lim="800000"/>
              <a:headEnd/>
              <a:tailEnd/>
            </a:ln>
          </p:spPr>
          <p:txBody>
            <a:bodyPr/>
            <a:lstStyle/>
            <a:p>
              <a:endParaRPr lang="en-US"/>
            </a:p>
          </p:txBody>
        </p:sp>
        <p:sp>
          <p:nvSpPr>
            <p:cNvPr id="28111" name="Freeform 471"/>
            <p:cNvSpPr>
              <a:spLocks/>
            </p:cNvSpPr>
            <p:nvPr/>
          </p:nvSpPr>
          <p:spPr bwMode="auto">
            <a:xfrm>
              <a:off x="2810479" y="1262143"/>
              <a:ext cx="62959" cy="293782"/>
            </a:xfrm>
            <a:custGeom>
              <a:avLst/>
              <a:gdLst>
                <a:gd name="T0" fmla="*/ 2147483647 w 181"/>
                <a:gd name="T1" fmla="*/ 2147483647 h 1005"/>
                <a:gd name="T2" fmla="*/ 2147483647 w 181"/>
                <a:gd name="T3" fmla="*/ 2147483647 h 1005"/>
                <a:gd name="T4" fmla="*/ 2147483647 w 181"/>
                <a:gd name="T5" fmla="*/ 2147483647 h 1005"/>
                <a:gd name="T6" fmla="*/ 2147483647 w 181"/>
                <a:gd name="T7" fmla="*/ 2147483647 h 1005"/>
                <a:gd name="T8" fmla="*/ 2147483647 w 181"/>
                <a:gd name="T9" fmla="*/ 2147483647 h 1005"/>
                <a:gd name="T10" fmla="*/ 2147483647 w 181"/>
                <a:gd name="T11" fmla="*/ 2147483647 h 1005"/>
                <a:gd name="T12" fmla="*/ 2147483647 w 181"/>
                <a:gd name="T13" fmla="*/ 2147483647 h 1005"/>
                <a:gd name="T14" fmla="*/ 2147483647 w 181"/>
                <a:gd name="T15" fmla="*/ 2147483647 h 1005"/>
                <a:gd name="T16" fmla="*/ 0 w 181"/>
                <a:gd name="T17" fmla="*/ 2147483647 h 1005"/>
                <a:gd name="T18" fmla="*/ 0 w 181"/>
                <a:gd name="T19" fmla="*/ 2147483647 h 1005"/>
                <a:gd name="T20" fmla="*/ 0 w 181"/>
                <a:gd name="T21" fmla="*/ 2147483647 h 1005"/>
                <a:gd name="T22" fmla="*/ 2147483647 w 181"/>
                <a:gd name="T23" fmla="*/ 2147483647 h 1005"/>
                <a:gd name="T24" fmla="*/ 2147483647 w 181"/>
                <a:gd name="T25" fmla="*/ 2147483647 h 1005"/>
                <a:gd name="T26" fmla="*/ 2147483647 w 181"/>
                <a:gd name="T27" fmla="*/ 2147483647 h 1005"/>
                <a:gd name="T28" fmla="*/ 2147483647 w 181"/>
                <a:gd name="T29" fmla="*/ 2147483647 h 1005"/>
                <a:gd name="T30" fmla="*/ 2147483647 w 181"/>
                <a:gd name="T31" fmla="*/ 2147483647 h 1005"/>
                <a:gd name="T32" fmla="*/ 2147483647 w 181"/>
                <a:gd name="T33" fmla="*/ 2147483647 h 1005"/>
                <a:gd name="T34" fmla="*/ 2147483647 w 181"/>
                <a:gd name="T35" fmla="*/ 2147483647 h 1005"/>
                <a:gd name="T36" fmla="*/ 2147483647 w 181"/>
                <a:gd name="T37" fmla="*/ 0 h 1005"/>
                <a:gd name="T38" fmla="*/ 2147483647 w 181"/>
                <a:gd name="T39" fmla="*/ 2147483647 h 1005"/>
                <a:gd name="T40" fmla="*/ 2147483647 w 181"/>
                <a:gd name="T41" fmla="*/ 2147483647 h 1005"/>
                <a:gd name="T42" fmla="*/ 2147483647 w 181"/>
                <a:gd name="T43" fmla="*/ 2147483647 h 1005"/>
                <a:gd name="T44" fmla="*/ 2147483647 w 181"/>
                <a:gd name="T45" fmla="*/ 2147483647 h 1005"/>
                <a:gd name="T46" fmla="*/ 2147483647 w 181"/>
                <a:gd name="T47" fmla="*/ 2147483647 h 1005"/>
                <a:gd name="T48" fmla="*/ 2147483647 w 181"/>
                <a:gd name="T49" fmla="*/ 2147483647 h 1005"/>
                <a:gd name="T50" fmla="*/ 2147483647 w 181"/>
                <a:gd name="T51" fmla="*/ 2147483647 h 1005"/>
                <a:gd name="T52" fmla="*/ 2147483647 w 181"/>
                <a:gd name="T53" fmla="*/ 2147483647 h 1005"/>
                <a:gd name="T54" fmla="*/ 2147483647 w 181"/>
                <a:gd name="T55" fmla="*/ 2147483647 h 1005"/>
                <a:gd name="T56" fmla="*/ 2147483647 w 181"/>
                <a:gd name="T57" fmla="*/ 2147483647 h 1005"/>
                <a:gd name="T58" fmla="*/ 2147483647 w 181"/>
                <a:gd name="T59" fmla="*/ 2147483647 h 1005"/>
                <a:gd name="T60" fmla="*/ 2147483647 w 181"/>
                <a:gd name="T61" fmla="*/ 2147483647 h 1005"/>
                <a:gd name="T62" fmla="*/ 2147483647 w 181"/>
                <a:gd name="T63" fmla="*/ 2147483647 h 1005"/>
                <a:gd name="T64" fmla="*/ 2147483647 w 181"/>
                <a:gd name="T65" fmla="*/ 2147483647 h 1005"/>
                <a:gd name="T66" fmla="*/ 2147483647 w 181"/>
                <a:gd name="T67" fmla="*/ 2147483647 h 1005"/>
                <a:gd name="T68" fmla="*/ 2147483647 w 181"/>
                <a:gd name="T69" fmla="*/ 2147483647 h 1005"/>
                <a:gd name="T70" fmla="*/ 2147483647 w 181"/>
                <a:gd name="T71" fmla="*/ 2147483647 h 1005"/>
                <a:gd name="T72" fmla="*/ 2147483647 w 181"/>
                <a:gd name="T73" fmla="*/ 2147483647 h 10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1"/>
                <a:gd name="T112" fmla="*/ 0 h 1005"/>
                <a:gd name="T113" fmla="*/ 181 w 181"/>
                <a:gd name="T114" fmla="*/ 1005 h 10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1" h="1005">
                  <a:moveTo>
                    <a:pt x="90" y="1005"/>
                  </a:moveTo>
                  <a:lnTo>
                    <a:pt x="90" y="1005"/>
                  </a:lnTo>
                  <a:lnTo>
                    <a:pt x="85" y="1005"/>
                  </a:lnTo>
                  <a:lnTo>
                    <a:pt x="80" y="1005"/>
                  </a:lnTo>
                  <a:lnTo>
                    <a:pt x="76" y="1000"/>
                  </a:lnTo>
                  <a:lnTo>
                    <a:pt x="71" y="994"/>
                  </a:lnTo>
                  <a:lnTo>
                    <a:pt x="65" y="985"/>
                  </a:lnTo>
                  <a:lnTo>
                    <a:pt x="56" y="965"/>
                  </a:lnTo>
                  <a:lnTo>
                    <a:pt x="45" y="945"/>
                  </a:lnTo>
                  <a:lnTo>
                    <a:pt x="40" y="920"/>
                  </a:lnTo>
                  <a:lnTo>
                    <a:pt x="36" y="891"/>
                  </a:lnTo>
                  <a:lnTo>
                    <a:pt x="25" y="860"/>
                  </a:lnTo>
                  <a:lnTo>
                    <a:pt x="20" y="821"/>
                  </a:lnTo>
                  <a:lnTo>
                    <a:pt x="16" y="786"/>
                  </a:lnTo>
                  <a:lnTo>
                    <a:pt x="11" y="741"/>
                  </a:lnTo>
                  <a:lnTo>
                    <a:pt x="6" y="701"/>
                  </a:lnTo>
                  <a:lnTo>
                    <a:pt x="6" y="652"/>
                  </a:lnTo>
                  <a:lnTo>
                    <a:pt x="0" y="607"/>
                  </a:lnTo>
                  <a:lnTo>
                    <a:pt x="0" y="558"/>
                  </a:lnTo>
                  <a:lnTo>
                    <a:pt x="0" y="503"/>
                  </a:lnTo>
                  <a:lnTo>
                    <a:pt x="0" y="453"/>
                  </a:lnTo>
                  <a:lnTo>
                    <a:pt x="0" y="404"/>
                  </a:lnTo>
                  <a:lnTo>
                    <a:pt x="6" y="353"/>
                  </a:lnTo>
                  <a:lnTo>
                    <a:pt x="6" y="309"/>
                  </a:lnTo>
                  <a:lnTo>
                    <a:pt x="11" y="264"/>
                  </a:lnTo>
                  <a:lnTo>
                    <a:pt x="16" y="225"/>
                  </a:lnTo>
                  <a:lnTo>
                    <a:pt x="20" y="185"/>
                  </a:lnTo>
                  <a:lnTo>
                    <a:pt x="25" y="150"/>
                  </a:lnTo>
                  <a:lnTo>
                    <a:pt x="36" y="116"/>
                  </a:lnTo>
                  <a:lnTo>
                    <a:pt x="40" y="85"/>
                  </a:lnTo>
                  <a:lnTo>
                    <a:pt x="45" y="60"/>
                  </a:lnTo>
                  <a:lnTo>
                    <a:pt x="56" y="40"/>
                  </a:lnTo>
                  <a:lnTo>
                    <a:pt x="65" y="25"/>
                  </a:lnTo>
                  <a:lnTo>
                    <a:pt x="71" y="11"/>
                  </a:lnTo>
                  <a:lnTo>
                    <a:pt x="76" y="6"/>
                  </a:lnTo>
                  <a:lnTo>
                    <a:pt x="80" y="6"/>
                  </a:lnTo>
                  <a:lnTo>
                    <a:pt x="85" y="0"/>
                  </a:lnTo>
                  <a:lnTo>
                    <a:pt x="90" y="0"/>
                  </a:lnTo>
                  <a:lnTo>
                    <a:pt x="96" y="0"/>
                  </a:lnTo>
                  <a:lnTo>
                    <a:pt x="101" y="6"/>
                  </a:lnTo>
                  <a:lnTo>
                    <a:pt x="105" y="6"/>
                  </a:lnTo>
                  <a:lnTo>
                    <a:pt x="110" y="11"/>
                  </a:lnTo>
                  <a:lnTo>
                    <a:pt x="121" y="25"/>
                  </a:lnTo>
                  <a:lnTo>
                    <a:pt x="125" y="40"/>
                  </a:lnTo>
                  <a:lnTo>
                    <a:pt x="136" y="60"/>
                  </a:lnTo>
                  <a:lnTo>
                    <a:pt x="141" y="85"/>
                  </a:lnTo>
                  <a:lnTo>
                    <a:pt x="150" y="116"/>
                  </a:lnTo>
                  <a:lnTo>
                    <a:pt x="155" y="150"/>
                  </a:lnTo>
                  <a:lnTo>
                    <a:pt x="161" y="185"/>
                  </a:lnTo>
                  <a:lnTo>
                    <a:pt x="165" y="225"/>
                  </a:lnTo>
                  <a:lnTo>
                    <a:pt x="170" y="264"/>
                  </a:lnTo>
                  <a:lnTo>
                    <a:pt x="175" y="309"/>
                  </a:lnTo>
                  <a:lnTo>
                    <a:pt x="181" y="353"/>
                  </a:lnTo>
                  <a:lnTo>
                    <a:pt x="181" y="404"/>
                  </a:lnTo>
                  <a:lnTo>
                    <a:pt x="181" y="453"/>
                  </a:lnTo>
                  <a:lnTo>
                    <a:pt x="181" y="503"/>
                  </a:lnTo>
                  <a:lnTo>
                    <a:pt x="181" y="558"/>
                  </a:lnTo>
                  <a:lnTo>
                    <a:pt x="181" y="607"/>
                  </a:lnTo>
                  <a:lnTo>
                    <a:pt x="181" y="652"/>
                  </a:lnTo>
                  <a:lnTo>
                    <a:pt x="175" y="701"/>
                  </a:lnTo>
                  <a:lnTo>
                    <a:pt x="170" y="741"/>
                  </a:lnTo>
                  <a:lnTo>
                    <a:pt x="165" y="786"/>
                  </a:lnTo>
                  <a:lnTo>
                    <a:pt x="161" y="821"/>
                  </a:lnTo>
                  <a:lnTo>
                    <a:pt x="155" y="860"/>
                  </a:lnTo>
                  <a:lnTo>
                    <a:pt x="150" y="891"/>
                  </a:lnTo>
                  <a:lnTo>
                    <a:pt x="141" y="920"/>
                  </a:lnTo>
                  <a:lnTo>
                    <a:pt x="136" y="945"/>
                  </a:lnTo>
                  <a:lnTo>
                    <a:pt x="125" y="965"/>
                  </a:lnTo>
                  <a:lnTo>
                    <a:pt x="121" y="985"/>
                  </a:lnTo>
                  <a:lnTo>
                    <a:pt x="110" y="994"/>
                  </a:lnTo>
                  <a:lnTo>
                    <a:pt x="105" y="1000"/>
                  </a:lnTo>
                  <a:lnTo>
                    <a:pt x="101" y="1005"/>
                  </a:lnTo>
                  <a:lnTo>
                    <a:pt x="96" y="1005"/>
                  </a:lnTo>
                  <a:lnTo>
                    <a:pt x="90" y="1005"/>
                  </a:lnTo>
                  <a:close/>
                </a:path>
              </a:pathLst>
            </a:custGeom>
            <a:solidFill>
              <a:srgbClr val="DBDBDB"/>
            </a:solidFill>
            <a:ln w="0">
              <a:solidFill>
                <a:srgbClr val="DBDBDB"/>
              </a:solidFill>
              <a:round/>
              <a:headEnd/>
              <a:tailEnd/>
            </a:ln>
          </p:spPr>
          <p:txBody>
            <a:bodyPr/>
            <a:lstStyle/>
            <a:p>
              <a:endParaRPr lang="en-US"/>
            </a:p>
          </p:txBody>
        </p:sp>
        <p:sp>
          <p:nvSpPr>
            <p:cNvPr id="28112" name="Freeform 472"/>
            <p:cNvSpPr>
              <a:spLocks/>
            </p:cNvSpPr>
            <p:nvPr/>
          </p:nvSpPr>
          <p:spPr bwMode="auto">
            <a:xfrm>
              <a:off x="2810479" y="1262143"/>
              <a:ext cx="62959" cy="293782"/>
            </a:xfrm>
            <a:custGeom>
              <a:avLst/>
              <a:gdLst>
                <a:gd name="T0" fmla="*/ 2147483647 w 153"/>
                <a:gd name="T1" fmla="*/ 2147483647 h 854"/>
                <a:gd name="T2" fmla="*/ 2147483647 w 153"/>
                <a:gd name="T3" fmla="*/ 2147483647 h 854"/>
                <a:gd name="T4" fmla="*/ 2147483647 w 153"/>
                <a:gd name="T5" fmla="*/ 2147483647 h 854"/>
                <a:gd name="T6" fmla="*/ 2147483647 w 153"/>
                <a:gd name="T7" fmla="*/ 2147483647 h 854"/>
                <a:gd name="T8" fmla="*/ 2147483647 w 153"/>
                <a:gd name="T9" fmla="*/ 2147483647 h 854"/>
                <a:gd name="T10" fmla="*/ 2147483647 w 153"/>
                <a:gd name="T11" fmla="*/ 2147483647 h 854"/>
                <a:gd name="T12" fmla="*/ 2147483647 w 153"/>
                <a:gd name="T13" fmla="*/ 2147483647 h 854"/>
                <a:gd name="T14" fmla="*/ 2147483647 w 153"/>
                <a:gd name="T15" fmla="*/ 2147483647 h 854"/>
                <a:gd name="T16" fmla="*/ 0 w 153"/>
                <a:gd name="T17" fmla="*/ 2147483647 h 854"/>
                <a:gd name="T18" fmla="*/ 0 w 153"/>
                <a:gd name="T19" fmla="*/ 2147483647 h 854"/>
                <a:gd name="T20" fmla="*/ 2147483647 w 153"/>
                <a:gd name="T21" fmla="*/ 2147483647 h 854"/>
                <a:gd name="T22" fmla="*/ 2147483647 w 153"/>
                <a:gd name="T23" fmla="*/ 2147483647 h 854"/>
                <a:gd name="T24" fmla="*/ 2147483647 w 153"/>
                <a:gd name="T25" fmla="*/ 2147483647 h 854"/>
                <a:gd name="T26" fmla="*/ 2147483647 w 153"/>
                <a:gd name="T27" fmla="*/ 2147483647 h 854"/>
                <a:gd name="T28" fmla="*/ 2147483647 w 153"/>
                <a:gd name="T29" fmla="*/ 2147483647 h 854"/>
                <a:gd name="T30" fmla="*/ 2147483647 w 153"/>
                <a:gd name="T31" fmla="*/ 2147483647 h 854"/>
                <a:gd name="T32" fmla="*/ 2147483647 w 153"/>
                <a:gd name="T33" fmla="*/ 2147483647 h 854"/>
                <a:gd name="T34" fmla="*/ 2147483647 w 153"/>
                <a:gd name="T35" fmla="*/ 0 h 854"/>
                <a:gd name="T36" fmla="*/ 2147483647 w 153"/>
                <a:gd name="T37" fmla="*/ 0 h 854"/>
                <a:gd name="T38" fmla="*/ 2147483647 w 153"/>
                <a:gd name="T39" fmla="*/ 2147483647 h 854"/>
                <a:gd name="T40" fmla="*/ 2147483647 w 153"/>
                <a:gd name="T41" fmla="*/ 2147483647 h 854"/>
                <a:gd name="T42" fmla="*/ 2147483647 w 153"/>
                <a:gd name="T43" fmla="*/ 2147483647 h 854"/>
                <a:gd name="T44" fmla="*/ 2147483647 w 153"/>
                <a:gd name="T45" fmla="*/ 2147483647 h 854"/>
                <a:gd name="T46" fmla="*/ 2147483647 w 153"/>
                <a:gd name="T47" fmla="*/ 2147483647 h 854"/>
                <a:gd name="T48" fmla="*/ 2147483647 w 153"/>
                <a:gd name="T49" fmla="*/ 2147483647 h 854"/>
                <a:gd name="T50" fmla="*/ 2147483647 w 153"/>
                <a:gd name="T51" fmla="*/ 2147483647 h 854"/>
                <a:gd name="T52" fmla="*/ 2147483647 w 153"/>
                <a:gd name="T53" fmla="*/ 2147483647 h 854"/>
                <a:gd name="T54" fmla="*/ 2147483647 w 153"/>
                <a:gd name="T55" fmla="*/ 2147483647 h 854"/>
                <a:gd name="T56" fmla="*/ 2147483647 w 153"/>
                <a:gd name="T57" fmla="*/ 2147483647 h 854"/>
                <a:gd name="T58" fmla="*/ 2147483647 w 153"/>
                <a:gd name="T59" fmla="*/ 2147483647 h 854"/>
                <a:gd name="T60" fmla="*/ 2147483647 w 153"/>
                <a:gd name="T61" fmla="*/ 2147483647 h 854"/>
                <a:gd name="T62" fmla="*/ 2147483647 w 153"/>
                <a:gd name="T63" fmla="*/ 2147483647 h 854"/>
                <a:gd name="T64" fmla="*/ 2147483647 w 153"/>
                <a:gd name="T65" fmla="*/ 2147483647 h 854"/>
                <a:gd name="T66" fmla="*/ 2147483647 w 153"/>
                <a:gd name="T67" fmla="*/ 2147483647 h 854"/>
                <a:gd name="T68" fmla="*/ 2147483647 w 153"/>
                <a:gd name="T69" fmla="*/ 2147483647 h 854"/>
                <a:gd name="T70" fmla="*/ 2147483647 w 153"/>
                <a:gd name="T71" fmla="*/ 2147483647 h 8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3"/>
                <a:gd name="T109" fmla="*/ 0 h 854"/>
                <a:gd name="T110" fmla="*/ 153 w 153"/>
                <a:gd name="T111" fmla="*/ 854 h 8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3" h="854">
                  <a:moveTo>
                    <a:pt x="76" y="854"/>
                  </a:moveTo>
                  <a:lnTo>
                    <a:pt x="72" y="854"/>
                  </a:lnTo>
                  <a:lnTo>
                    <a:pt x="68" y="854"/>
                  </a:lnTo>
                  <a:lnTo>
                    <a:pt x="64" y="850"/>
                  </a:lnTo>
                  <a:lnTo>
                    <a:pt x="60" y="845"/>
                  </a:lnTo>
                  <a:lnTo>
                    <a:pt x="55" y="837"/>
                  </a:lnTo>
                  <a:lnTo>
                    <a:pt x="47" y="820"/>
                  </a:lnTo>
                  <a:lnTo>
                    <a:pt x="38" y="803"/>
                  </a:lnTo>
                  <a:lnTo>
                    <a:pt x="34" y="782"/>
                  </a:lnTo>
                  <a:lnTo>
                    <a:pt x="30" y="757"/>
                  </a:lnTo>
                  <a:lnTo>
                    <a:pt x="21" y="731"/>
                  </a:lnTo>
                  <a:lnTo>
                    <a:pt x="17" y="698"/>
                  </a:lnTo>
                  <a:lnTo>
                    <a:pt x="13" y="668"/>
                  </a:lnTo>
                  <a:lnTo>
                    <a:pt x="9" y="630"/>
                  </a:lnTo>
                  <a:lnTo>
                    <a:pt x="5" y="596"/>
                  </a:lnTo>
                  <a:lnTo>
                    <a:pt x="5" y="554"/>
                  </a:lnTo>
                  <a:lnTo>
                    <a:pt x="0" y="516"/>
                  </a:lnTo>
                  <a:lnTo>
                    <a:pt x="0" y="474"/>
                  </a:lnTo>
                  <a:lnTo>
                    <a:pt x="0" y="427"/>
                  </a:lnTo>
                  <a:lnTo>
                    <a:pt x="0" y="385"/>
                  </a:lnTo>
                  <a:lnTo>
                    <a:pt x="0" y="343"/>
                  </a:lnTo>
                  <a:lnTo>
                    <a:pt x="5" y="300"/>
                  </a:lnTo>
                  <a:lnTo>
                    <a:pt x="5" y="262"/>
                  </a:lnTo>
                  <a:lnTo>
                    <a:pt x="9" y="224"/>
                  </a:lnTo>
                  <a:lnTo>
                    <a:pt x="13" y="191"/>
                  </a:lnTo>
                  <a:lnTo>
                    <a:pt x="17" y="157"/>
                  </a:lnTo>
                  <a:lnTo>
                    <a:pt x="21" y="127"/>
                  </a:lnTo>
                  <a:lnTo>
                    <a:pt x="30" y="98"/>
                  </a:lnTo>
                  <a:lnTo>
                    <a:pt x="34" y="72"/>
                  </a:lnTo>
                  <a:lnTo>
                    <a:pt x="38" y="51"/>
                  </a:lnTo>
                  <a:lnTo>
                    <a:pt x="47" y="34"/>
                  </a:lnTo>
                  <a:lnTo>
                    <a:pt x="55" y="21"/>
                  </a:lnTo>
                  <a:lnTo>
                    <a:pt x="60" y="9"/>
                  </a:lnTo>
                  <a:lnTo>
                    <a:pt x="64" y="5"/>
                  </a:lnTo>
                  <a:lnTo>
                    <a:pt x="68" y="5"/>
                  </a:lnTo>
                  <a:lnTo>
                    <a:pt x="72" y="0"/>
                  </a:lnTo>
                  <a:lnTo>
                    <a:pt x="76" y="0"/>
                  </a:lnTo>
                  <a:lnTo>
                    <a:pt x="81" y="0"/>
                  </a:lnTo>
                  <a:lnTo>
                    <a:pt x="85" y="5"/>
                  </a:lnTo>
                  <a:lnTo>
                    <a:pt x="89" y="5"/>
                  </a:lnTo>
                  <a:lnTo>
                    <a:pt x="93" y="9"/>
                  </a:lnTo>
                  <a:lnTo>
                    <a:pt x="102" y="21"/>
                  </a:lnTo>
                  <a:lnTo>
                    <a:pt x="106" y="34"/>
                  </a:lnTo>
                  <a:lnTo>
                    <a:pt x="115" y="51"/>
                  </a:lnTo>
                  <a:lnTo>
                    <a:pt x="119" y="72"/>
                  </a:lnTo>
                  <a:lnTo>
                    <a:pt x="127" y="98"/>
                  </a:lnTo>
                  <a:lnTo>
                    <a:pt x="131" y="127"/>
                  </a:lnTo>
                  <a:lnTo>
                    <a:pt x="136" y="157"/>
                  </a:lnTo>
                  <a:lnTo>
                    <a:pt x="140" y="191"/>
                  </a:lnTo>
                  <a:lnTo>
                    <a:pt x="144" y="224"/>
                  </a:lnTo>
                  <a:lnTo>
                    <a:pt x="148" y="262"/>
                  </a:lnTo>
                  <a:lnTo>
                    <a:pt x="153" y="300"/>
                  </a:lnTo>
                  <a:lnTo>
                    <a:pt x="153" y="343"/>
                  </a:lnTo>
                  <a:lnTo>
                    <a:pt x="153" y="385"/>
                  </a:lnTo>
                  <a:lnTo>
                    <a:pt x="153" y="427"/>
                  </a:lnTo>
                  <a:lnTo>
                    <a:pt x="153" y="474"/>
                  </a:lnTo>
                  <a:lnTo>
                    <a:pt x="153" y="516"/>
                  </a:lnTo>
                  <a:lnTo>
                    <a:pt x="153" y="554"/>
                  </a:lnTo>
                  <a:lnTo>
                    <a:pt x="148" y="596"/>
                  </a:lnTo>
                  <a:lnTo>
                    <a:pt x="144" y="630"/>
                  </a:lnTo>
                  <a:lnTo>
                    <a:pt x="140" y="668"/>
                  </a:lnTo>
                  <a:lnTo>
                    <a:pt x="136" y="698"/>
                  </a:lnTo>
                  <a:lnTo>
                    <a:pt x="131" y="731"/>
                  </a:lnTo>
                  <a:lnTo>
                    <a:pt x="127" y="757"/>
                  </a:lnTo>
                  <a:lnTo>
                    <a:pt x="119" y="782"/>
                  </a:lnTo>
                  <a:lnTo>
                    <a:pt x="115" y="803"/>
                  </a:lnTo>
                  <a:lnTo>
                    <a:pt x="106" y="820"/>
                  </a:lnTo>
                  <a:lnTo>
                    <a:pt x="102" y="837"/>
                  </a:lnTo>
                  <a:lnTo>
                    <a:pt x="93" y="845"/>
                  </a:lnTo>
                  <a:lnTo>
                    <a:pt x="89" y="850"/>
                  </a:lnTo>
                  <a:lnTo>
                    <a:pt x="85" y="854"/>
                  </a:lnTo>
                  <a:lnTo>
                    <a:pt x="81" y="854"/>
                  </a:lnTo>
                  <a:lnTo>
                    <a:pt x="76" y="854"/>
                  </a:lnTo>
                </a:path>
              </a:pathLst>
            </a:custGeom>
            <a:noFill/>
            <a:ln w="7938">
              <a:solidFill>
                <a:srgbClr val="000000"/>
              </a:solidFill>
              <a:round/>
              <a:headEnd/>
              <a:tailEnd/>
            </a:ln>
          </p:spPr>
          <p:txBody>
            <a:bodyPr/>
            <a:lstStyle/>
            <a:p>
              <a:endParaRPr lang="en-US"/>
            </a:p>
          </p:txBody>
        </p:sp>
        <p:sp>
          <p:nvSpPr>
            <p:cNvPr id="28113" name="Freeform 473"/>
            <p:cNvSpPr>
              <a:spLocks/>
            </p:cNvSpPr>
            <p:nvPr/>
          </p:nvSpPr>
          <p:spPr bwMode="auto">
            <a:xfrm>
              <a:off x="2810479" y="1262143"/>
              <a:ext cx="62959" cy="293782"/>
            </a:xfrm>
            <a:custGeom>
              <a:avLst/>
              <a:gdLst>
                <a:gd name="T0" fmla="*/ 2147483647 w 153"/>
                <a:gd name="T1" fmla="*/ 2147483647 h 854"/>
                <a:gd name="T2" fmla="*/ 2147483647 w 153"/>
                <a:gd name="T3" fmla="*/ 2147483647 h 854"/>
                <a:gd name="T4" fmla="*/ 2147483647 w 153"/>
                <a:gd name="T5" fmla="*/ 2147483647 h 854"/>
                <a:gd name="T6" fmla="*/ 2147483647 w 153"/>
                <a:gd name="T7" fmla="*/ 2147483647 h 854"/>
                <a:gd name="T8" fmla="*/ 2147483647 w 153"/>
                <a:gd name="T9" fmla="*/ 2147483647 h 854"/>
                <a:gd name="T10" fmla="*/ 2147483647 w 153"/>
                <a:gd name="T11" fmla="*/ 2147483647 h 854"/>
                <a:gd name="T12" fmla="*/ 2147483647 w 153"/>
                <a:gd name="T13" fmla="*/ 2147483647 h 854"/>
                <a:gd name="T14" fmla="*/ 2147483647 w 153"/>
                <a:gd name="T15" fmla="*/ 2147483647 h 854"/>
                <a:gd name="T16" fmla="*/ 0 w 153"/>
                <a:gd name="T17" fmla="*/ 2147483647 h 854"/>
                <a:gd name="T18" fmla="*/ 0 w 153"/>
                <a:gd name="T19" fmla="*/ 2147483647 h 854"/>
                <a:gd name="T20" fmla="*/ 2147483647 w 153"/>
                <a:gd name="T21" fmla="*/ 2147483647 h 854"/>
                <a:gd name="T22" fmla="*/ 2147483647 w 153"/>
                <a:gd name="T23" fmla="*/ 2147483647 h 854"/>
                <a:gd name="T24" fmla="*/ 2147483647 w 153"/>
                <a:gd name="T25" fmla="*/ 2147483647 h 854"/>
                <a:gd name="T26" fmla="*/ 2147483647 w 153"/>
                <a:gd name="T27" fmla="*/ 2147483647 h 854"/>
                <a:gd name="T28" fmla="*/ 2147483647 w 153"/>
                <a:gd name="T29" fmla="*/ 2147483647 h 854"/>
                <a:gd name="T30" fmla="*/ 2147483647 w 153"/>
                <a:gd name="T31" fmla="*/ 2147483647 h 854"/>
                <a:gd name="T32" fmla="*/ 2147483647 w 153"/>
                <a:gd name="T33" fmla="*/ 2147483647 h 854"/>
                <a:gd name="T34" fmla="*/ 2147483647 w 153"/>
                <a:gd name="T35" fmla="*/ 0 h 854"/>
                <a:gd name="T36" fmla="*/ 2147483647 w 153"/>
                <a:gd name="T37" fmla="*/ 0 h 854"/>
                <a:gd name="T38" fmla="*/ 2147483647 w 153"/>
                <a:gd name="T39" fmla="*/ 2147483647 h 854"/>
                <a:gd name="T40" fmla="*/ 2147483647 w 153"/>
                <a:gd name="T41" fmla="*/ 2147483647 h 854"/>
                <a:gd name="T42" fmla="*/ 2147483647 w 153"/>
                <a:gd name="T43" fmla="*/ 2147483647 h 854"/>
                <a:gd name="T44" fmla="*/ 2147483647 w 153"/>
                <a:gd name="T45" fmla="*/ 2147483647 h 854"/>
                <a:gd name="T46" fmla="*/ 2147483647 w 153"/>
                <a:gd name="T47" fmla="*/ 2147483647 h 854"/>
                <a:gd name="T48" fmla="*/ 2147483647 w 153"/>
                <a:gd name="T49" fmla="*/ 2147483647 h 854"/>
                <a:gd name="T50" fmla="*/ 2147483647 w 153"/>
                <a:gd name="T51" fmla="*/ 2147483647 h 854"/>
                <a:gd name="T52" fmla="*/ 2147483647 w 153"/>
                <a:gd name="T53" fmla="*/ 2147483647 h 854"/>
                <a:gd name="T54" fmla="*/ 2147483647 w 153"/>
                <a:gd name="T55" fmla="*/ 2147483647 h 854"/>
                <a:gd name="T56" fmla="*/ 2147483647 w 153"/>
                <a:gd name="T57" fmla="*/ 2147483647 h 854"/>
                <a:gd name="T58" fmla="*/ 2147483647 w 153"/>
                <a:gd name="T59" fmla="*/ 2147483647 h 854"/>
                <a:gd name="T60" fmla="*/ 2147483647 w 153"/>
                <a:gd name="T61" fmla="*/ 2147483647 h 854"/>
                <a:gd name="T62" fmla="*/ 2147483647 w 153"/>
                <a:gd name="T63" fmla="*/ 2147483647 h 854"/>
                <a:gd name="T64" fmla="*/ 2147483647 w 153"/>
                <a:gd name="T65" fmla="*/ 2147483647 h 854"/>
                <a:gd name="T66" fmla="*/ 2147483647 w 153"/>
                <a:gd name="T67" fmla="*/ 2147483647 h 854"/>
                <a:gd name="T68" fmla="*/ 2147483647 w 153"/>
                <a:gd name="T69" fmla="*/ 2147483647 h 854"/>
                <a:gd name="T70" fmla="*/ 2147483647 w 153"/>
                <a:gd name="T71" fmla="*/ 2147483647 h 8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3"/>
                <a:gd name="T109" fmla="*/ 0 h 854"/>
                <a:gd name="T110" fmla="*/ 153 w 153"/>
                <a:gd name="T111" fmla="*/ 854 h 8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3" h="854">
                  <a:moveTo>
                    <a:pt x="76" y="854"/>
                  </a:moveTo>
                  <a:lnTo>
                    <a:pt x="72" y="854"/>
                  </a:lnTo>
                  <a:lnTo>
                    <a:pt x="68" y="854"/>
                  </a:lnTo>
                  <a:lnTo>
                    <a:pt x="64" y="850"/>
                  </a:lnTo>
                  <a:lnTo>
                    <a:pt x="60" y="845"/>
                  </a:lnTo>
                  <a:lnTo>
                    <a:pt x="55" y="837"/>
                  </a:lnTo>
                  <a:lnTo>
                    <a:pt x="47" y="820"/>
                  </a:lnTo>
                  <a:lnTo>
                    <a:pt x="38" y="803"/>
                  </a:lnTo>
                  <a:lnTo>
                    <a:pt x="34" y="782"/>
                  </a:lnTo>
                  <a:lnTo>
                    <a:pt x="30" y="757"/>
                  </a:lnTo>
                  <a:lnTo>
                    <a:pt x="21" y="731"/>
                  </a:lnTo>
                  <a:lnTo>
                    <a:pt x="17" y="698"/>
                  </a:lnTo>
                  <a:lnTo>
                    <a:pt x="13" y="668"/>
                  </a:lnTo>
                  <a:lnTo>
                    <a:pt x="9" y="630"/>
                  </a:lnTo>
                  <a:lnTo>
                    <a:pt x="5" y="596"/>
                  </a:lnTo>
                  <a:lnTo>
                    <a:pt x="5" y="554"/>
                  </a:lnTo>
                  <a:lnTo>
                    <a:pt x="0" y="516"/>
                  </a:lnTo>
                  <a:lnTo>
                    <a:pt x="0" y="474"/>
                  </a:lnTo>
                  <a:lnTo>
                    <a:pt x="0" y="427"/>
                  </a:lnTo>
                  <a:lnTo>
                    <a:pt x="0" y="385"/>
                  </a:lnTo>
                  <a:lnTo>
                    <a:pt x="0" y="343"/>
                  </a:lnTo>
                  <a:lnTo>
                    <a:pt x="5" y="300"/>
                  </a:lnTo>
                  <a:lnTo>
                    <a:pt x="5" y="262"/>
                  </a:lnTo>
                  <a:lnTo>
                    <a:pt x="9" y="224"/>
                  </a:lnTo>
                  <a:lnTo>
                    <a:pt x="13" y="191"/>
                  </a:lnTo>
                  <a:lnTo>
                    <a:pt x="17" y="157"/>
                  </a:lnTo>
                  <a:lnTo>
                    <a:pt x="21" y="127"/>
                  </a:lnTo>
                  <a:lnTo>
                    <a:pt x="30" y="98"/>
                  </a:lnTo>
                  <a:lnTo>
                    <a:pt x="34" y="72"/>
                  </a:lnTo>
                  <a:lnTo>
                    <a:pt x="38" y="51"/>
                  </a:lnTo>
                  <a:lnTo>
                    <a:pt x="47" y="34"/>
                  </a:lnTo>
                  <a:lnTo>
                    <a:pt x="55" y="21"/>
                  </a:lnTo>
                  <a:lnTo>
                    <a:pt x="60" y="9"/>
                  </a:lnTo>
                  <a:lnTo>
                    <a:pt x="64" y="5"/>
                  </a:lnTo>
                  <a:lnTo>
                    <a:pt x="68" y="5"/>
                  </a:lnTo>
                  <a:lnTo>
                    <a:pt x="72" y="0"/>
                  </a:lnTo>
                  <a:lnTo>
                    <a:pt x="76" y="0"/>
                  </a:lnTo>
                  <a:lnTo>
                    <a:pt x="81" y="0"/>
                  </a:lnTo>
                  <a:lnTo>
                    <a:pt x="85" y="5"/>
                  </a:lnTo>
                  <a:lnTo>
                    <a:pt x="89" y="5"/>
                  </a:lnTo>
                  <a:lnTo>
                    <a:pt x="93" y="9"/>
                  </a:lnTo>
                  <a:lnTo>
                    <a:pt x="102" y="21"/>
                  </a:lnTo>
                  <a:lnTo>
                    <a:pt x="106" y="34"/>
                  </a:lnTo>
                  <a:lnTo>
                    <a:pt x="115" y="51"/>
                  </a:lnTo>
                  <a:lnTo>
                    <a:pt x="119" y="72"/>
                  </a:lnTo>
                  <a:lnTo>
                    <a:pt x="127" y="98"/>
                  </a:lnTo>
                  <a:lnTo>
                    <a:pt x="131" y="127"/>
                  </a:lnTo>
                  <a:lnTo>
                    <a:pt x="136" y="157"/>
                  </a:lnTo>
                  <a:lnTo>
                    <a:pt x="140" y="191"/>
                  </a:lnTo>
                  <a:lnTo>
                    <a:pt x="144" y="224"/>
                  </a:lnTo>
                  <a:lnTo>
                    <a:pt x="148" y="262"/>
                  </a:lnTo>
                  <a:lnTo>
                    <a:pt x="153" y="300"/>
                  </a:lnTo>
                  <a:lnTo>
                    <a:pt x="153" y="343"/>
                  </a:lnTo>
                  <a:lnTo>
                    <a:pt x="153" y="385"/>
                  </a:lnTo>
                  <a:lnTo>
                    <a:pt x="153" y="427"/>
                  </a:lnTo>
                  <a:lnTo>
                    <a:pt x="153" y="474"/>
                  </a:lnTo>
                  <a:lnTo>
                    <a:pt x="153" y="516"/>
                  </a:lnTo>
                  <a:lnTo>
                    <a:pt x="153" y="554"/>
                  </a:lnTo>
                  <a:lnTo>
                    <a:pt x="148" y="596"/>
                  </a:lnTo>
                  <a:lnTo>
                    <a:pt x="144" y="630"/>
                  </a:lnTo>
                  <a:lnTo>
                    <a:pt x="140" y="668"/>
                  </a:lnTo>
                  <a:lnTo>
                    <a:pt x="136" y="698"/>
                  </a:lnTo>
                  <a:lnTo>
                    <a:pt x="131" y="731"/>
                  </a:lnTo>
                  <a:lnTo>
                    <a:pt x="127" y="757"/>
                  </a:lnTo>
                  <a:lnTo>
                    <a:pt x="119" y="782"/>
                  </a:lnTo>
                  <a:lnTo>
                    <a:pt x="115" y="803"/>
                  </a:lnTo>
                  <a:lnTo>
                    <a:pt x="106" y="820"/>
                  </a:lnTo>
                  <a:lnTo>
                    <a:pt x="102" y="837"/>
                  </a:lnTo>
                  <a:lnTo>
                    <a:pt x="93" y="845"/>
                  </a:lnTo>
                  <a:lnTo>
                    <a:pt x="89" y="850"/>
                  </a:lnTo>
                  <a:lnTo>
                    <a:pt x="85" y="854"/>
                  </a:lnTo>
                  <a:lnTo>
                    <a:pt x="81" y="854"/>
                  </a:lnTo>
                  <a:lnTo>
                    <a:pt x="76" y="854"/>
                  </a:lnTo>
                </a:path>
              </a:pathLst>
            </a:custGeom>
            <a:noFill/>
            <a:ln w="7938">
              <a:solidFill>
                <a:srgbClr val="000000"/>
              </a:solidFill>
              <a:round/>
              <a:headEnd/>
              <a:tailEnd/>
            </a:ln>
          </p:spPr>
          <p:txBody>
            <a:bodyPr/>
            <a:lstStyle/>
            <a:p>
              <a:endParaRPr lang="en-US"/>
            </a:p>
          </p:txBody>
        </p:sp>
        <p:sp>
          <p:nvSpPr>
            <p:cNvPr id="28114" name="Freeform 474"/>
            <p:cNvSpPr>
              <a:spLocks/>
            </p:cNvSpPr>
            <p:nvPr/>
          </p:nvSpPr>
          <p:spPr bwMode="auto">
            <a:xfrm>
              <a:off x="3004953" y="1278529"/>
              <a:ext cx="61560" cy="293782"/>
            </a:xfrm>
            <a:custGeom>
              <a:avLst/>
              <a:gdLst>
                <a:gd name="T0" fmla="*/ 2147483647 w 175"/>
                <a:gd name="T1" fmla="*/ 2147483647 h 1003"/>
                <a:gd name="T2" fmla="*/ 2147483647 w 175"/>
                <a:gd name="T3" fmla="*/ 2147483647 h 1003"/>
                <a:gd name="T4" fmla="*/ 2147483647 w 175"/>
                <a:gd name="T5" fmla="*/ 2147483647 h 1003"/>
                <a:gd name="T6" fmla="*/ 2147483647 w 175"/>
                <a:gd name="T7" fmla="*/ 2147483647 h 1003"/>
                <a:gd name="T8" fmla="*/ 2147483647 w 175"/>
                <a:gd name="T9" fmla="*/ 2147483647 h 1003"/>
                <a:gd name="T10" fmla="*/ 2147483647 w 175"/>
                <a:gd name="T11" fmla="*/ 2147483647 h 1003"/>
                <a:gd name="T12" fmla="*/ 2147483647 w 175"/>
                <a:gd name="T13" fmla="*/ 2147483647 h 1003"/>
                <a:gd name="T14" fmla="*/ 2147483647 w 175"/>
                <a:gd name="T15" fmla="*/ 2147483647 h 1003"/>
                <a:gd name="T16" fmla="*/ 2147483647 w 175"/>
                <a:gd name="T17" fmla="*/ 2147483647 h 1003"/>
                <a:gd name="T18" fmla="*/ 0 w 175"/>
                <a:gd name="T19" fmla="*/ 2147483647 h 1003"/>
                <a:gd name="T20" fmla="*/ 2147483647 w 175"/>
                <a:gd name="T21" fmla="*/ 2147483647 h 1003"/>
                <a:gd name="T22" fmla="*/ 2147483647 w 175"/>
                <a:gd name="T23" fmla="*/ 2147483647 h 1003"/>
                <a:gd name="T24" fmla="*/ 2147483647 w 175"/>
                <a:gd name="T25" fmla="*/ 2147483647 h 1003"/>
                <a:gd name="T26" fmla="*/ 2147483647 w 175"/>
                <a:gd name="T27" fmla="*/ 2147483647 h 1003"/>
                <a:gd name="T28" fmla="*/ 2147483647 w 175"/>
                <a:gd name="T29" fmla="*/ 2147483647 h 1003"/>
                <a:gd name="T30" fmla="*/ 2147483647 w 175"/>
                <a:gd name="T31" fmla="*/ 2147483647 h 1003"/>
                <a:gd name="T32" fmla="*/ 2147483647 w 175"/>
                <a:gd name="T33" fmla="*/ 2147483647 h 1003"/>
                <a:gd name="T34" fmla="*/ 2147483647 w 175"/>
                <a:gd name="T35" fmla="*/ 0 h 1003"/>
                <a:gd name="T36" fmla="*/ 2147483647 w 175"/>
                <a:gd name="T37" fmla="*/ 0 h 1003"/>
                <a:gd name="T38" fmla="*/ 2147483647 w 175"/>
                <a:gd name="T39" fmla="*/ 0 h 1003"/>
                <a:gd name="T40" fmla="*/ 2147483647 w 175"/>
                <a:gd name="T41" fmla="*/ 2147483647 h 1003"/>
                <a:gd name="T42" fmla="*/ 2147483647 w 175"/>
                <a:gd name="T43" fmla="*/ 2147483647 h 1003"/>
                <a:gd name="T44" fmla="*/ 2147483647 w 175"/>
                <a:gd name="T45" fmla="*/ 2147483647 h 1003"/>
                <a:gd name="T46" fmla="*/ 2147483647 w 175"/>
                <a:gd name="T47" fmla="*/ 2147483647 h 1003"/>
                <a:gd name="T48" fmla="*/ 2147483647 w 175"/>
                <a:gd name="T49" fmla="*/ 2147483647 h 1003"/>
                <a:gd name="T50" fmla="*/ 2147483647 w 175"/>
                <a:gd name="T51" fmla="*/ 2147483647 h 1003"/>
                <a:gd name="T52" fmla="*/ 2147483647 w 175"/>
                <a:gd name="T53" fmla="*/ 2147483647 h 1003"/>
                <a:gd name="T54" fmla="*/ 2147483647 w 175"/>
                <a:gd name="T55" fmla="*/ 2147483647 h 1003"/>
                <a:gd name="T56" fmla="*/ 2147483647 w 175"/>
                <a:gd name="T57" fmla="*/ 2147483647 h 1003"/>
                <a:gd name="T58" fmla="*/ 2147483647 w 175"/>
                <a:gd name="T59" fmla="*/ 2147483647 h 1003"/>
                <a:gd name="T60" fmla="*/ 2147483647 w 175"/>
                <a:gd name="T61" fmla="*/ 2147483647 h 1003"/>
                <a:gd name="T62" fmla="*/ 2147483647 w 175"/>
                <a:gd name="T63" fmla="*/ 2147483647 h 1003"/>
                <a:gd name="T64" fmla="*/ 2147483647 w 175"/>
                <a:gd name="T65" fmla="*/ 2147483647 h 1003"/>
                <a:gd name="T66" fmla="*/ 2147483647 w 175"/>
                <a:gd name="T67" fmla="*/ 2147483647 h 1003"/>
                <a:gd name="T68" fmla="*/ 2147483647 w 175"/>
                <a:gd name="T69" fmla="*/ 2147483647 h 1003"/>
                <a:gd name="T70" fmla="*/ 2147483647 w 175"/>
                <a:gd name="T71" fmla="*/ 2147483647 h 1003"/>
                <a:gd name="T72" fmla="*/ 2147483647 w 175"/>
                <a:gd name="T73" fmla="*/ 2147483647 h 10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5"/>
                <a:gd name="T112" fmla="*/ 0 h 1003"/>
                <a:gd name="T113" fmla="*/ 175 w 175"/>
                <a:gd name="T114" fmla="*/ 1003 h 10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5" h="1003">
                  <a:moveTo>
                    <a:pt x="90" y="1003"/>
                  </a:moveTo>
                  <a:lnTo>
                    <a:pt x="90" y="1003"/>
                  </a:lnTo>
                  <a:lnTo>
                    <a:pt x="85" y="998"/>
                  </a:lnTo>
                  <a:lnTo>
                    <a:pt x="80" y="998"/>
                  </a:lnTo>
                  <a:lnTo>
                    <a:pt x="76" y="994"/>
                  </a:lnTo>
                  <a:lnTo>
                    <a:pt x="70" y="994"/>
                  </a:lnTo>
                  <a:lnTo>
                    <a:pt x="60" y="978"/>
                  </a:lnTo>
                  <a:lnTo>
                    <a:pt x="55" y="964"/>
                  </a:lnTo>
                  <a:lnTo>
                    <a:pt x="45" y="938"/>
                  </a:lnTo>
                  <a:lnTo>
                    <a:pt x="40" y="914"/>
                  </a:lnTo>
                  <a:lnTo>
                    <a:pt x="35" y="889"/>
                  </a:lnTo>
                  <a:lnTo>
                    <a:pt x="25" y="855"/>
                  </a:lnTo>
                  <a:lnTo>
                    <a:pt x="20" y="820"/>
                  </a:lnTo>
                  <a:lnTo>
                    <a:pt x="15" y="780"/>
                  </a:lnTo>
                  <a:lnTo>
                    <a:pt x="11" y="740"/>
                  </a:lnTo>
                  <a:lnTo>
                    <a:pt x="11" y="695"/>
                  </a:lnTo>
                  <a:lnTo>
                    <a:pt x="5" y="650"/>
                  </a:lnTo>
                  <a:lnTo>
                    <a:pt x="5" y="601"/>
                  </a:lnTo>
                  <a:lnTo>
                    <a:pt x="0" y="551"/>
                  </a:lnTo>
                  <a:lnTo>
                    <a:pt x="0" y="502"/>
                  </a:lnTo>
                  <a:lnTo>
                    <a:pt x="0" y="447"/>
                  </a:lnTo>
                  <a:lnTo>
                    <a:pt x="5" y="397"/>
                  </a:lnTo>
                  <a:lnTo>
                    <a:pt x="5" y="353"/>
                  </a:lnTo>
                  <a:lnTo>
                    <a:pt x="11" y="303"/>
                  </a:lnTo>
                  <a:lnTo>
                    <a:pt x="11" y="258"/>
                  </a:lnTo>
                  <a:lnTo>
                    <a:pt x="15" y="218"/>
                  </a:lnTo>
                  <a:lnTo>
                    <a:pt x="20" y="178"/>
                  </a:lnTo>
                  <a:lnTo>
                    <a:pt x="25" y="143"/>
                  </a:lnTo>
                  <a:lnTo>
                    <a:pt x="35" y="114"/>
                  </a:lnTo>
                  <a:lnTo>
                    <a:pt x="40" y="84"/>
                  </a:lnTo>
                  <a:lnTo>
                    <a:pt x="45" y="60"/>
                  </a:lnTo>
                  <a:lnTo>
                    <a:pt x="55" y="40"/>
                  </a:lnTo>
                  <a:lnTo>
                    <a:pt x="60" y="20"/>
                  </a:lnTo>
                  <a:lnTo>
                    <a:pt x="70" y="9"/>
                  </a:lnTo>
                  <a:lnTo>
                    <a:pt x="76" y="4"/>
                  </a:lnTo>
                  <a:lnTo>
                    <a:pt x="80" y="0"/>
                  </a:lnTo>
                  <a:lnTo>
                    <a:pt x="85" y="0"/>
                  </a:lnTo>
                  <a:lnTo>
                    <a:pt x="90" y="0"/>
                  </a:lnTo>
                  <a:lnTo>
                    <a:pt x="94" y="0"/>
                  </a:lnTo>
                  <a:lnTo>
                    <a:pt x="100" y="4"/>
                  </a:lnTo>
                  <a:lnTo>
                    <a:pt x="105" y="9"/>
                  </a:lnTo>
                  <a:lnTo>
                    <a:pt x="114" y="20"/>
                  </a:lnTo>
                  <a:lnTo>
                    <a:pt x="120" y="40"/>
                  </a:lnTo>
                  <a:lnTo>
                    <a:pt x="130" y="60"/>
                  </a:lnTo>
                  <a:lnTo>
                    <a:pt x="135" y="84"/>
                  </a:lnTo>
                  <a:lnTo>
                    <a:pt x="145" y="114"/>
                  </a:lnTo>
                  <a:lnTo>
                    <a:pt x="150" y="143"/>
                  </a:lnTo>
                  <a:lnTo>
                    <a:pt x="155" y="178"/>
                  </a:lnTo>
                  <a:lnTo>
                    <a:pt x="159" y="218"/>
                  </a:lnTo>
                  <a:lnTo>
                    <a:pt x="165" y="258"/>
                  </a:lnTo>
                  <a:lnTo>
                    <a:pt x="165" y="303"/>
                  </a:lnTo>
                  <a:lnTo>
                    <a:pt x="170" y="353"/>
                  </a:lnTo>
                  <a:lnTo>
                    <a:pt x="170" y="397"/>
                  </a:lnTo>
                  <a:lnTo>
                    <a:pt x="175" y="447"/>
                  </a:lnTo>
                  <a:lnTo>
                    <a:pt x="175" y="502"/>
                  </a:lnTo>
                  <a:lnTo>
                    <a:pt x="175" y="551"/>
                  </a:lnTo>
                  <a:lnTo>
                    <a:pt x="170" y="601"/>
                  </a:lnTo>
                  <a:lnTo>
                    <a:pt x="170" y="650"/>
                  </a:lnTo>
                  <a:lnTo>
                    <a:pt x="165" y="695"/>
                  </a:lnTo>
                  <a:lnTo>
                    <a:pt x="165" y="740"/>
                  </a:lnTo>
                  <a:lnTo>
                    <a:pt x="159" y="780"/>
                  </a:lnTo>
                  <a:lnTo>
                    <a:pt x="155" y="820"/>
                  </a:lnTo>
                  <a:lnTo>
                    <a:pt x="150" y="855"/>
                  </a:lnTo>
                  <a:lnTo>
                    <a:pt x="145" y="889"/>
                  </a:lnTo>
                  <a:lnTo>
                    <a:pt x="135" y="914"/>
                  </a:lnTo>
                  <a:lnTo>
                    <a:pt x="130" y="938"/>
                  </a:lnTo>
                  <a:lnTo>
                    <a:pt x="120" y="964"/>
                  </a:lnTo>
                  <a:lnTo>
                    <a:pt x="114" y="978"/>
                  </a:lnTo>
                  <a:lnTo>
                    <a:pt x="105" y="994"/>
                  </a:lnTo>
                  <a:lnTo>
                    <a:pt x="100" y="994"/>
                  </a:lnTo>
                  <a:lnTo>
                    <a:pt x="94" y="998"/>
                  </a:lnTo>
                  <a:lnTo>
                    <a:pt x="90" y="998"/>
                  </a:lnTo>
                  <a:lnTo>
                    <a:pt x="90" y="1003"/>
                  </a:lnTo>
                  <a:close/>
                </a:path>
              </a:pathLst>
            </a:custGeom>
            <a:solidFill>
              <a:srgbClr val="DBDBDB"/>
            </a:solidFill>
            <a:ln w="0">
              <a:solidFill>
                <a:srgbClr val="DBDBDB"/>
              </a:solidFill>
              <a:round/>
              <a:headEnd/>
              <a:tailEnd/>
            </a:ln>
          </p:spPr>
          <p:txBody>
            <a:bodyPr/>
            <a:lstStyle/>
            <a:p>
              <a:endParaRPr lang="en-US"/>
            </a:p>
          </p:txBody>
        </p:sp>
        <p:sp>
          <p:nvSpPr>
            <p:cNvPr id="28115" name="Freeform 475"/>
            <p:cNvSpPr>
              <a:spLocks/>
            </p:cNvSpPr>
            <p:nvPr/>
          </p:nvSpPr>
          <p:spPr bwMode="auto">
            <a:xfrm>
              <a:off x="3004953" y="1278529"/>
              <a:ext cx="61560" cy="293782"/>
            </a:xfrm>
            <a:custGeom>
              <a:avLst/>
              <a:gdLst>
                <a:gd name="T0" fmla="*/ 2147483647 w 148"/>
                <a:gd name="T1" fmla="*/ 2147483647 h 853"/>
                <a:gd name="T2" fmla="*/ 2147483647 w 148"/>
                <a:gd name="T3" fmla="*/ 2147483647 h 853"/>
                <a:gd name="T4" fmla="*/ 2147483647 w 148"/>
                <a:gd name="T5" fmla="*/ 2147483647 h 853"/>
                <a:gd name="T6" fmla="*/ 2147483647 w 148"/>
                <a:gd name="T7" fmla="*/ 2147483647 h 853"/>
                <a:gd name="T8" fmla="*/ 2147483647 w 148"/>
                <a:gd name="T9" fmla="*/ 2147483647 h 853"/>
                <a:gd name="T10" fmla="*/ 2147483647 w 148"/>
                <a:gd name="T11" fmla="*/ 2147483647 h 853"/>
                <a:gd name="T12" fmla="*/ 2147483647 w 148"/>
                <a:gd name="T13" fmla="*/ 2147483647 h 853"/>
                <a:gd name="T14" fmla="*/ 2147483647 w 148"/>
                <a:gd name="T15" fmla="*/ 2147483647 h 853"/>
                <a:gd name="T16" fmla="*/ 0 w 148"/>
                <a:gd name="T17" fmla="*/ 2147483647 h 853"/>
                <a:gd name="T18" fmla="*/ 0 w 148"/>
                <a:gd name="T19" fmla="*/ 2147483647 h 853"/>
                <a:gd name="T20" fmla="*/ 2147483647 w 148"/>
                <a:gd name="T21" fmla="*/ 2147483647 h 853"/>
                <a:gd name="T22" fmla="*/ 2147483647 w 148"/>
                <a:gd name="T23" fmla="*/ 2147483647 h 853"/>
                <a:gd name="T24" fmla="*/ 2147483647 w 148"/>
                <a:gd name="T25" fmla="*/ 2147483647 h 853"/>
                <a:gd name="T26" fmla="*/ 2147483647 w 148"/>
                <a:gd name="T27" fmla="*/ 2147483647 h 853"/>
                <a:gd name="T28" fmla="*/ 2147483647 w 148"/>
                <a:gd name="T29" fmla="*/ 2147483647 h 853"/>
                <a:gd name="T30" fmla="*/ 2147483647 w 148"/>
                <a:gd name="T31" fmla="*/ 2147483647 h 853"/>
                <a:gd name="T32" fmla="*/ 2147483647 w 148"/>
                <a:gd name="T33" fmla="*/ 2147483647 h 853"/>
                <a:gd name="T34" fmla="*/ 2147483647 w 148"/>
                <a:gd name="T35" fmla="*/ 0 h 853"/>
                <a:gd name="T36" fmla="*/ 2147483647 w 148"/>
                <a:gd name="T37" fmla="*/ 0 h 853"/>
                <a:gd name="T38" fmla="*/ 2147483647 w 148"/>
                <a:gd name="T39" fmla="*/ 2147483647 h 853"/>
                <a:gd name="T40" fmla="*/ 2147483647 w 148"/>
                <a:gd name="T41" fmla="*/ 2147483647 h 853"/>
                <a:gd name="T42" fmla="*/ 2147483647 w 148"/>
                <a:gd name="T43" fmla="*/ 2147483647 h 853"/>
                <a:gd name="T44" fmla="*/ 2147483647 w 148"/>
                <a:gd name="T45" fmla="*/ 2147483647 h 853"/>
                <a:gd name="T46" fmla="*/ 2147483647 w 148"/>
                <a:gd name="T47" fmla="*/ 2147483647 h 853"/>
                <a:gd name="T48" fmla="*/ 2147483647 w 148"/>
                <a:gd name="T49" fmla="*/ 2147483647 h 853"/>
                <a:gd name="T50" fmla="*/ 2147483647 w 148"/>
                <a:gd name="T51" fmla="*/ 2147483647 h 853"/>
                <a:gd name="T52" fmla="*/ 2147483647 w 148"/>
                <a:gd name="T53" fmla="*/ 2147483647 h 853"/>
                <a:gd name="T54" fmla="*/ 2147483647 w 148"/>
                <a:gd name="T55" fmla="*/ 2147483647 h 853"/>
                <a:gd name="T56" fmla="*/ 2147483647 w 148"/>
                <a:gd name="T57" fmla="*/ 2147483647 h 853"/>
                <a:gd name="T58" fmla="*/ 2147483647 w 148"/>
                <a:gd name="T59" fmla="*/ 2147483647 h 853"/>
                <a:gd name="T60" fmla="*/ 2147483647 w 148"/>
                <a:gd name="T61" fmla="*/ 2147483647 h 853"/>
                <a:gd name="T62" fmla="*/ 2147483647 w 148"/>
                <a:gd name="T63" fmla="*/ 2147483647 h 853"/>
                <a:gd name="T64" fmla="*/ 2147483647 w 148"/>
                <a:gd name="T65" fmla="*/ 2147483647 h 853"/>
                <a:gd name="T66" fmla="*/ 2147483647 w 148"/>
                <a:gd name="T67" fmla="*/ 2147483647 h 853"/>
                <a:gd name="T68" fmla="*/ 2147483647 w 148"/>
                <a:gd name="T69" fmla="*/ 2147483647 h 853"/>
                <a:gd name="T70" fmla="*/ 2147483647 w 148"/>
                <a:gd name="T71" fmla="*/ 2147483647 h 8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8"/>
                <a:gd name="T109" fmla="*/ 0 h 853"/>
                <a:gd name="T110" fmla="*/ 148 w 148"/>
                <a:gd name="T111" fmla="*/ 853 h 8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8" h="853">
                  <a:moveTo>
                    <a:pt x="76" y="853"/>
                  </a:moveTo>
                  <a:lnTo>
                    <a:pt x="72" y="849"/>
                  </a:lnTo>
                  <a:lnTo>
                    <a:pt x="68" y="849"/>
                  </a:lnTo>
                  <a:lnTo>
                    <a:pt x="64" y="845"/>
                  </a:lnTo>
                  <a:lnTo>
                    <a:pt x="59" y="845"/>
                  </a:lnTo>
                  <a:lnTo>
                    <a:pt x="51" y="832"/>
                  </a:lnTo>
                  <a:lnTo>
                    <a:pt x="47" y="820"/>
                  </a:lnTo>
                  <a:lnTo>
                    <a:pt x="38" y="798"/>
                  </a:lnTo>
                  <a:lnTo>
                    <a:pt x="34" y="777"/>
                  </a:lnTo>
                  <a:lnTo>
                    <a:pt x="30" y="756"/>
                  </a:lnTo>
                  <a:lnTo>
                    <a:pt x="21" y="727"/>
                  </a:lnTo>
                  <a:lnTo>
                    <a:pt x="17" y="697"/>
                  </a:lnTo>
                  <a:lnTo>
                    <a:pt x="13" y="663"/>
                  </a:lnTo>
                  <a:lnTo>
                    <a:pt x="9" y="629"/>
                  </a:lnTo>
                  <a:lnTo>
                    <a:pt x="9" y="591"/>
                  </a:lnTo>
                  <a:lnTo>
                    <a:pt x="4" y="553"/>
                  </a:lnTo>
                  <a:lnTo>
                    <a:pt x="4" y="511"/>
                  </a:lnTo>
                  <a:lnTo>
                    <a:pt x="0" y="469"/>
                  </a:lnTo>
                  <a:lnTo>
                    <a:pt x="0" y="427"/>
                  </a:lnTo>
                  <a:lnTo>
                    <a:pt x="0" y="380"/>
                  </a:lnTo>
                  <a:lnTo>
                    <a:pt x="4" y="338"/>
                  </a:lnTo>
                  <a:lnTo>
                    <a:pt x="4" y="300"/>
                  </a:lnTo>
                  <a:lnTo>
                    <a:pt x="9" y="258"/>
                  </a:lnTo>
                  <a:lnTo>
                    <a:pt x="9" y="220"/>
                  </a:lnTo>
                  <a:lnTo>
                    <a:pt x="13" y="186"/>
                  </a:lnTo>
                  <a:lnTo>
                    <a:pt x="17" y="152"/>
                  </a:lnTo>
                  <a:lnTo>
                    <a:pt x="21" y="122"/>
                  </a:lnTo>
                  <a:lnTo>
                    <a:pt x="30" y="97"/>
                  </a:lnTo>
                  <a:lnTo>
                    <a:pt x="34" y="72"/>
                  </a:lnTo>
                  <a:lnTo>
                    <a:pt x="38" y="51"/>
                  </a:lnTo>
                  <a:lnTo>
                    <a:pt x="47" y="34"/>
                  </a:lnTo>
                  <a:lnTo>
                    <a:pt x="51" y="17"/>
                  </a:lnTo>
                  <a:lnTo>
                    <a:pt x="59" y="8"/>
                  </a:lnTo>
                  <a:lnTo>
                    <a:pt x="64" y="4"/>
                  </a:lnTo>
                  <a:lnTo>
                    <a:pt x="68" y="0"/>
                  </a:lnTo>
                  <a:lnTo>
                    <a:pt x="72" y="0"/>
                  </a:lnTo>
                  <a:lnTo>
                    <a:pt x="76" y="0"/>
                  </a:lnTo>
                  <a:lnTo>
                    <a:pt x="80" y="0"/>
                  </a:lnTo>
                  <a:lnTo>
                    <a:pt x="85" y="4"/>
                  </a:lnTo>
                  <a:lnTo>
                    <a:pt x="89" y="8"/>
                  </a:lnTo>
                  <a:lnTo>
                    <a:pt x="97" y="17"/>
                  </a:lnTo>
                  <a:lnTo>
                    <a:pt x="102" y="34"/>
                  </a:lnTo>
                  <a:lnTo>
                    <a:pt x="110" y="51"/>
                  </a:lnTo>
                  <a:lnTo>
                    <a:pt x="114" y="72"/>
                  </a:lnTo>
                  <a:lnTo>
                    <a:pt x="123" y="97"/>
                  </a:lnTo>
                  <a:lnTo>
                    <a:pt x="127" y="122"/>
                  </a:lnTo>
                  <a:lnTo>
                    <a:pt x="131" y="152"/>
                  </a:lnTo>
                  <a:lnTo>
                    <a:pt x="135" y="186"/>
                  </a:lnTo>
                  <a:lnTo>
                    <a:pt x="140" y="220"/>
                  </a:lnTo>
                  <a:lnTo>
                    <a:pt x="140" y="258"/>
                  </a:lnTo>
                  <a:lnTo>
                    <a:pt x="144" y="300"/>
                  </a:lnTo>
                  <a:lnTo>
                    <a:pt x="144" y="338"/>
                  </a:lnTo>
                  <a:lnTo>
                    <a:pt x="148" y="380"/>
                  </a:lnTo>
                  <a:lnTo>
                    <a:pt x="148" y="427"/>
                  </a:lnTo>
                  <a:lnTo>
                    <a:pt x="148" y="469"/>
                  </a:lnTo>
                  <a:lnTo>
                    <a:pt x="144" y="511"/>
                  </a:lnTo>
                  <a:lnTo>
                    <a:pt x="144" y="553"/>
                  </a:lnTo>
                  <a:lnTo>
                    <a:pt x="140" y="591"/>
                  </a:lnTo>
                  <a:lnTo>
                    <a:pt x="140" y="629"/>
                  </a:lnTo>
                  <a:lnTo>
                    <a:pt x="135" y="663"/>
                  </a:lnTo>
                  <a:lnTo>
                    <a:pt x="131" y="697"/>
                  </a:lnTo>
                  <a:lnTo>
                    <a:pt x="127" y="727"/>
                  </a:lnTo>
                  <a:lnTo>
                    <a:pt x="123" y="756"/>
                  </a:lnTo>
                  <a:lnTo>
                    <a:pt x="114" y="777"/>
                  </a:lnTo>
                  <a:lnTo>
                    <a:pt x="110" y="798"/>
                  </a:lnTo>
                  <a:lnTo>
                    <a:pt x="102" y="820"/>
                  </a:lnTo>
                  <a:lnTo>
                    <a:pt x="97" y="832"/>
                  </a:lnTo>
                  <a:lnTo>
                    <a:pt x="89" y="845"/>
                  </a:lnTo>
                  <a:lnTo>
                    <a:pt x="85" y="845"/>
                  </a:lnTo>
                  <a:lnTo>
                    <a:pt x="80" y="849"/>
                  </a:lnTo>
                  <a:lnTo>
                    <a:pt x="76" y="849"/>
                  </a:lnTo>
                  <a:lnTo>
                    <a:pt x="76" y="853"/>
                  </a:lnTo>
                </a:path>
              </a:pathLst>
            </a:custGeom>
            <a:noFill/>
            <a:ln w="7938">
              <a:solidFill>
                <a:srgbClr val="000000"/>
              </a:solidFill>
              <a:round/>
              <a:headEnd/>
              <a:tailEnd/>
            </a:ln>
          </p:spPr>
          <p:txBody>
            <a:bodyPr/>
            <a:lstStyle/>
            <a:p>
              <a:endParaRPr lang="en-US"/>
            </a:p>
          </p:txBody>
        </p:sp>
        <p:sp>
          <p:nvSpPr>
            <p:cNvPr id="28116" name="Freeform 476"/>
            <p:cNvSpPr>
              <a:spLocks/>
            </p:cNvSpPr>
            <p:nvPr/>
          </p:nvSpPr>
          <p:spPr bwMode="auto">
            <a:xfrm>
              <a:off x="3004953" y="1278529"/>
              <a:ext cx="61560" cy="293782"/>
            </a:xfrm>
            <a:custGeom>
              <a:avLst/>
              <a:gdLst>
                <a:gd name="T0" fmla="*/ 2147483647 w 148"/>
                <a:gd name="T1" fmla="*/ 2147483647 h 853"/>
                <a:gd name="T2" fmla="*/ 2147483647 w 148"/>
                <a:gd name="T3" fmla="*/ 2147483647 h 853"/>
                <a:gd name="T4" fmla="*/ 2147483647 w 148"/>
                <a:gd name="T5" fmla="*/ 2147483647 h 853"/>
                <a:gd name="T6" fmla="*/ 2147483647 w 148"/>
                <a:gd name="T7" fmla="*/ 2147483647 h 853"/>
                <a:gd name="T8" fmla="*/ 2147483647 w 148"/>
                <a:gd name="T9" fmla="*/ 2147483647 h 853"/>
                <a:gd name="T10" fmla="*/ 2147483647 w 148"/>
                <a:gd name="T11" fmla="*/ 2147483647 h 853"/>
                <a:gd name="T12" fmla="*/ 2147483647 w 148"/>
                <a:gd name="T13" fmla="*/ 2147483647 h 853"/>
                <a:gd name="T14" fmla="*/ 2147483647 w 148"/>
                <a:gd name="T15" fmla="*/ 2147483647 h 853"/>
                <a:gd name="T16" fmla="*/ 0 w 148"/>
                <a:gd name="T17" fmla="*/ 2147483647 h 853"/>
                <a:gd name="T18" fmla="*/ 0 w 148"/>
                <a:gd name="T19" fmla="*/ 2147483647 h 853"/>
                <a:gd name="T20" fmla="*/ 2147483647 w 148"/>
                <a:gd name="T21" fmla="*/ 2147483647 h 853"/>
                <a:gd name="T22" fmla="*/ 2147483647 w 148"/>
                <a:gd name="T23" fmla="*/ 2147483647 h 853"/>
                <a:gd name="T24" fmla="*/ 2147483647 w 148"/>
                <a:gd name="T25" fmla="*/ 2147483647 h 853"/>
                <a:gd name="T26" fmla="*/ 2147483647 w 148"/>
                <a:gd name="T27" fmla="*/ 2147483647 h 853"/>
                <a:gd name="T28" fmla="*/ 2147483647 w 148"/>
                <a:gd name="T29" fmla="*/ 2147483647 h 853"/>
                <a:gd name="T30" fmla="*/ 2147483647 w 148"/>
                <a:gd name="T31" fmla="*/ 2147483647 h 853"/>
                <a:gd name="T32" fmla="*/ 2147483647 w 148"/>
                <a:gd name="T33" fmla="*/ 2147483647 h 853"/>
                <a:gd name="T34" fmla="*/ 2147483647 w 148"/>
                <a:gd name="T35" fmla="*/ 0 h 853"/>
                <a:gd name="T36" fmla="*/ 2147483647 w 148"/>
                <a:gd name="T37" fmla="*/ 0 h 853"/>
                <a:gd name="T38" fmla="*/ 2147483647 w 148"/>
                <a:gd name="T39" fmla="*/ 2147483647 h 853"/>
                <a:gd name="T40" fmla="*/ 2147483647 w 148"/>
                <a:gd name="T41" fmla="*/ 2147483647 h 853"/>
                <a:gd name="T42" fmla="*/ 2147483647 w 148"/>
                <a:gd name="T43" fmla="*/ 2147483647 h 853"/>
                <a:gd name="T44" fmla="*/ 2147483647 w 148"/>
                <a:gd name="T45" fmla="*/ 2147483647 h 853"/>
                <a:gd name="T46" fmla="*/ 2147483647 w 148"/>
                <a:gd name="T47" fmla="*/ 2147483647 h 853"/>
                <a:gd name="T48" fmla="*/ 2147483647 w 148"/>
                <a:gd name="T49" fmla="*/ 2147483647 h 853"/>
                <a:gd name="T50" fmla="*/ 2147483647 w 148"/>
                <a:gd name="T51" fmla="*/ 2147483647 h 853"/>
                <a:gd name="T52" fmla="*/ 2147483647 w 148"/>
                <a:gd name="T53" fmla="*/ 2147483647 h 853"/>
                <a:gd name="T54" fmla="*/ 2147483647 w 148"/>
                <a:gd name="T55" fmla="*/ 2147483647 h 853"/>
                <a:gd name="T56" fmla="*/ 2147483647 w 148"/>
                <a:gd name="T57" fmla="*/ 2147483647 h 853"/>
                <a:gd name="T58" fmla="*/ 2147483647 w 148"/>
                <a:gd name="T59" fmla="*/ 2147483647 h 853"/>
                <a:gd name="T60" fmla="*/ 2147483647 w 148"/>
                <a:gd name="T61" fmla="*/ 2147483647 h 853"/>
                <a:gd name="T62" fmla="*/ 2147483647 w 148"/>
                <a:gd name="T63" fmla="*/ 2147483647 h 853"/>
                <a:gd name="T64" fmla="*/ 2147483647 w 148"/>
                <a:gd name="T65" fmla="*/ 2147483647 h 853"/>
                <a:gd name="T66" fmla="*/ 2147483647 w 148"/>
                <a:gd name="T67" fmla="*/ 2147483647 h 853"/>
                <a:gd name="T68" fmla="*/ 2147483647 w 148"/>
                <a:gd name="T69" fmla="*/ 2147483647 h 853"/>
                <a:gd name="T70" fmla="*/ 2147483647 w 148"/>
                <a:gd name="T71" fmla="*/ 2147483647 h 8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8"/>
                <a:gd name="T109" fmla="*/ 0 h 853"/>
                <a:gd name="T110" fmla="*/ 148 w 148"/>
                <a:gd name="T111" fmla="*/ 853 h 8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8" h="853">
                  <a:moveTo>
                    <a:pt x="76" y="853"/>
                  </a:moveTo>
                  <a:lnTo>
                    <a:pt x="72" y="849"/>
                  </a:lnTo>
                  <a:lnTo>
                    <a:pt x="68" y="849"/>
                  </a:lnTo>
                  <a:lnTo>
                    <a:pt x="64" y="845"/>
                  </a:lnTo>
                  <a:lnTo>
                    <a:pt x="59" y="845"/>
                  </a:lnTo>
                  <a:lnTo>
                    <a:pt x="51" y="832"/>
                  </a:lnTo>
                  <a:lnTo>
                    <a:pt x="47" y="820"/>
                  </a:lnTo>
                  <a:lnTo>
                    <a:pt x="38" y="798"/>
                  </a:lnTo>
                  <a:lnTo>
                    <a:pt x="34" y="777"/>
                  </a:lnTo>
                  <a:lnTo>
                    <a:pt x="30" y="756"/>
                  </a:lnTo>
                  <a:lnTo>
                    <a:pt x="21" y="727"/>
                  </a:lnTo>
                  <a:lnTo>
                    <a:pt x="17" y="697"/>
                  </a:lnTo>
                  <a:lnTo>
                    <a:pt x="13" y="663"/>
                  </a:lnTo>
                  <a:lnTo>
                    <a:pt x="9" y="629"/>
                  </a:lnTo>
                  <a:lnTo>
                    <a:pt x="9" y="591"/>
                  </a:lnTo>
                  <a:lnTo>
                    <a:pt x="4" y="553"/>
                  </a:lnTo>
                  <a:lnTo>
                    <a:pt x="4" y="511"/>
                  </a:lnTo>
                  <a:lnTo>
                    <a:pt x="0" y="469"/>
                  </a:lnTo>
                  <a:lnTo>
                    <a:pt x="0" y="427"/>
                  </a:lnTo>
                  <a:lnTo>
                    <a:pt x="0" y="380"/>
                  </a:lnTo>
                  <a:lnTo>
                    <a:pt x="4" y="338"/>
                  </a:lnTo>
                  <a:lnTo>
                    <a:pt x="4" y="300"/>
                  </a:lnTo>
                  <a:lnTo>
                    <a:pt x="9" y="258"/>
                  </a:lnTo>
                  <a:lnTo>
                    <a:pt x="9" y="220"/>
                  </a:lnTo>
                  <a:lnTo>
                    <a:pt x="13" y="186"/>
                  </a:lnTo>
                  <a:lnTo>
                    <a:pt x="17" y="152"/>
                  </a:lnTo>
                  <a:lnTo>
                    <a:pt x="21" y="122"/>
                  </a:lnTo>
                  <a:lnTo>
                    <a:pt x="30" y="97"/>
                  </a:lnTo>
                  <a:lnTo>
                    <a:pt x="34" y="72"/>
                  </a:lnTo>
                  <a:lnTo>
                    <a:pt x="38" y="51"/>
                  </a:lnTo>
                  <a:lnTo>
                    <a:pt x="47" y="34"/>
                  </a:lnTo>
                  <a:lnTo>
                    <a:pt x="51" y="17"/>
                  </a:lnTo>
                  <a:lnTo>
                    <a:pt x="59" y="8"/>
                  </a:lnTo>
                  <a:lnTo>
                    <a:pt x="64" y="4"/>
                  </a:lnTo>
                  <a:lnTo>
                    <a:pt x="68" y="0"/>
                  </a:lnTo>
                  <a:lnTo>
                    <a:pt x="72" y="0"/>
                  </a:lnTo>
                  <a:lnTo>
                    <a:pt x="76" y="0"/>
                  </a:lnTo>
                  <a:lnTo>
                    <a:pt x="80" y="0"/>
                  </a:lnTo>
                  <a:lnTo>
                    <a:pt x="85" y="4"/>
                  </a:lnTo>
                  <a:lnTo>
                    <a:pt x="89" y="8"/>
                  </a:lnTo>
                  <a:lnTo>
                    <a:pt x="97" y="17"/>
                  </a:lnTo>
                  <a:lnTo>
                    <a:pt x="102" y="34"/>
                  </a:lnTo>
                  <a:lnTo>
                    <a:pt x="110" y="51"/>
                  </a:lnTo>
                  <a:lnTo>
                    <a:pt x="114" y="72"/>
                  </a:lnTo>
                  <a:lnTo>
                    <a:pt x="123" y="97"/>
                  </a:lnTo>
                  <a:lnTo>
                    <a:pt x="127" y="122"/>
                  </a:lnTo>
                  <a:lnTo>
                    <a:pt x="131" y="152"/>
                  </a:lnTo>
                  <a:lnTo>
                    <a:pt x="135" y="186"/>
                  </a:lnTo>
                  <a:lnTo>
                    <a:pt x="140" y="220"/>
                  </a:lnTo>
                  <a:lnTo>
                    <a:pt x="140" y="258"/>
                  </a:lnTo>
                  <a:lnTo>
                    <a:pt x="144" y="300"/>
                  </a:lnTo>
                  <a:lnTo>
                    <a:pt x="144" y="338"/>
                  </a:lnTo>
                  <a:lnTo>
                    <a:pt x="148" y="380"/>
                  </a:lnTo>
                  <a:lnTo>
                    <a:pt x="148" y="427"/>
                  </a:lnTo>
                  <a:lnTo>
                    <a:pt x="148" y="469"/>
                  </a:lnTo>
                  <a:lnTo>
                    <a:pt x="144" y="511"/>
                  </a:lnTo>
                  <a:lnTo>
                    <a:pt x="144" y="553"/>
                  </a:lnTo>
                  <a:lnTo>
                    <a:pt x="140" y="591"/>
                  </a:lnTo>
                  <a:lnTo>
                    <a:pt x="140" y="629"/>
                  </a:lnTo>
                  <a:lnTo>
                    <a:pt x="135" y="663"/>
                  </a:lnTo>
                  <a:lnTo>
                    <a:pt x="131" y="697"/>
                  </a:lnTo>
                  <a:lnTo>
                    <a:pt x="127" y="727"/>
                  </a:lnTo>
                  <a:lnTo>
                    <a:pt x="123" y="756"/>
                  </a:lnTo>
                  <a:lnTo>
                    <a:pt x="114" y="777"/>
                  </a:lnTo>
                  <a:lnTo>
                    <a:pt x="110" y="798"/>
                  </a:lnTo>
                  <a:lnTo>
                    <a:pt x="102" y="820"/>
                  </a:lnTo>
                  <a:lnTo>
                    <a:pt x="97" y="832"/>
                  </a:lnTo>
                  <a:lnTo>
                    <a:pt x="89" y="845"/>
                  </a:lnTo>
                  <a:lnTo>
                    <a:pt x="85" y="845"/>
                  </a:lnTo>
                  <a:lnTo>
                    <a:pt x="80" y="849"/>
                  </a:lnTo>
                  <a:lnTo>
                    <a:pt x="76" y="849"/>
                  </a:lnTo>
                  <a:lnTo>
                    <a:pt x="76" y="853"/>
                  </a:lnTo>
                </a:path>
              </a:pathLst>
            </a:custGeom>
            <a:noFill/>
            <a:ln w="7938">
              <a:solidFill>
                <a:srgbClr val="000000"/>
              </a:solidFill>
              <a:round/>
              <a:headEnd/>
              <a:tailEnd/>
            </a:ln>
          </p:spPr>
          <p:txBody>
            <a:bodyPr/>
            <a:lstStyle/>
            <a:p>
              <a:endParaRPr lang="en-US"/>
            </a:p>
          </p:txBody>
        </p:sp>
        <p:sp>
          <p:nvSpPr>
            <p:cNvPr id="28117" name="Freeform 477"/>
            <p:cNvSpPr>
              <a:spLocks/>
            </p:cNvSpPr>
            <p:nvPr/>
          </p:nvSpPr>
          <p:spPr bwMode="auto">
            <a:xfrm>
              <a:off x="3714295" y="1640197"/>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0000FF"/>
            </a:solidFill>
            <a:ln w="0">
              <a:solidFill>
                <a:srgbClr val="0000FF"/>
              </a:solidFill>
              <a:round/>
              <a:headEnd/>
              <a:tailEnd/>
            </a:ln>
          </p:spPr>
          <p:txBody>
            <a:bodyPr/>
            <a:lstStyle/>
            <a:p>
              <a:endParaRPr lang="en-US"/>
            </a:p>
          </p:txBody>
        </p:sp>
        <p:sp>
          <p:nvSpPr>
            <p:cNvPr id="28118" name="Rectangle 478"/>
            <p:cNvSpPr>
              <a:spLocks noChangeArrowheads="1"/>
            </p:cNvSpPr>
            <p:nvPr/>
          </p:nvSpPr>
          <p:spPr bwMode="auto">
            <a:xfrm>
              <a:off x="3714295" y="1640197"/>
              <a:ext cx="534454" cy="1170"/>
            </a:xfrm>
            <a:prstGeom prst="rect">
              <a:avLst/>
            </a:prstGeom>
            <a:noFill/>
            <a:ln w="7938">
              <a:solidFill>
                <a:srgbClr val="000000"/>
              </a:solidFill>
              <a:miter lim="800000"/>
              <a:headEnd/>
              <a:tailEnd/>
            </a:ln>
          </p:spPr>
          <p:txBody>
            <a:bodyPr/>
            <a:lstStyle/>
            <a:p>
              <a:endParaRPr lang="en-US"/>
            </a:p>
          </p:txBody>
        </p:sp>
        <p:sp>
          <p:nvSpPr>
            <p:cNvPr id="28119" name="Freeform 479"/>
            <p:cNvSpPr>
              <a:spLocks/>
            </p:cNvSpPr>
            <p:nvPr/>
          </p:nvSpPr>
          <p:spPr bwMode="auto">
            <a:xfrm>
              <a:off x="3714295" y="1639026"/>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0000FF"/>
            </a:solidFill>
            <a:ln w="0">
              <a:solidFill>
                <a:srgbClr val="0000FF"/>
              </a:solidFill>
              <a:round/>
              <a:headEnd/>
              <a:tailEnd/>
            </a:ln>
          </p:spPr>
          <p:txBody>
            <a:bodyPr/>
            <a:lstStyle/>
            <a:p>
              <a:endParaRPr lang="en-US"/>
            </a:p>
          </p:txBody>
        </p:sp>
        <p:sp>
          <p:nvSpPr>
            <p:cNvPr id="28120" name="Rectangle 480"/>
            <p:cNvSpPr>
              <a:spLocks noChangeArrowheads="1"/>
            </p:cNvSpPr>
            <p:nvPr/>
          </p:nvSpPr>
          <p:spPr bwMode="auto">
            <a:xfrm>
              <a:off x="3714295" y="1639026"/>
              <a:ext cx="534454" cy="1170"/>
            </a:xfrm>
            <a:prstGeom prst="rect">
              <a:avLst/>
            </a:prstGeom>
            <a:noFill/>
            <a:ln w="7938">
              <a:solidFill>
                <a:srgbClr val="000000"/>
              </a:solidFill>
              <a:miter lim="800000"/>
              <a:headEnd/>
              <a:tailEnd/>
            </a:ln>
          </p:spPr>
          <p:txBody>
            <a:bodyPr/>
            <a:lstStyle/>
            <a:p>
              <a:endParaRPr lang="en-US"/>
            </a:p>
          </p:txBody>
        </p:sp>
        <p:sp>
          <p:nvSpPr>
            <p:cNvPr id="28121" name="Freeform 481"/>
            <p:cNvSpPr>
              <a:spLocks/>
            </p:cNvSpPr>
            <p:nvPr/>
          </p:nvSpPr>
          <p:spPr bwMode="auto">
            <a:xfrm>
              <a:off x="3714295" y="1637856"/>
              <a:ext cx="534454" cy="1170"/>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0000FF"/>
            </a:solidFill>
            <a:ln w="0">
              <a:solidFill>
                <a:srgbClr val="0000FF"/>
              </a:solidFill>
              <a:round/>
              <a:headEnd/>
              <a:tailEnd/>
            </a:ln>
          </p:spPr>
          <p:txBody>
            <a:bodyPr/>
            <a:lstStyle/>
            <a:p>
              <a:endParaRPr lang="en-US"/>
            </a:p>
          </p:txBody>
        </p:sp>
        <p:sp>
          <p:nvSpPr>
            <p:cNvPr id="28122" name="Rectangle 482"/>
            <p:cNvSpPr>
              <a:spLocks noChangeArrowheads="1"/>
            </p:cNvSpPr>
            <p:nvPr/>
          </p:nvSpPr>
          <p:spPr bwMode="auto">
            <a:xfrm>
              <a:off x="3714295" y="1637856"/>
              <a:ext cx="534454" cy="1170"/>
            </a:xfrm>
            <a:prstGeom prst="rect">
              <a:avLst/>
            </a:prstGeom>
            <a:noFill/>
            <a:ln w="7938">
              <a:solidFill>
                <a:srgbClr val="000000"/>
              </a:solidFill>
              <a:miter lim="800000"/>
              <a:headEnd/>
              <a:tailEnd/>
            </a:ln>
          </p:spPr>
          <p:txBody>
            <a:bodyPr/>
            <a:lstStyle/>
            <a:p>
              <a:endParaRPr lang="en-US"/>
            </a:p>
          </p:txBody>
        </p:sp>
        <p:sp>
          <p:nvSpPr>
            <p:cNvPr id="28123" name="Freeform 483"/>
            <p:cNvSpPr>
              <a:spLocks/>
            </p:cNvSpPr>
            <p:nvPr/>
          </p:nvSpPr>
          <p:spPr bwMode="auto">
            <a:xfrm>
              <a:off x="3714295" y="1635515"/>
              <a:ext cx="534454" cy="2341"/>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0000FF"/>
            </a:solidFill>
            <a:ln w="0">
              <a:solidFill>
                <a:srgbClr val="0000FF"/>
              </a:solidFill>
              <a:round/>
              <a:headEnd/>
              <a:tailEnd/>
            </a:ln>
          </p:spPr>
          <p:txBody>
            <a:bodyPr/>
            <a:lstStyle/>
            <a:p>
              <a:endParaRPr lang="en-US"/>
            </a:p>
          </p:txBody>
        </p:sp>
        <p:sp>
          <p:nvSpPr>
            <p:cNvPr id="28124" name="Rectangle 484"/>
            <p:cNvSpPr>
              <a:spLocks noChangeArrowheads="1"/>
            </p:cNvSpPr>
            <p:nvPr/>
          </p:nvSpPr>
          <p:spPr bwMode="auto">
            <a:xfrm>
              <a:off x="3714295" y="1635515"/>
              <a:ext cx="534454" cy="2341"/>
            </a:xfrm>
            <a:prstGeom prst="rect">
              <a:avLst/>
            </a:prstGeom>
            <a:noFill/>
            <a:ln w="7938">
              <a:solidFill>
                <a:srgbClr val="000000"/>
              </a:solidFill>
              <a:miter lim="800000"/>
              <a:headEnd/>
              <a:tailEnd/>
            </a:ln>
          </p:spPr>
          <p:txBody>
            <a:bodyPr/>
            <a:lstStyle/>
            <a:p>
              <a:endParaRPr lang="en-US"/>
            </a:p>
          </p:txBody>
        </p:sp>
        <p:sp>
          <p:nvSpPr>
            <p:cNvPr id="28125" name="Freeform 485"/>
            <p:cNvSpPr>
              <a:spLocks/>
            </p:cNvSpPr>
            <p:nvPr/>
          </p:nvSpPr>
          <p:spPr bwMode="auto">
            <a:xfrm>
              <a:off x="3714295" y="1634345"/>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0000FF"/>
            </a:solidFill>
            <a:ln w="0">
              <a:solidFill>
                <a:srgbClr val="0000FF"/>
              </a:solidFill>
              <a:round/>
              <a:headEnd/>
              <a:tailEnd/>
            </a:ln>
          </p:spPr>
          <p:txBody>
            <a:bodyPr/>
            <a:lstStyle/>
            <a:p>
              <a:endParaRPr lang="en-US"/>
            </a:p>
          </p:txBody>
        </p:sp>
        <p:sp>
          <p:nvSpPr>
            <p:cNvPr id="28126" name="Rectangle 486"/>
            <p:cNvSpPr>
              <a:spLocks noChangeArrowheads="1"/>
            </p:cNvSpPr>
            <p:nvPr/>
          </p:nvSpPr>
          <p:spPr bwMode="auto">
            <a:xfrm>
              <a:off x="3714295" y="1634345"/>
              <a:ext cx="534454" cy="1170"/>
            </a:xfrm>
            <a:prstGeom prst="rect">
              <a:avLst/>
            </a:prstGeom>
            <a:noFill/>
            <a:ln w="7938">
              <a:solidFill>
                <a:srgbClr val="000000"/>
              </a:solidFill>
              <a:miter lim="800000"/>
              <a:headEnd/>
              <a:tailEnd/>
            </a:ln>
          </p:spPr>
          <p:txBody>
            <a:bodyPr/>
            <a:lstStyle/>
            <a:p>
              <a:endParaRPr lang="en-US"/>
            </a:p>
          </p:txBody>
        </p:sp>
        <p:sp>
          <p:nvSpPr>
            <p:cNvPr id="28127" name="Freeform 487"/>
            <p:cNvSpPr>
              <a:spLocks/>
            </p:cNvSpPr>
            <p:nvPr/>
          </p:nvSpPr>
          <p:spPr bwMode="auto">
            <a:xfrm>
              <a:off x="3714295" y="1633174"/>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0040FF"/>
            </a:solidFill>
            <a:ln w="0">
              <a:solidFill>
                <a:srgbClr val="0040FF"/>
              </a:solidFill>
              <a:round/>
              <a:headEnd/>
              <a:tailEnd/>
            </a:ln>
          </p:spPr>
          <p:txBody>
            <a:bodyPr/>
            <a:lstStyle/>
            <a:p>
              <a:endParaRPr lang="en-US"/>
            </a:p>
          </p:txBody>
        </p:sp>
        <p:sp>
          <p:nvSpPr>
            <p:cNvPr id="28128" name="Rectangle 488"/>
            <p:cNvSpPr>
              <a:spLocks noChangeArrowheads="1"/>
            </p:cNvSpPr>
            <p:nvPr/>
          </p:nvSpPr>
          <p:spPr bwMode="auto">
            <a:xfrm>
              <a:off x="3714295" y="1633174"/>
              <a:ext cx="534454" cy="1170"/>
            </a:xfrm>
            <a:prstGeom prst="rect">
              <a:avLst/>
            </a:prstGeom>
            <a:noFill/>
            <a:ln w="7938">
              <a:solidFill>
                <a:srgbClr val="000000"/>
              </a:solidFill>
              <a:miter lim="800000"/>
              <a:headEnd/>
              <a:tailEnd/>
            </a:ln>
          </p:spPr>
          <p:txBody>
            <a:bodyPr/>
            <a:lstStyle/>
            <a:p>
              <a:endParaRPr lang="en-US"/>
            </a:p>
          </p:txBody>
        </p:sp>
        <p:sp>
          <p:nvSpPr>
            <p:cNvPr id="28129" name="Freeform 489"/>
            <p:cNvSpPr>
              <a:spLocks/>
            </p:cNvSpPr>
            <p:nvPr/>
          </p:nvSpPr>
          <p:spPr bwMode="auto">
            <a:xfrm>
              <a:off x="3714295" y="1632004"/>
              <a:ext cx="534454" cy="1170"/>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0040FF"/>
            </a:solidFill>
            <a:ln w="0">
              <a:solidFill>
                <a:srgbClr val="0040FF"/>
              </a:solidFill>
              <a:round/>
              <a:headEnd/>
              <a:tailEnd/>
            </a:ln>
          </p:spPr>
          <p:txBody>
            <a:bodyPr/>
            <a:lstStyle/>
            <a:p>
              <a:endParaRPr lang="en-US"/>
            </a:p>
          </p:txBody>
        </p:sp>
        <p:sp>
          <p:nvSpPr>
            <p:cNvPr id="28130" name="Rectangle 490"/>
            <p:cNvSpPr>
              <a:spLocks noChangeArrowheads="1"/>
            </p:cNvSpPr>
            <p:nvPr/>
          </p:nvSpPr>
          <p:spPr bwMode="auto">
            <a:xfrm>
              <a:off x="3714295" y="1632004"/>
              <a:ext cx="534454" cy="1170"/>
            </a:xfrm>
            <a:prstGeom prst="rect">
              <a:avLst/>
            </a:prstGeom>
            <a:noFill/>
            <a:ln w="7938">
              <a:solidFill>
                <a:srgbClr val="000000"/>
              </a:solidFill>
              <a:miter lim="800000"/>
              <a:headEnd/>
              <a:tailEnd/>
            </a:ln>
          </p:spPr>
          <p:txBody>
            <a:bodyPr/>
            <a:lstStyle/>
            <a:p>
              <a:endParaRPr lang="en-US"/>
            </a:p>
          </p:txBody>
        </p:sp>
        <p:sp>
          <p:nvSpPr>
            <p:cNvPr id="28131" name="Freeform 491"/>
            <p:cNvSpPr>
              <a:spLocks/>
            </p:cNvSpPr>
            <p:nvPr/>
          </p:nvSpPr>
          <p:spPr bwMode="auto">
            <a:xfrm>
              <a:off x="3714295" y="1629663"/>
              <a:ext cx="534454" cy="2341"/>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0040FF"/>
            </a:solidFill>
            <a:ln w="0">
              <a:solidFill>
                <a:srgbClr val="0040FF"/>
              </a:solidFill>
              <a:round/>
              <a:headEnd/>
              <a:tailEnd/>
            </a:ln>
          </p:spPr>
          <p:txBody>
            <a:bodyPr/>
            <a:lstStyle/>
            <a:p>
              <a:endParaRPr lang="en-US"/>
            </a:p>
          </p:txBody>
        </p:sp>
        <p:sp>
          <p:nvSpPr>
            <p:cNvPr id="28132" name="Rectangle 492"/>
            <p:cNvSpPr>
              <a:spLocks noChangeArrowheads="1"/>
            </p:cNvSpPr>
            <p:nvPr/>
          </p:nvSpPr>
          <p:spPr bwMode="auto">
            <a:xfrm>
              <a:off x="3714295" y="1629663"/>
              <a:ext cx="534454" cy="2341"/>
            </a:xfrm>
            <a:prstGeom prst="rect">
              <a:avLst/>
            </a:prstGeom>
            <a:noFill/>
            <a:ln w="7938">
              <a:solidFill>
                <a:srgbClr val="000000"/>
              </a:solidFill>
              <a:miter lim="800000"/>
              <a:headEnd/>
              <a:tailEnd/>
            </a:ln>
          </p:spPr>
          <p:txBody>
            <a:bodyPr/>
            <a:lstStyle/>
            <a:p>
              <a:endParaRPr lang="en-US"/>
            </a:p>
          </p:txBody>
        </p:sp>
        <p:sp>
          <p:nvSpPr>
            <p:cNvPr id="28133" name="Freeform 493"/>
            <p:cNvSpPr>
              <a:spLocks/>
            </p:cNvSpPr>
            <p:nvPr/>
          </p:nvSpPr>
          <p:spPr bwMode="auto">
            <a:xfrm>
              <a:off x="3714295" y="1628492"/>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0040FF"/>
            </a:solidFill>
            <a:ln w="0">
              <a:solidFill>
                <a:srgbClr val="0040FF"/>
              </a:solidFill>
              <a:round/>
              <a:headEnd/>
              <a:tailEnd/>
            </a:ln>
          </p:spPr>
          <p:txBody>
            <a:bodyPr/>
            <a:lstStyle/>
            <a:p>
              <a:endParaRPr lang="en-US"/>
            </a:p>
          </p:txBody>
        </p:sp>
        <p:sp>
          <p:nvSpPr>
            <p:cNvPr id="28134" name="Rectangle 494"/>
            <p:cNvSpPr>
              <a:spLocks noChangeArrowheads="1"/>
            </p:cNvSpPr>
            <p:nvPr/>
          </p:nvSpPr>
          <p:spPr bwMode="auto">
            <a:xfrm>
              <a:off x="3714295" y="1628492"/>
              <a:ext cx="534454" cy="1170"/>
            </a:xfrm>
            <a:prstGeom prst="rect">
              <a:avLst/>
            </a:prstGeom>
            <a:noFill/>
            <a:ln w="7938">
              <a:solidFill>
                <a:srgbClr val="000000"/>
              </a:solidFill>
              <a:miter lim="800000"/>
              <a:headEnd/>
              <a:tailEnd/>
            </a:ln>
          </p:spPr>
          <p:txBody>
            <a:bodyPr/>
            <a:lstStyle/>
            <a:p>
              <a:endParaRPr lang="en-US"/>
            </a:p>
          </p:txBody>
        </p:sp>
        <p:sp>
          <p:nvSpPr>
            <p:cNvPr id="28135" name="Freeform 495"/>
            <p:cNvSpPr>
              <a:spLocks/>
            </p:cNvSpPr>
            <p:nvPr/>
          </p:nvSpPr>
          <p:spPr bwMode="auto">
            <a:xfrm>
              <a:off x="3714295" y="1627322"/>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0040FF"/>
            </a:solidFill>
            <a:ln w="0">
              <a:solidFill>
                <a:srgbClr val="0040FF"/>
              </a:solidFill>
              <a:round/>
              <a:headEnd/>
              <a:tailEnd/>
            </a:ln>
          </p:spPr>
          <p:txBody>
            <a:bodyPr/>
            <a:lstStyle/>
            <a:p>
              <a:endParaRPr lang="en-US"/>
            </a:p>
          </p:txBody>
        </p:sp>
        <p:sp>
          <p:nvSpPr>
            <p:cNvPr id="28136" name="Rectangle 496"/>
            <p:cNvSpPr>
              <a:spLocks noChangeArrowheads="1"/>
            </p:cNvSpPr>
            <p:nvPr/>
          </p:nvSpPr>
          <p:spPr bwMode="auto">
            <a:xfrm>
              <a:off x="3714295" y="1627322"/>
              <a:ext cx="534454" cy="1170"/>
            </a:xfrm>
            <a:prstGeom prst="rect">
              <a:avLst/>
            </a:prstGeom>
            <a:noFill/>
            <a:ln w="7938">
              <a:solidFill>
                <a:srgbClr val="000000"/>
              </a:solidFill>
              <a:miter lim="800000"/>
              <a:headEnd/>
              <a:tailEnd/>
            </a:ln>
          </p:spPr>
          <p:txBody>
            <a:bodyPr/>
            <a:lstStyle/>
            <a:p>
              <a:endParaRPr lang="en-US"/>
            </a:p>
          </p:txBody>
        </p:sp>
        <p:sp>
          <p:nvSpPr>
            <p:cNvPr id="28137" name="Freeform 497"/>
            <p:cNvSpPr>
              <a:spLocks/>
            </p:cNvSpPr>
            <p:nvPr/>
          </p:nvSpPr>
          <p:spPr bwMode="auto">
            <a:xfrm>
              <a:off x="3714295" y="1626152"/>
              <a:ext cx="534454" cy="1170"/>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0040FF"/>
            </a:solidFill>
            <a:ln w="0">
              <a:solidFill>
                <a:srgbClr val="0040FF"/>
              </a:solidFill>
              <a:round/>
              <a:headEnd/>
              <a:tailEnd/>
            </a:ln>
          </p:spPr>
          <p:txBody>
            <a:bodyPr/>
            <a:lstStyle/>
            <a:p>
              <a:endParaRPr lang="en-US"/>
            </a:p>
          </p:txBody>
        </p:sp>
        <p:sp>
          <p:nvSpPr>
            <p:cNvPr id="28138" name="Rectangle 498"/>
            <p:cNvSpPr>
              <a:spLocks noChangeArrowheads="1"/>
            </p:cNvSpPr>
            <p:nvPr/>
          </p:nvSpPr>
          <p:spPr bwMode="auto">
            <a:xfrm>
              <a:off x="3714295" y="1626152"/>
              <a:ext cx="534454" cy="1170"/>
            </a:xfrm>
            <a:prstGeom prst="rect">
              <a:avLst/>
            </a:prstGeom>
            <a:noFill/>
            <a:ln w="7938">
              <a:solidFill>
                <a:srgbClr val="000000"/>
              </a:solidFill>
              <a:miter lim="800000"/>
              <a:headEnd/>
              <a:tailEnd/>
            </a:ln>
          </p:spPr>
          <p:txBody>
            <a:bodyPr/>
            <a:lstStyle/>
            <a:p>
              <a:endParaRPr lang="en-US"/>
            </a:p>
          </p:txBody>
        </p:sp>
        <p:sp>
          <p:nvSpPr>
            <p:cNvPr id="28139" name="Freeform 499"/>
            <p:cNvSpPr>
              <a:spLocks/>
            </p:cNvSpPr>
            <p:nvPr/>
          </p:nvSpPr>
          <p:spPr bwMode="auto">
            <a:xfrm>
              <a:off x="3714295" y="1624981"/>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0040FF"/>
            </a:solidFill>
            <a:ln w="0">
              <a:solidFill>
                <a:srgbClr val="0040FF"/>
              </a:solidFill>
              <a:round/>
              <a:headEnd/>
              <a:tailEnd/>
            </a:ln>
          </p:spPr>
          <p:txBody>
            <a:bodyPr/>
            <a:lstStyle/>
            <a:p>
              <a:endParaRPr lang="en-US"/>
            </a:p>
          </p:txBody>
        </p:sp>
        <p:sp>
          <p:nvSpPr>
            <p:cNvPr id="28140" name="Rectangle 500"/>
            <p:cNvSpPr>
              <a:spLocks noChangeArrowheads="1"/>
            </p:cNvSpPr>
            <p:nvPr/>
          </p:nvSpPr>
          <p:spPr bwMode="auto">
            <a:xfrm>
              <a:off x="3714295" y="1624981"/>
              <a:ext cx="534454" cy="1170"/>
            </a:xfrm>
            <a:prstGeom prst="rect">
              <a:avLst/>
            </a:prstGeom>
            <a:noFill/>
            <a:ln w="7938">
              <a:solidFill>
                <a:srgbClr val="000000"/>
              </a:solidFill>
              <a:miter lim="800000"/>
              <a:headEnd/>
              <a:tailEnd/>
            </a:ln>
          </p:spPr>
          <p:txBody>
            <a:bodyPr/>
            <a:lstStyle/>
            <a:p>
              <a:endParaRPr lang="en-US"/>
            </a:p>
          </p:txBody>
        </p:sp>
        <p:sp>
          <p:nvSpPr>
            <p:cNvPr id="28141" name="Freeform 501"/>
            <p:cNvSpPr>
              <a:spLocks/>
            </p:cNvSpPr>
            <p:nvPr/>
          </p:nvSpPr>
          <p:spPr bwMode="auto">
            <a:xfrm>
              <a:off x="3714295" y="1622640"/>
              <a:ext cx="534454" cy="2341"/>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0040FF"/>
            </a:solidFill>
            <a:ln w="0">
              <a:solidFill>
                <a:srgbClr val="0040FF"/>
              </a:solidFill>
              <a:round/>
              <a:headEnd/>
              <a:tailEnd/>
            </a:ln>
          </p:spPr>
          <p:txBody>
            <a:bodyPr/>
            <a:lstStyle/>
            <a:p>
              <a:endParaRPr lang="en-US"/>
            </a:p>
          </p:txBody>
        </p:sp>
        <p:sp>
          <p:nvSpPr>
            <p:cNvPr id="28142" name="Rectangle 502"/>
            <p:cNvSpPr>
              <a:spLocks noChangeArrowheads="1"/>
            </p:cNvSpPr>
            <p:nvPr/>
          </p:nvSpPr>
          <p:spPr bwMode="auto">
            <a:xfrm>
              <a:off x="3714295" y="1622640"/>
              <a:ext cx="534454" cy="2341"/>
            </a:xfrm>
            <a:prstGeom prst="rect">
              <a:avLst/>
            </a:prstGeom>
            <a:noFill/>
            <a:ln w="7938">
              <a:solidFill>
                <a:srgbClr val="000000"/>
              </a:solidFill>
              <a:miter lim="800000"/>
              <a:headEnd/>
              <a:tailEnd/>
            </a:ln>
          </p:spPr>
          <p:txBody>
            <a:bodyPr/>
            <a:lstStyle/>
            <a:p>
              <a:endParaRPr lang="en-US"/>
            </a:p>
          </p:txBody>
        </p:sp>
        <p:sp>
          <p:nvSpPr>
            <p:cNvPr id="28143" name="Freeform 503"/>
            <p:cNvSpPr>
              <a:spLocks/>
            </p:cNvSpPr>
            <p:nvPr/>
          </p:nvSpPr>
          <p:spPr bwMode="auto">
            <a:xfrm>
              <a:off x="3714295" y="1621470"/>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0040FF"/>
            </a:solidFill>
            <a:ln w="0">
              <a:solidFill>
                <a:srgbClr val="0040FF"/>
              </a:solidFill>
              <a:round/>
              <a:headEnd/>
              <a:tailEnd/>
            </a:ln>
          </p:spPr>
          <p:txBody>
            <a:bodyPr/>
            <a:lstStyle/>
            <a:p>
              <a:endParaRPr lang="en-US"/>
            </a:p>
          </p:txBody>
        </p:sp>
        <p:sp>
          <p:nvSpPr>
            <p:cNvPr id="28144" name="Rectangle 504"/>
            <p:cNvSpPr>
              <a:spLocks noChangeArrowheads="1"/>
            </p:cNvSpPr>
            <p:nvPr/>
          </p:nvSpPr>
          <p:spPr bwMode="auto">
            <a:xfrm>
              <a:off x="3714295" y="1621470"/>
              <a:ext cx="534454" cy="1170"/>
            </a:xfrm>
            <a:prstGeom prst="rect">
              <a:avLst/>
            </a:prstGeom>
            <a:noFill/>
            <a:ln w="7938">
              <a:solidFill>
                <a:srgbClr val="000000"/>
              </a:solidFill>
              <a:miter lim="800000"/>
              <a:headEnd/>
              <a:tailEnd/>
            </a:ln>
          </p:spPr>
          <p:txBody>
            <a:bodyPr/>
            <a:lstStyle/>
            <a:p>
              <a:endParaRPr lang="en-US"/>
            </a:p>
          </p:txBody>
        </p:sp>
        <p:sp>
          <p:nvSpPr>
            <p:cNvPr id="28145" name="Freeform 505"/>
            <p:cNvSpPr>
              <a:spLocks/>
            </p:cNvSpPr>
            <p:nvPr/>
          </p:nvSpPr>
          <p:spPr bwMode="auto">
            <a:xfrm>
              <a:off x="3714295" y="1620299"/>
              <a:ext cx="534454" cy="1170"/>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0040FF"/>
            </a:solidFill>
            <a:ln w="0">
              <a:solidFill>
                <a:srgbClr val="0040FF"/>
              </a:solidFill>
              <a:round/>
              <a:headEnd/>
              <a:tailEnd/>
            </a:ln>
          </p:spPr>
          <p:txBody>
            <a:bodyPr/>
            <a:lstStyle/>
            <a:p>
              <a:endParaRPr lang="en-US"/>
            </a:p>
          </p:txBody>
        </p:sp>
        <p:sp>
          <p:nvSpPr>
            <p:cNvPr id="28146" name="Rectangle 506"/>
            <p:cNvSpPr>
              <a:spLocks noChangeArrowheads="1"/>
            </p:cNvSpPr>
            <p:nvPr/>
          </p:nvSpPr>
          <p:spPr bwMode="auto">
            <a:xfrm>
              <a:off x="3714295" y="1620299"/>
              <a:ext cx="534454" cy="1170"/>
            </a:xfrm>
            <a:prstGeom prst="rect">
              <a:avLst/>
            </a:prstGeom>
            <a:noFill/>
            <a:ln w="7938">
              <a:solidFill>
                <a:srgbClr val="000000"/>
              </a:solidFill>
              <a:miter lim="800000"/>
              <a:headEnd/>
              <a:tailEnd/>
            </a:ln>
          </p:spPr>
          <p:txBody>
            <a:bodyPr/>
            <a:lstStyle/>
            <a:p>
              <a:endParaRPr lang="en-US"/>
            </a:p>
          </p:txBody>
        </p:sp>
        <p:sp>
          <p:nvSpPr>
            <p:cNvPr id="28147" name="Freeform 507"/>
            <p:cNvSpPr>
              <a:spLocks/>
            </p:cNvSpPr>
            <p:nvPr/>
          </p:nvSpPr>
          <p:spPr bwMode="auto">
            <a:xfrm>
              <a:off x="3714295" y="1619129"/>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0040FF"/>
            </a:solidFill>
            <a:ln w="0">
              <a:solidFill>
                <a:srgbClr val="0040FF"/>
              </a:solidFill>
              <a:round/>
              <a:headEnd/>
              <a:tailEnd/>
            </a:ln>
          </p:spPr>
          <p:txBody>
            <a:bodyPr/>
            <a:lstStyle/>
            <a:p>
              <a:endParaRPr lang="en-US"/>
            </a:p>
          </p:txBody>
        </p:sp>
        <p:sp>
          <p:nvSpPr>
            <p:cNvPr id="28148" name="Rectangle 508"/>
            <p:cNvSpPr>
              <a:spLocks noChangeArrowheads="1"/>
            </p:cNvSpPr>
            <p:nvPr/>
          </p:nvSpPr>
          <p:spPr bwMode="auto">
            <a:xfrm>
              <a:off x="3714295" y="1619129"/>
              <a:ext cx="534454" cy="1170"/>
            </a:xfrm>
            <a:prstGeom prst="rect">
              <a:avLst/>
            </a:prstGeom>
            <a:noFill/>
            <a:ln w="7938">
              <a:solidFill>
                <a:srgbClr val="000000"/>
              </a:solidFill>
              <a:miter lim="800000"/>
              <a:headEnd/>
              <a:tailEnd/>
            </a:ln>
          </p:spPr>
          <p:txBody>
            <a:bodyPr/>
            <a:lstStyle/>
            <a:p>
              <a:endParaRPr lang="en-US"/>
            </a:p>
          </p:txBody>
        </p:sp>
        <p:sp>
          <p:nvSpPr>
            <p:cNvPr id="28149" name="Freeform 509"/>
            <p:cNvSpPr>
              <a:spLocks/>
            </p:cNvSpPr>
            <p:nvPr/>
          </p:nvSpPr>
          <p:spPr bwMode="auto">
            <a:xfrm>
              <a:off x="3714295" y="1616788"/>
              <a:ext cx="534454" cy="2341"/>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0040FF"/>
            </a:solidFill>
            <a:ln w="0">
              <a:solidFill>
                <a:srgbClr val="0040FF"/>
              </a:solidFill>
              <a:round/>
              <a:headEnd/>
              <a:tailEnd/>
            </a:ln>
          </p:spPr>
          <p:txBody>
            <a:bodyPr/>
            <a:lstStyle/>
            <a:p>
              <a:endParaRPr lang="en-US"/>
            </a:p>
          </p:txBody>
        </p:sp>
        <p:sp>
          <p:nvSpPr>
            <p:cNvPr id="28150" name="Rectangle 510"/>
            <p:cNvSpPr>
              <a:spLocks noChangeArrowheads="1"/>
            </p:cNvSpPr>
            <p:nvPr/>
          </p:nvSpPr>
          <p:spPr bwMode="auto">
            <a:xfrm>
              <a:off x="3714295" y="1616788"/>
              <a:ext cx="534454" cy="2341"/>
            </a:xfrm>
            <a:prstGeom prst="rect">
              <a:avLst/>
            </a:prstGeom>
            <a:noFill/>
            <a:ln w="7938">
              <a:solidFill>
                <a:srgbClr val="000000"/>
              </a:solidFill>
              <a:miter lim="800000"/>
              <a:headEnd/>
              <a:tailEnd/>
            </a:ln>
          </p:spPr>
          <p:txBody>
            <a:bodyPr/>
            <a:lstStyle/>
            <a:p>
              <a:endParaRPr lang="en-US"/>
            </a:p>
          </p:txBody>
        </p:sp>
        <p:sp>
          <p:nvSpPr>
            <p:cNvPr id="28151" name="Freeform 511"/>
            <p:cNvSpPr>
              <a:spLocks/>
            </p:cNvSpPr>
            <p:nvPr/>
          </p:nvSpPr>
          <p:spPr bwMode="auto">
            <a:xfrm>
              <a:off x="3714295" y="1615618"/>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80FF"/>
            </a:solidFill>
            <a:ln w="0">
              <a:solidFill>
                <a:srgbClr val="8080FF"/>
              </a:solidFill>
              <a:round/>
              <a:headEnd/>
              <a:tailEnd/>
            </a:ln>
          </p:spPr>
          <p:txBody>
            <a:bodyPr/>
            <a:lstStyle/>
            <a:p>
              <a:endParaRPr lang="en-US"/>
            </a:p>
          </p:txBody>
        </p:sp>
        <p:sp>
          <p:nvSpPr>
            <p:cNvPr id="28152" name="Rectangle 512"/>
            <p:cNvSpPr>
              <a:spLocks noChangeArrowheads="1"/>
            </p:cNvSpPr>
            <p:nvPr/>
          </p:nvSpPr>
          <p:spPr bwMode="auto">
            <a:xfrm>
              <a:off x="3714295" y="1615618"/>
              <a:ext cx="534454" cy="1170"/>
            </a:xfrm>
            <a:prstGeom prst="rect">
              <a:avLst/>
            </a:prstGeom>
            <a:noFill/>
            <a:ln w="7938">
              <a:solidFill>
                <a:srgbClr val="000000"/>
              </a:solidFill>
              <a:miter lim="800000"/>
              <a:headEnd/>
              <a:tailEnd/>
            </a:ln>
          </p:spPr>
          <p:txBody>
            <a:bodyPr/>
            <a:lstStyle/>
            <a:p>
              <a:endParaRPr lang="en-US"/>
            </a:p>
          </p:txBody>
        </p:sp>
        <p:sp>
          <p:nvSpPr>
            <p:cNvPr id="28153" name="Freeform 513"/>
            <p:cNvSpPr>
              <a:spLocks/>
            </p:cNvSpPr>
            <p:nvPr/>
          </p:nvSpPr>
          <p:spPr bwMode="auto">
            <a:xfrm>
              <a:off x="3714295" y="1614447"/>
              <a:ext cx="534454" cy="1170"/>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8080FF"/>
            </a:solidFill>
            <a:ln w="0">
              <a:solidFill>
                <a:srgbClr val="8080FF"/>
              </a:solidFill>
              <a:round/>
              <a:headEnd/>
              <a:tailEnd/>
            </a:ln>
          </p:spPr>
          <p:txBody>
            <a:bodyPr/>
            <a:lstStyle/>
            <a:p>
              <a:endParaRPr lang="en-US"/>
            </a:p>
          </p:txBody>
        </p:sp>
        <p:sp>
          <p:nvSpPr>
            <p:cNvPr id="28154" name="Rectangle 514"/>
            <p:cNvSpPr>
              <a:spLocks noChangeArrowheads="1"/>
            </p:cNvSpPr>
            <p:nvPr/>
          </p:nvSpPr>
          <p:spPr bwMode="auto">
            <a:xfrm>
              <a:off x="3714295" y="1614447"/>
              <a:ext cx="534454" cy="1170"/>
            </a:xfrm>
            <a:prstGeom prst="rect">
              <a:avLst/>
            </a:prstGeom>
            <a:noFill/>
            <a:ln w="7938">
              <a:solidFill>
                <a:srgbClr val="000000"/>
              </a:solidFill>
              <a:miter lim="800000"/>
              <a:headEnd/>
              <a:tailEnd/>
            </a:ln>
          </p:spPr>
          <p:txBody>
            <a:bodyPr/>
            <a:lstStyle/>
            <a:p>
              <a:endParaRPr lang="en-US"/>
            </a:p>
          </p:txBody>
        </p:sp>
        <p:sp>
          <p:nvSpPr>
            <p:cNvPr id="28155" name="Freeform 515"/>
            <p:cNvSpPr>
              <a:spLocks/>
            </p:cNvSpPr>
            <p:nvPr/>
          </p:nvSpPr>
          <p:spPr bwMode="auto">
            <a:xfrm>
              <a:off x="3714295" y="1613277"/>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80FF"/>
            </a:solidFill>
            <a:ln w="0">
              <a:solidFill>
                <a:srgbClr val="8080FF"/>
              </a:solidFill>
              <a:round/>
              <a:headEnd/>
              <a:tailEnd/>
            </a:ln>
          </p:spPr>
          <p:txBody>
            <a:bodyPr/>
            <a:lstStyle/>
            <a:p>
              <a:endParaRPr lang="en-US"/>
            </a:p>
          </p:txBody>
        </p:sp>
        <p:sp>
          <p:nvSpPr>
            <p:cNvPr id="28156" name="Rectangle 516"/>
            <p:cNvSpPr>
              <a:spLocks noChangeArrowheads="1"/>
            </p:cNvSpPr>
            <p:nvPr/>
          </p:nvSpPr>
          <p:spPr bwMode="auto">
            <a:xfrm>
              <a:off x="3714295" y="1613277"/>
              <a:ext cx="534454" cy="1170"/>
            </a:xfrm>
            <a:prstGeom prst="rect">
              <a:avLst/>
            </a:prstGeom>
            <a:noFill/>
            <a:ln w="7938">
              <a:solidFill>
                <a:srgbClr val="000000"/>
              </a:solidFill>
              <a:miter lim="800000"/>
              <a:headEnd/>
              <a:tailEnd/>
            </a:ln>
          </p:spPr>
          <p:txBody>
            <a:bodyPr/>
            <a:lstStyle/>
            <a:p>
              <a:endParaRPr lang="en-US"/>
            </a:p>
          </p:txBody>
        </p:sp>
        <p:sp>
          <p:nvSpPr>
            <p:cNvPr id="28157" name="Freeform 517"/>
            <p:cNvSpPr>
              <a:spLocks/>
            </p:cNvSpPr>
            <p:nvPr/>
          </p:nvSpPr>
          <p:spPr bwMode="auto">
            <a:xfrm>
              <a:off x="3714295" y="1610936"/>
              <a:ext cx="534454" cy="2341"/>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8080FF"/>
            </a:solidFill>
            <a:ln w="0">
              <a:solidFill>
                <a:srgbClr val="8080FF"/>
              </a:solidFill>
              <a:round/>
              <a:headEnd/>
              <a:tailEnd/>
            </a:ln>
          </p:spPr>
          <p:txBody>
            <a:bodyPr/>
            <a:lstStyle/>
            <a:p>
              <a:endParaRPr lang="en-US"/>
            </a:p>
          </p:txBody>
        </p:sp>
        <p:sp>
          <p:nvSpPr>
            <p:cNvPr id="28158" name="Rectangle 518"/>
            <p:cNvSpPr>
              <a:spLocks noChangeArrowheads="1"/>
            </p:cNvSpPr>
            <p:nvPr/>
          </p:nvSpPr>
          <p:spPr bwMode="auto">
            <a:xfrm>
              <a:off x="3714295" y="1610936"/>
              <a:ext cx="534454" cy="2341"/>
            </a:xfrm>
            <a:prstGeom prst="rect">
              <a:avLst/>
            </a:prstGeom>
            <a:noFill/>
            <a:ln w="7938">
              <a:solidFill>
                <a:srgbClr val="000000"/>
              </a:solidFill>
              <a:miter lim="800000"/>
              <a:headEnd/>
              <a:tailEnd/>
            </a:ln>
          </p:spPr>
          <p:txBody>
            <a:bodyPr/>
            <a:lstStyle/>
            <a:p>
              <a:endParaRPr lang="en-US"/>
            </a:p>
          </p:txBody>
        </p:sp>
        <p:sp>
          <p:nvSpPr>
            <p:cNvPr id="28159" name="Freeform 519"/>
            <p:cNvSpPr>
              <a:spLocks/>
            </p:cNvSpPr>
            <p:nvPr/>
          </p:nvSpPr>
          <p:spPr bwMode="auto">
            <a:xfrm>
              <a:off x="3714295" y="1609765"/>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80FF"/>
            </a:solidFill>
            <a:ln w="0">
              <a:solidFill>
                <a:srgbClr val="8080FF"/>
              </a:solidFill>
              <a:round/>
              <a:headEnd/>
              <a:tailEnd/>
            </a:ln>
          </p:spPr>
          <p:txBody>
            <a:bodyPr/>
            <a:lstStyle/>
            <a:p>
              <a:endParaRPr lang="en-US"/>
            </a:p>
          </p:txBody>
        </p:sp>
        <p:sp>
          <p:nvSpPr>
            <p:cNvPr id="28160" name="Rectangle 520"/>
            <p:cNvSpPr>
              <a:spLocks noChangeArrowheads="1"/>
            </p:cNvSpPr>
            <p:nvPr/>
          </p:nvSpPr>
          <p:spPr bwMode="auto">
            <a:xfrm>
              <a:off x="3714295" y="1609765"/>
              <a:ext cx="534454" cy="1170"/>
            </a:xfrm>
            <a:prstGeom prst="rect">
              <a:avLst/>
            </a:prstGeom>
            <a:noFill/>
            <a:ln w="7938">
              <a:solidFill>
                <a:srgbClr val="000000"/>
              </a:solidFill>
              <a:miter lim="800000"/>
              <a:headEnd/>
              <a:tailEnd/>
            </a:ln>
          </p:spPr>
          <p:txBody>
            <a:bodyPr/>
            <a:lstStyle/>
            <a:p>
              <a:endParaRPr lang="en-US"/>
            </a:p>
          </p:txBody>
        </p:sp>
        <p:sp>
          <p:nvSpPr>
            <p:cNvPr id="28161" name="Freeform 521"/>
            <p:cNvSpPr>
              <a:spLocks/>
            </p:cNvSpPr>
            <p:nvPr/>
          </p:nvSpPr>
          <p:spPr bwMode="auto">
            <a:xfrm>
              <a:off x="3714295" y="1608595"/>
              <a:ext cx="534454" cy="1170"/>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8080FF"/>
            </a:solidFill>
            <a:ln w="0">
              <a:solidFill>
                <a:srgbClr val="8080FF"/>
              </a:solidFill>
              <a:round/>
              <a:headEnd/>
              <a:tailEnd/>
            </a:ln>
          </p:spPr>
          <p:txBody>
            <a:bodyPr/>
            <a:lstStyle/>
            <a:p>
              <a:endParaRPr lang="en-US"/>
            </a:p>
          </p:txBody>
        </p:sp>
        <p:sp>
          <p:nvSpPr>
            <p:cNvPr id="28162" name="Rectangle 522"/>
            <p:cNvSpPr>
              <a:spLocks noChangeArrowheads="1"/>
            </p:cNvSpPr>
            <p:nvPr/>
          </p:nvSpPr>
          <p:spPr bwMode="auto">
            <a:xfrm>
              <a:off x="3714295" y="1608595"/>
              <a:ext cx="534454" cy="1170"/>
            </a:xfrm>
            <a:prstGeom prst="rect">
              <a:avLst/>
            </a:prstGeom>
            <a:noFill/>
            <a:ln w="7938">
              <a:solidFill>
                <a:srgbClr val="000000"/>
              </a:solidFill>
              <a:miter lim="800000"/>
              <a:headEnd/>
              <a:tailEnd/>
            </a:ln>
          </p:spPr>
          <p:txBody>
            <a:bodyPr/>
            <a:lstStyle/>
            <a:p>
              <a:endParaRPr lang="en-US"/>
            </a:p>
          </p:txBody>
        </p:sp>
        <p:sp>
          <p:nvSpPr>
            <p:cNvPr id="28163" name="Freeform 523"/>
            <p:cNvSpPr>
              <a:spLocks/>
            </p:cNvSpPr>
            <p:nvPr/>
          </p:nvSpPr>
          <p:spPr bwMode="auto">
            <a:xfrm>
              <a:off x="3714295" y="1607424"/>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80FF"/>
            </a:solidFill>
            <a:ln w="0">
              <a:solidFill>
                <a:srgbClr val="8080FF"/>
              </a:solidFill>
              <a:round/>
              <a:headEnd/>
              <a:tailEnd/>
            </a:ln>
          </p:spPr>
          <p:txBody>
            <a:bodyPr/>
            <a:lstStyle/>
            <a:p>
              <a:endParaRPr lang="en-US"/>
            </a:p>
          </p:txBody>
        </p:sp>
        <p:sp>
          <p:nvSpPr>
            <p:cNvPr id="28164" name="Rectangle 524"/>
            <p:cNvSpPr>
              <a:spLocks noChangeArrowheads="1"/>
            </p:cNvSpPr>
            <p:nvPr/>
          </p:nvSpPr>
          <p:spPr bwMode="auto">
            <a:xfrm>
              <a:off x="3714295" y="1607424"/>
              <a:ext cx="534454" cy="1170"/>
            </a:xfrm>
            <a:prstGeom prst="rect">
              <a:avLst/>
            </a:prstGeom>
            <a:noFill/>
            <a:ln w="7938">
              <a:solidFill>
                <a:srgbClr val="000000"/>
              </a:solidFill>
              <a:miter lim="800000"/>
              <a:headEnd/>
              <a:tailEnd/>
            </a:ln>
          </p:spPr>
          <p:txBody>
            <a:bodyPr/>
            <a:lstStyle/>
            <a:p>
              <a:endParaRPr lang="en-US"/>
            </a:p>
          </p:txBody>
        </p:sp>
        <p:sp>
          <p:nvSpPr>
            <p:cNvPr id="28165" name="Freeform 525"/>
            <p:cNvSpPr>
              <a:spLocks/>
            </p:cNvSpPr>
            <p:nvPr/>
          </p:nvSpPr>
          <p:spPr bwMode="auto">
            <a:xfrm>
              <a:off x="3714295" y="1606254"/>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80FF"/>
            </a:solidFill>
            <a:ln w="0">
              <a:solidFill>
                <a:srgbClr val="8080FF"/>
              </a:solidFill>
              <a:round/>
              <a:headEnd/>
              <a:tailEnd/>
            </a:ln>
          </p:spPr>
          <p:txBody>
            <a:bodyPr/>
            <a:lstStyle/>
            <a:p>
              <a:endParaRPr lang="en-US"/>
            </a:p>
          </p:txBody>
        </p:sp>
        <p:sp>
          <p:nvSpPr>
            <p:cNvPr id="28166" name="Rectangle 526"/>
            <p:cNvSpPr>
              <a:spLocks noChangeArrowheads="1"/>
            </p:cNvSpPr>
            <p:nvPr/>
          </p:nvSpPr>
          <p:spPr bwMode="auto">
            <a:xfrm>
              <a:off x="3714295" y="1606254"/>
              <a:ext cx="534454" cy="1170"/>
            </a:xfrm>
            <a:prstGeom prst="rect">
              <a:avLst/>
            </a:prstGeom>
            <a:noFill/>
            <a:ln w="7938">
              <a:solidFill>
                <a:srgbClr val="000000"/>
              </a:solidFill>
              <a:miter lim="800000"/>
              <a:headEnd/>
              <a:tailEnd/>
            </a:ln>
          </p:spPr>
          <p:txBody>
            <a:bodyPr/>
            <a:lstStyle/>
            <a:p>
              <a:endParaRPr lang="en-US"/>
            </a:p>
          </p:txBody>
        </p:sp>
        <p:sp>
          <p:nvSpPr>
            <p:cNvPr id="28167" name="Freeform 527"/>
            <p:cNvSpPr>
              <a:spLocks/>
            </p:cNvSpPr>
            <p:nvPr/>
          </p:nvSpPr>
          <p:spPr bwMode="auto">
            <a:xfrm>
              <a:off x="3714295" y="1603913"/>
              <a:ext cx="534454" cy="2341"/>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8080FF"/>
            </a:solidFill>
            <a:ln w="0">
              <a:solidFill>
                <a:srgbClr val="8080FF"/>
              </a:solidFill>
              <a:round/>
              <a:headEnd/>
              <a:tailEnd/>
            </a:ln>
          </p:spPr>
          <p:txBody>
            <a:bodyPr/>
            <a:lstStyle/>
            <a:p>
              <a:endParaRPr lang="en-US"/>
            </a:p>
          </p:txBody>
        </p:sp>
        <p:sp>
          <p:nvSpPr>
            <p:cNvPr id="28168" name="Rectangle 528"/>
            <p:cNvSpPr>
              <a:spLocks noChangeArrowheads="1"/>
            </p:cNvSpPr>
            <p:nvPr/>
          </p:nvSpPr>
          <p:spPr bwMode="auto">
            <a:xfrm>
              <a:off x="3714295" y="1603913"/>
              <a:ext cx="534454" cy="2341"/>
            </a:xfrm>
            <a:prstGeom prst="rect">
              <a:avLst/>
            </a:prstGeom>
            <a:noFill/>
            <a:ln w="7938">
              <a:solidFill>
                <a:srgbClr val="000000"/>
              </a:solidFill>
              <a:miter lim="800000"/>
              <a:headEnd/>
              <a:tailEnd/>
            </a:ln>
          </p:spPr>
          <p:txBody>
            <a:bodyPr/>
            <a:lstStyle/>
            <a:p>
              <a:endParaRPr lang="en-US"/>
            </a:p>
          </p:txBody>
        </p:sp>
        <p:sp>
          <p:nvSpPr>
            <p:cNvPr id="28169" name="Freeform 529"/>
            <p:cNvSpPr>
              <a:spLocks/>
            </p:cNvSpPr>
            <p:nvPr/>
          </p:nvSpPr>
          <p:spPr bwMode="auto">
            <a:xfrm>
              <a:off x="3714295" y="1602743"/>
              <a:ext cx="534454" cy="1170"/>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8080FF"/>
            </a:solidFill>
            <a:ln w="0">
              <a:solidFill>
                <a:srgbClr val="8080FF"/>
              </a:solidFill>
              <a:round/>
              <a:headEnd/>
              <a:tailEnd/>
            </a:ln>
          </p:spPr>
          <p:txBody>
            <a:bodyPr/>
            <a:lstStyle/>
            <a:p>
              <a:endParaRPr lang="en-US"/>
            </a:p>
          </p:txBody>
        </p:sp>
        <p:sp>
          <p:nvSpPr>
            <p:cNvPr id="28170" name="Rectangle 530"/>
            <p:cNvSpPr>
              <a:spLocks noChangeArrowheads="1"/>
            </p:cNvSpPr>
            <p:nvPr/>
          </p:nvSpPr>
          <p:spPr bwMode="auto">
            <a:xfrm>
              <a:off x="3714295" y="1602743"/>
              <a:ext cx="534454" cy="1170"/>
            </a:xfrm>
            <a:prstGeom prst="rect">
              <a:avLst/>
            </a:prstGeom>
            <a:noFill/>
            <a:ln w="7938">
              <a:solidFill>
                <a:srgbClr val="000000"/>
              </a:solidFill>
              <a:miter lim="800000"/>
              <a:headEnd/>
              <a:tailEnd/>
            </a:ln>
          </p:spPr>
          <p:txBody>
            <a:bodyPr/>
            <a:lstStyle/>
            <a:p>
              <a:endParaRPr lang="en-US"/>
            </a:p>
          </p:txBody>
        </p:sp>
        <p:sp>
          <p:nvSpPr>
            <p:cNvPr id="28171" name="Freeform 531"/>
            <p:cNvSpPr>
              <a:spLocks/>
            </p:cNvSpPr>
            <p:nvPr/>
          </p:nvSpPr>
          <p:spPr bwMode="auto">
            <a:xfrm>
              <a:off x="3714295" y="1601572"/>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80FF"/>
            </a:solidFill>
            <a:ln w="0">
              <a:solidFill>
                <a:srgbClr val="8080FF"/>
              </a:solidFill>
              <a:round/>
              <a:headEnd/>
              <a:tailEnd/>
            </a:ln>
          </p:spPr>
          <p:txBody>
            <a:bodyPr/>
            <a:lstStyle/>
            <a:p>
              <a:endParaRPr lang="en-US"/>
            </a:p>
          </p:txBody>
        </p:sp>
        <p:sp>
          <p:nvSpPr>
            <p:cNvPr id="28172" name="Rectangle 532"/>
            <p:cNvSpPr>
              <a:spLocks noChangeArrowheads="1"/>
            </p:cNvSpPr>
            <p:nvPr/>
          </p:nvSpPr>
          <p:spPr bwMode="auto">
            <a:xfrm>
              <a:off x="3714295" y="1601572"/>
              <a:ext cx="534454" cy="1170"/>
            </a:xfrm>
            <a:prstGeom prst="rect">
              <a:avLst/>
            </a:prstGeom>
            <a:noFill/>
            <a:ln w="7938">
              <a:solidFill>
                <a:srgbClr val="000000"/>
              </a:solidFill>
              <a:miter lim="800000"/>
              <a:headEnd/>
              <a:tailEnd/>
            </a:ln>
          </p:spPr>
          <p:txBody>
            <a:bodyPr/>
            <a:lstStyle/>
            <a:p>
              <a:endParaRPr lang="en-US"/>
            </a:p>
          </p:txBody>
        </p:sp>
        <p:sp>
          <p:nvSpPr>
            <p:cNvPr id="28173" name="Freeform 533"/>
            <p:cNvSpPr>
              <a:spLocks/>
            </p:cNvSpPr>
            <p:nvPr/>
          </p:nvSpPr>
          <p:spPr bwMode="auto">
            <a:xfrm>
              <a:off x="3714295" y="1600402"/>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80FF"/>
            </a:solidFill>
            <a:ln w="0">
              <a:solidFill>
                <a:srgbClr val="8080FF"/>
              </a:solidFill>
              <a:round/>
              <a:headEnd/>
              <a:tailEnd/>
            </a:ln>
          </p:spPr>
          <p:txBody>
            <a:bodyPr/>
            <a:lstStyle/>
            <a:p>
              <a:endParaRPr lang="en-US"/>
            </a:p>
          </p:txBody>
        </p:sp>
        <p:sp>
          <p:nvSpPr>
            <p:cNvPr id="28174" name="Rectangle 534"/>
            <p:cNvSpPr>
              <a:spLocks noChangeArrowheads="1"/>
            </p:cNvSpPr>
            <p:nvPr/>
          </p:nvSpPr>
          <p:spPr bwMode="auto">
            <a:xfrm>
              <a:off x="3714295" y="1600402"/>
              <a:ext cx="534454" cy="1170"/>
            </a:xfrm>
            <a:prstGeom prst="rect">
              <a:avLst/>
            </a:prstGeom>
            <a:noFill/>
            <a:ln w="7938">
              <a:solidFill>
                <a:srgbClr val="000000"/>
              </a:solidFill>
              <a:miter lim="800000"/>
              <a:headEnd/>
              <a:tailEnd/>
            </a:ln>
          </p:spPr>
          <p:txBody>
            <a:bodyPr/>
            <a:lstStyle/>
            <a:p>
              <a:endParaRPr lang="en-US"/>
            </a:p>
          </p:txBody>
        </p:sp>
        <p:sp>
          <p:nvSpPr>
            <p:cNvPr id="28175" name="Freeform 535"/>
            <p:cNvSpPr>
              <a:spLocks/>
            </p:cNvSpPr>
            <p:nvPr/>
          </p:nvSpPr>
          <p:spPr bwMode="auto">
            <a:xfrm>
              <a:off x="3714295" y="1598061"/>
              <a:ext cx="534454" cy="2341"/>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8080FF"/>
            </a:solidFill>
            <a:ln w="0">
              <a:solidFill>
                <a:srgbClr val="8080FF"/>
              </a:solidFill>
              <a:round/>
              <a:headEnd/>
              <a:tailEnd/>
            </a:ln>
          </p:spPr>
          <p:txBody>
            <a:bodyPr/>
            <a:lstStyle/>
            <a:p>
              <a:endParaRPr lang="en-US"/>
            </a:p>
          </p:txBody>
        </p:sp>
        <p:sp>
          <p:nvSpPr>
            <p:cNvPr id="28176" name="Rectangle 536"/>
            <p:cNvSpPr>
              <a:spLocks noChangeArrowheads="1"/>
            </p:cNvSpPr>
            <p:nvPr/>
          </p:nvSpPr>
          <p:spPr bwMode="auto">
            <a:xfrm>
              <a:off x="3714295" y="1598061"/>
              <a:ext cx="534454" cy="2341"/>
            </a:xfrm>
            <a:prstGeom prst="rect">
              <a:avLst/>
            </a:prstGeom>
            <a:noFill/>
            <a:ln w="7938">
              <a:solidFill>
                <a:srgbClr val="000000"/>
              </a:solidFill>
              <a:miter lim="800000"/>
              <a:headEnd/>
              <a:tailEnd/>
            </a:ln>
          </p:spPr>
          <p:txBody>
            <a:bodyPr/>
            <a:lstStyle/>
            <a:p>
              <a:endParaRPr lang="en-US"/>
            </a:p>
          </p:txBody>
        </p:sp>
        <p:sp>
          <p:nvSpPr>
            <p:cNvPr id="28177" name="Freeform 537"/>
            <p:cNvSpPr>
              <a:spLocks/>
            </p:cNvSpPr>
            <p:nvPr/>
          </p:nvSpPr>
          <p:spPr bwMode="auto">
            <a:xfrm>
              <a:off x="3714295" y="1596890"/>
              <a:ext cx="534454" cy="1170"/>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8080FF"/>
            </a:solidFill>
            <a:ln w="0">
              <a:solidFill>
                <a:srgbClr val="8080FF"/>
              </a:solidFill>
              <a:round/>
              <a:headEnd/>
              <a:tailEnd/>
            </a:ln>
          </p:spPr>
          <p:txBody>
            <a:bodyPr/>
            <a:lstStyle/>
            <a:p>
              <a:endParaRPr lang="en-US"/>
            </a:p>
          </p:txBody>
        </p:sp>
        <p:sp>
          <p:nvSpPr>
            <p:cNvPr id="28178" name="Rectangle 538"/>
            <p:cNvSpPr>
              <a:spLocks noChangeArrowheads="1"/>
            </p:cNvSpPr>
            <p:nvPr/>
          </p:nvSpPr>
          <p:spPr bwMode="auto">
            <a:xfrm>
              <a:off x="3714295" y="1596890"/>
              <a:ext cx="534454" cy="1170"/>
            </a:xfrm>
            <a:prstGeom prst="rect">
              <a:avLst/>
            </a:prstGeom>
            <a:noFill/>
            <a:ln w="7938">
              <a:solidFill>
                <a:srgbClr val="000000"/>
              </a:solidFill>
              <a:miter lim="800000"/>
              <a:headEnd/>
              <a:tailEnd/>
            </a:ln>
          </p:spPr>
          <p:txBody>
            <a:bodyPr/>
            <a:lstStyle/>
            <a:p>
              <a:endParaRPr lang="en-US"/>
            </a:p>
          </p:txBody>
        </p:sp>
        <p:sp>
          <p:nvSpPr>
            <p:cNvPr id="28179" name="Freeform 539"/>
            <p:cNvSpPr>
              <a:spLocks/>
            </p:cNvSpPr>
            <p:nvPr/>
          </p:nvSpPr>
          <p:spPr bwMode="auto">
            <a:xfrm>
              <a:off x="3714295" y="1595720"/>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80FF"/>
            </a:solidFill>
            <a:ln w="0">
              <a:solidFill>
                <a:srgbClr val="8080FF"/>
              </a:solidFill>
              <a:round/>
              <a:headEnd/>
              <a:tailEnd/>
            </a:ln>
          </p:spPr>
          <p:txBody>
            <a:bodyPr/>
            <a:lstStyle/>
            <a:p>
              <a:endParaRPr lang="en-US"/>
            </a:p>
          </p:txBody>
        </p:sp>
        <p:sp>
          <p:nvSpPr>
            <p:cNvPr id="28180" name="Rectangle 540"/>
            <p:cNvSpPr>
              <a:spLocks noChangeArrowheads="1"/>
            </p:cNvSpPr>
            <p:nvPr/>
          </p:nvSpPr>
          <p:spPr bwMode="auto">
            <a:xfrm>
              <a:off x="3714295" y="1595720"/>
              <a:ext cx="534454" cy="1170"/>
            </a:xfrm>
            <a:prstGeom prst="rect">
              <a:avLst/>
            </a:prstGeom>
            <a:noFill/>
            <a:ln w="7938">
              <a:solidFill>
                <a:srgbClr val="000000"/>
              </a:solidFill>
              <a:miter lim="800000"/>
              <a:headEnd/>
              <a:tailEnd/>
            </a:ln>
          </p:spPr>
          <p:txBody>
            <a:bodyPr/>
            <a:lstStyle/>
            <a:p>
              <a:endParaRPr lang="en-US"/>
            </a:p>
          </p:txBody>
        </p:sp>
        <p:sp>
          <p:nvSpPr>
            <p:cNvPr id="28181" name="Freeform 541"/>
            <p:cNvSpPr>
              <a:spLocks/>
            </p:cNvSpPr>
            <p:nvPr/>
          </p:nvSpPr>
          <p:spPr bwMode="auto">
            <a:xfrm>
              <a:off x="3714295" y="1594550"/>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80FF"/>
            </a:solidFill>
            <a:ln w="0">
              <a:solidFill>
                <a:srgbClr val="8080FF"/>
              </a:solidFill>
              <a:round/>
              <a:headEnd/>
              <a:tailEnd/>
            </a:ln>
          </p:spPr>
          <p:txBody>
            <a:bodyPr/>
            <a:lstStyle/>
            <a:p>
              <a:endParaRPr lang="en-US"/>
            </a:p>
          </p:txBody>
        </p:sp>
        <p:sp>
          <p:nvSpPr>
            <p:cNvPr id="28182" name="Rectangle 542"/>
            <p:cNvSpPr>
              <a:spLocks noChangeArrowheads="1"/>
            </p:cNvSpPr>
            <p:nvPr/>
          </p:nvSpPr>
          <p:spPr bwMode="auto">
            <a:xfrm>
              <a:off x="3714295" y="1594550"/>
              <a:ext cx="534454" cy="1170"/>
            </a:xfrm>
            <a:prstGeom prst="rect">
              <a:avLst/>
            </a:prstGeom>
            <a:noFill/>
            <a:ln w="7938">
              <a:solidFill>
                <a:srgbClr val="000000"/>
              </a:solidFill>
              <a:miter lim="800000"/>
              <a:headEnd/>
              <a:tailEnd/>
            </a:ln>
          </p:spPr>
          <p:txBody>
            <a:bodyPr/>
            <a:lstStyle/>
            <a:p>
              <a:endParaRPr lang="en-US"/>
            </a:p>
          </p:txBody>
        </p:sp>
        <p:sp>
          <p:nvSpPr>
            <p:cNvPr id="28183" name="Freeform 543"/>
            <p:cNvSpPr>
              <a:spLocks/>
            </p:cNvSpPr>
            <p:nvPr/>
          </p:nvSpPr>
          <p:spPr bwMode="auto">
            <a:xfrm>
              <a:off x="3714295" y="1592209"/>
              <a:ext cx="534454" cy="2341"/>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8080FF"/>
            </a:solidFill>
            <a:ln w="0">
              <a:solidFill>
                <a:srgbClr val="8080FF"/>
              </a:solidFill>
              <a:round/>
              <a:headEnd/>
              <a:tailEnd/>
            </a:ln>
          </p:spPr>
          <p:txBody>
            <a:bodyPr/>
            <a:lstStyle/>
            <a:p>
              <a:endParaRPr lang="en-US"/>
            </a:p>
          </p:txBody>
        </p:sp>
        <p:sp>
          <p:nvSpPr>
            <p:cNvPr id="28184" name="Rectangle 544"/>
            <p:cNvSpPr>
              <a:spLocks noChangeArrowheads="1"/>
            </p:cNvSpPr>
            <p:nvPr/>
          </p:nvSpPr>
          <p:spPr bwMode="auto">
            <a:xfrm>
              <a:off x="3714295" y="1592209"/>
              <a:ext cx="534454" cy="2341"/>
            </a:xfrm>
            <a:prstGeom prst="rect">
              <a:avLst/>
            </a:prstGeom>
            <a:noFill/>
            <a:ln w="7938">
              <a:solidFill>
                <a:srgbClr val="000000"/>
              </a:solidFill>
              <a:miter lim="800000"/>
              <a:headEnd/>
              <a:tailEnd/>
            </a:ln>
          </p:spPr>
          <p:txBody>
            <a:bodyPr/>
            <a:lstStyle/>
            <a:p>
              <a:endParaRPr lang="en-US"/>
            </a:p>
          </p:txBody>
        </p:sp>
        <p:sp>
          <p:nvSpPr>
            <p:cNvPr id="28185" name="Freeform 545"/>
            <p:cNvSpPr>
              <a:spLocks/>
            </p:cNvSpPr>
            <p:nvPr/>
          </p:nvSpPr>
          <p:spPr bwMode="auto">
            <a:xfrm>
              <a:off x="3714295" y="1591038"/>
              <a:ext cx="534454" cy="1170"/>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8080FF"/>
            </a:solidFill>
            <a:ln w="0">
              <a:solidFill>
                <a:srgbClr val="8080FF"/>
              </a:solidFill>
              <a:round/>
              <a:headEnd/>
              <a:tailEnd/>
            </a:ln>
          </p:spPr>
          <p:txBody>
            <a:bodyPr/>
            <a:lstStyle/>
            <a:p>
              <a:endParaRPr lang="en-US"/>
            </a:p>
          </p:txBody>
        </p:sp>
        <p:sp>
          <p:nvSpPr>
            <p:cNvPr id="28186" name="Rectangle 546"/>
            <p:cNvSpPr>
              <a:spLocks noChangeArrowheads="1"/>
            </p:cNvSpPr>
            <p:nvPr/>
          </p:nvSpPr>
          <p:spPr bwMode="auto">
            <a:xfrm>
              <a:off x="3714295" y="1591038"/>
              <a:ext cx="534454" cy="1170"/>
            </a:xfrm>
            <a:prstGeom prst="rect">
              <a:avLst/>
            </a:prstGeom>
            <a:noFill/>
            <a:ln w="7938">
              <a:solidFill>
                <a:srgbClr val="000000"/>
              </a:solidFill>
              <a:miter lim="800000"/>
              <a:headEnd/>
              <a:tailEnd/>
            </a:ln>
          </p:spPr>
          <p:txBody>
            <a:bodyPr/>
            <a:lstStyle/>
            <a:p>
              <a:endParaRPr lang="en-US"/>
            </a:p>
          </p:txBody>
        </p:sp>
        <p:sp>
          <p:nvSpPr>
            <p:cNvPr id="28187" name="Freeform 547"/>
            <p:cNvSpPr>
              <a:spLocks/>
            </p:cNvSpPr>
            <p:nvPr/>
          </p:nvSpPr>
          <p:spPr bwMode="auto">
            <a:xfrm>
              <a:off x="3714295" y="1589868"/>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80FF"/>
            </a:solidFill>
            <a:ln w="0">
              <a:solidFill>
                <a:srgbClr val="8080FF"/>
              </a:solidFill>
              <a:round/>
              <a:headEnd/>
              <a:tailEnd/>
            </a:ln>
          </p:spPr>
          <p:txBody>
            <a:bodyPr/>
            <a:lstStyle/>
            <a:p>
              <a:endParaRPr lang="en-US"/>
            </a:p>
          </p:txBody>
        </p:sp>
        <p:sp>
          <p:nvSpPr>
            <p:cNvPr id="28188" name="Rectangle 548"/>
            <p:cNvSpPr>
              <a:spLocks noChangeArrowheads="1"/>
            </p:cNvSpPr>
            <p:nvPr/>
          </p:nvSpPr>
          <p:spPr bwMode="auto">
            <a:xfrm>
              <a:off x="3714295" y="1589868"/>
              <a:ext cx="534454" cy="1170"/>
            </a:xfrm>
            <a:prstGeom prst="rect">
              <a:avLst/>
            </a:prstGeom>
            <a:noFill/>
            <a:ln w="7938">
              <a:solidFill>
                <a:srgbClr val="000000"/>
              </a:solidFill>
              <a:miter lim="800000"/>
              <a:headEnd/>
              <a:tailEnd/>
            </a:ln>
          </p:spPr>
          <p:txBody>
            <a:bodyPr/>
            <a:lstStyle/>
            <a:p>
              <a:endParaRPr lang="en-US"/>
            </a:p>
          </p:txBody>
        </p:sp>
        <p:sp>
          <p:nvSpPr>
            <p:cNvPr id="28189" name="Freeform 549"/>
            <p:cNvSpPr>
              <a:spLocks/>
            </p:cNvSpPr>
            <p:nvPr/>
          </p:nvSpPr>
          <p:spPr bwMode="auto">
            <a:xfrm>
              <a:off x="3714295" y="1588697"/>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80FF"/>
            </a:solidFill>
            <a:ln w="0">
              <a:solidFill>
                <a:srgbClr val="8080FF"/>
              </a:solidFill>
              <a:round/>
              <a:headEnd/>
              <a:tailEnd/>
            </a:ln>
          </p:spPr>
          <p:txBody>
            <a:bodyPr/>
            <a:lstStyle/>
            <a:p>
              <a:endParaRPr lang="en-US"/>
            </a:p>
          </p:txBody>
        </p:sp>
        <p:sp>
          <p:nvSpPr>
            <p:cNvPr id="28190" name="Rectangle 550"/>
            <p:cNvSpPr>
              <a:spLocks noChangeArrowheads="1"/>
            </p:cNvSpPr>
            <p:nvPr/>
          </p:nvSpPr>
          <p:spPr bwMode="auto">
            <a:xfrm>
              <a:off x="3714295" y="1588697"/>
              <a:ext cx="534454" cy="1170"/>
            </a:xfrm>
            <a:prstGeom prst="rect">
              <a:avLst/>
            </a:prstGeom>
            <a:noFill/>
            <a:ln w="7938">
              <a:solidFill>
                <a:srgbClr val="000000"/>
              </a:solidFill>
              <a:miter lim="800000"/>
              <a:headEnd/>
              <a:tailEnd/>
            </a:ln>
          </p:spPr>
          <p:txBody>
            <a:bodyPr/>
            <a:lstStyle/>
            <a:p>
              <a:endParaRPr lang="en-US"/>
            </a:p>
          </p:txBody>
        </p:sp>
        <p:sp>
          <p:nvSpPr>
            <p:cNvPr id="28191" name="Freeform 551"/>
            <p:cNvSpPr>
              <a:spLocks/>
            </p:cNvSpPr>
            <p:nvPr/>
          </p:nvSpPr>
          <p:spPr bwMode="auto">
            <a:xfrm>
              <a:off x="3714295" y="1586356"/>
              <a:ext cx="534454" cy="2341"/>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809EFF"/>
            </a:solidFill>
            <a:ln w="0">
              <a:solidFill>
                <a:srgbClr val="809EFF"/>
              </a:solidFill>
              <a:round/>
              <a:headEnd/>
              <a:tailEnd/>
            </a:ln>
          </p:spPr>
          <p:txBody>
            <a:bodyPr/>
            <a:lstStyle/>
            <a:p>
              <a:endParaRPr lang="en-US"/>
            </a:p>
          </p:txBody>
        </p:sp>
        <p:sp>
          <p:nvSpPr>
            <p:cNvPr id="28192" name="Rectangle 552"/>
            <p:cNvSpPr>
              <a:spLocks noChangeArrowheads="1"/>
            </p:cNvSpPr>
            <p:nvPr/>
          </p:nvSpPr>
          <p:spPr bwMode="auto">
            <a:xfrm>
              <a:off x="3714295" y="1586356"/>
              <a:ext cx="534454" cy="2341"/>
            </a:xfrm>
            <a:prstGeom prst="rect">
              <a:avLst/>
            </a:prstGeom>
            <a:noFill/>
            <a:ln w="7938">
              <a:solidFill>
                <a:srgbClr val="000000"/>
              </a:solidFill>
              <a:miter lim="800000"/>
              <a:headEnd/>
              <a:tailEnd/>
            </a:ln>
          </p:spPr>
          <p:txBody>
            <a:bodyPr/>
            <a:lstStyle/>
            <a:p>
              <a:endParaRPr lang="en-US"/>
            </a:p>
          </p:txBody>
        </p:sp>
        <p:sp>
          <p:nvSpPr>
            <p:cNvPr id="28193" name="Freeform 553"/>
            <p:cNvSpPr>
              <a:spLocks/>
            </p:cNvSpPr>
            <p:nvPr/>
          </p:nvSpPr>
          <p:spPr bwMode="auto">
            <a:xfrm>
              <a:off x="3714295" y="1585186"/>
              <a:ext cx="534454" cy="1170"/>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809EFF"/>
            </a:solidFill>
            <a:ln w="0">
              <a:solidFill>
                <a:srgbClr val="809EFF"/>
              </a:solidFill>
              <a:round/>
              <a:headEnd/>
              <a:tailEnd/>
            </a:ln>
          </p:spPr>
          <p:txBody>
            <a:bodyPr/>
            <a:lstStyle/>
            <a:p>
              <a:endParaRPr lang="en-US"/>
            </a:p>
          </p:txBody>
        </p:sp>
        <p:sp>
          <p:nvSpPr>
            <p:cNvPr id="28194" name="Rectangle 554"/>
            <p:cNvSpPr>
              <a:spLocks noChangeArrowheads="1"/>
            </p:cNvSpPr>
            <p:nvPr/>
          </p:nvSpPr>
          <p:spPr bwMode="auto">
            <a:xfrm>
              <a:off x="3714295" y="1585186"/>
              <a:ext cx="534454" cy="1170"/>
            </a:xfrm>
            <a:prstGeom prst="rect">
              <a:avLst/>
            </a:prstGeom>
            <a:noFill/>
            <a:ln w="7938">
              <a:solidFill>
                <a:srgbClr val="000000"/>
              </a:solidFill>
              <a:miter lim="800000"/>
              <a:headEnd/>
              <a:tailEnd/>
            </a:ln>
          </p:spPr>
          <p:txBody>
            <a:bodyPr/>
            <a:lstStyle/>
            <a:p>
              <a:endParaRPr lang="en-US"/>
            </a:p>
          </p:txBody>
        </p:sp>
        <p:sp>
          <p:nvSpPr>
            <p:cNvPr id="28195" name="Freeform 555"/>
            <p:cNvSpPr>
              <a:spLocks/>
            </p:cNvSpPr>
            <p:nvPr/>
          </p:nvSpPr>
          <p:spPr bwMode="auto">
            <a:xfrm>
              <a:off x="3714295" y="1584016"/>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9EFF"/>
            </a:solidFill>
            <a:ln w="0">
              <a:solidFill>
                <a:srgbClr val="809EFF"/>
              </a:solidFill>
              <a:round/>
              <a:headEnd/>
              <a:tailEnd/>
            </a:ln>
          </p:spPr>
          <p:txBody>
            <a:bodyPr/>
            <a:lstStyle/>
            <a:p>
              <a:endParaRPr lang="en-US"/>
            </a:p>
          </p:txBody>
        </p:sp>
        <p:sp>
          <p:nvSpPr>
            <p:cNvPr id="28196" name="Rectangle 556"/>
            <p:cNvSpPr>
              <a:spLocks noChangeArrowheads="1"/>
            </p:cNvSpPr>
            <p:nvPr/>
          </p:nvSpPr>
          <p:spPr bwMode="auto">
            <a:xfrm>
              <a:off x="3714295" y="1584016"/>
              <a:ext cx="534454" cy="1170"/>
            </a:xfrm>
            <a:prstGeom prst="rect">
              <a:avLst/>
            </a:prstGeom>
            <a:noFill/>
            <a:ln w="7938">
              <a:solidFill>
                <a:srgbClr val="000000"/>
              </a:solidFill>
              <a:miter lim="800000"/>
              <a:headEnd/>
              <a:tailEnd/>
            </a:ln>
          </p:spPr>
          <p:txBody>
            <a:bodyPr/>
            <a:lstStyle/>
            <a:p>
              <a:endParaRPr lang="en-US"/>
            </a:p>
          </p:txBody>
        </p:sp>
        <p:sp>
          <p:nvSpPr>
            <p:cNvPr id="28197" name="Freeform 557"/>
            <p:cNvSpPr>
              <a:spLocks/>
            </p:cNvSpPr>
            <p:nvPr/>
          </p:nvSpPr>
          <p:spPr bwMode="auto">
            <a:xfrm>
              <a:off x="3714295" y="1582845"/>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9EFF"/>
            </a:solidFill>
            <a:ln w="0">
              <a:solidFill>
                <a:srgbClr val="809EFF"/>
              </a:solidFill>
              <a:round/>
              <a:headEnd/>
              <a:tailEnd/>
            </a:ln>
          </p:spPr>
          <p:txBody>
            <a:bodyPr/>
            <a:lstStyle/>
            <a:p>
              <a:endParaRPr lang="en-US"/>
            </a:p>
          </p:txBody>
        </p:sp>
        <p:sp>
          <p:nvSpPr>
            <p:cNvPr id="28198" name="Rectangle 558"/>
            <p:cNvSpPr>
              <a:spLocks noChangeArrowheads="1"/>
            </p:cNvSpPr>
            <p:nvPr/>
          </p:nvSpPr>
          <p:spPr bwMode="auto">
            <a:xfrm>
              <a:off x="3714295" y="1582845"/>
              <a:ext cx="534454" cy="1170"/>
            </a:xfrm>
            <a:prstGeom prst="rect">
              <a:avLst/>
            </a:prstGeom>
            <a:noFill/>
            <a:ln w="7938">
              <a:solidFill>
                <a:srgbClr val="000000"/>
              </a:solidFill>
              <a:miter lim="800000"/>
              <a:headEnd/>
              <a:tailEnd/>
            </a:ln>
          </p:spPr>
          <p:txBody>
            <a:bodyPr/>
            <a:lstStyle/>
            <a:p>
              <a:endParaRPr lang="en-US"/>
            </a:p>
          </p:txBody>
        </p:sp>
        <p:sp>
          <p:nvSpPr>
            <p:cNvPr id="28199" name="Freeform 559"/>
            <p:cNvSpPr>
              <a:spLocks/>
            </p:cNvSpPr>
            <p:nvPr/>
          </p:nvSpPr>
          <p:spPr bwMode="auto">
            <a:xfrm>
              <a:off x="3714295" y="1580504"/>
              <a:ext cx="534454" cy="2341"/>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809EFF"/>
            </a:solidFill>
            <a:ln w="0">
              <a:solidFill>
                <a:srgbClr val="809EFF"/>
              </a:solidFill>
              <a:round/>
              <a:headEnd/>
              <a:tailEnd/>
            </a:ln>
          </p:spPr>
          <p:txBody>
            <a:bodyPr/>
            <a:lstStyle/>
            <a:p>
              <a:endParaRPr lang="en-US"/>
            </a:p>
          </p:txBody>
        </p:sp>
        <p:sp>
          <p:nvSpPr>
            <p:cNvPr id="28200" name="Rectangle 560"/>
            <p:cNvSpPr>
              <a:spLocks noChangeArrowheads="1"/>
            </p:cNvSpPr>
            <p:nvPr/>
          </p:nvSpPr>
          <p:spPr bwMode="auto">
            <a:xfrm>
              <a:off x="3714295" y="1580504"/>
              <a:ext cx="534454" cy="2341"/>
            </a:xfrm>
            <a:prstGeom prst="rect">
              <a:avLst/>
            </a:prstGeom>
            <a:noFill/>
            <a:ln w="7938">
              <a:solidFill>
                <a:srgbClr val="000000"/>
              </a:solidFill>
              <a:miter lim="800000"/>
              <a:headEnd/>
              <a:tailEnd/>
            </a:ln>
          </p:spPr>
          <p:txBody>
            <a:bodyPr/>
            <a:lstStyle/>
            <a:p>
              <a:endParaRPr lang="en-US"/>
            </a:p>
          </p:txBody>
        </p:sp>
        <p:sp>
          <p:nvSpPr>
            <p:cNvPr id="28201" name="Freeform 561"/>
            <p:cNvSpPr>
              <a:spLocks/>
            </p:cNvSpPr>
            <p:nvPr/>
          </p:nvSpPr>
          <p:spPr bwMode="auto">
            <a:xfrm>
              <a:off x="3714295" y="1579334"/>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9EFF"/>
            </a:solidFill>
            <a:ln w="0">
              <a:solidFill>
                <a:srgbClr val="809EFF"/>
              </a:solidFill>
              <a:round/>
              <a:headEnd/>
              <a:tailEnd/>
            </a:ln>
          </p:spPr>
          <p:txBody>
            <a:bodyPr/>
            <a:lstStyle/>
            <a:p>
              <a:endParaRPr lang="en-US"/>
            </a:p>
          </p:txBody>
        </p:sp>
        <p:sp>
          <p:nvSpPr>
            <p:cNvPr id="28202" name="Rectangle 562"/>
            <p:cNvSpPr>
              <a:spLocks noChangeArrowheads="1"/>
            </p:cNvSpPr>
            <p:nvPr/>
          </p:nvSpPr>
          <p:spPr bwMode="auto">
            <a:xfrm>
              <a:off x="3714295" y="1579334"/>
              <a:ext cx="534454" cy="1170"/>
            </a:xfrm>
            <a:prstGeom prst="rect">
              <a:avLst/>
            </a:prstGeom>
            <a:noFill/>
            <a:ln w="7938">
              <a:solidFill>
                <a:srgbClr val="000000"/>
              </a:solidFill>
              <a:miter lim="800000"/>
              <a:headEnd/>
              <a:tailEnd/>
            </a:ln>
          </p:spPr>
          <p:txBody>
            <a:bodyPr/>
            <a:lstStyle/>
            <a:p>
              <a:endParaRPr lang="en-US"/>
            </a:p>
          </p:txBody>
        </p:sp>
        <p:sp>
          <p:nvSpPr>
            <p:cNvPr id="28203" name="Freeform 563"/>
            <p:cNvSpPr>
              <a:spLocks/>
            </p:cNvSpPr>
            <p:nvPr/>
          </p:nvSpPr>
          <p:spPr bwMode="auto">
            <a:xfrm>
              <a:off x="3714295" y="1578163"/>
              <a:ext cx="534454" cy="1170"/>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809EFF"/>
            </a:solidFill>
            <a:ln w="0">
              <a:solidFill>
                <a:srgbClr val="809EFF"/>
              </a:solidFill>
              <a:round/>
              <a:headEnd/>
              <a:tailEnd/>
            </a:ln>
          </p:spPr>
          <p:txBody>
            <a:bodyPr/>
            <a:lstStyle/>
            <a:p>
              <a:endParaRPr lang="en-US"/>
            </a:p>
          </p:txBody>
        </p:sp>
        <p:sp>
          <p:nvSpPr>
            <p:cNvPr id="28204" name="Rectangle 564"/>
            <p:cNvSpPr>
              <a:spLocks noChangeArrowheads="1"/>
            </p:cNvSpPr>
            <p:nvPr/>
          </p:nvSpPr>
          <p:spPr bwMode="auto">
            <a:xfrm>
              <a:off x="3714295" y="1578163"/>
              <a:ext cx="534454" cy="1170"/>
            </a:xfrm>
            <a:prstGeom prst="rect">
              <a:avLst/>
            </a:prstGeom>
            <a:noFill/>
            <a:ln w="7938">
              <a:solidFill>
                <a:srgbClr val="000000"/>
              </a:solidFill>
              <a:miter lim="800000"/>
              <a:headEnd/>
              <a:tailEnd/>
            </a:ln>
          </p:spPr>
          <p:txBody>
            <a:bodyPr/>
            <a:lstStyle/>
            <a:p>
              <a:endParaRPr lang="en-US"/>
            </a:p>
          </p:txBody>
        </p:sp>
        <p:sp>
          <p:nvSpPr>
            <p:cNvPr id="28205" name="Freeform 565"/>
            <p:cNvSpPr>
              <a:spLocks/>
            </p:cNvSpPr>
            <p:nvPr/>
          </p:nvSpPr>
          <p:spPr bwMode="auto">
            <a:xfrm>
              <a:off x="3714295" y="1576993"/>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9EFF"/>
            </a:solidFill>
            <a:ln w="0">
              <a:solidFill>
                <a:srgbClr val="809EFF"/>
              </a:solidFill>
              <a:round/>
              <a:headEnd/>
              <a:tailEnd/>
            </a:ln>
          </p:spPr>
          <p:txBody>
            <a:bodyPr/>
            <a:lstStyle/>
            <a:p>
              <a:endParaRPr lang="en-US"/>
            </a:p>
          </p:txBody>
        </p:sp>
        <p:sp>
          <p:nvSpPr>
            <p:cNvPr id="28206" name="Rectangle 566"/>
            <p:cNvSpPr>
              <a:spLocks noChangeArrowheads="1"/>
            </p:cNvSpPr>
            <p:nvPr/>
          </p:nvSpPr>
          <p:spPr bwMode="auto">
            <a:xfrm>
              <a:off x="3714295" y="1576993"/>
              <a:ext cx="534454" cy="1170"/>
            </a:xfrm>
            <a:prstGeom prst="rect">
              <a:avLst/>
            </a:prstGeom>
            <a:noFill/>
            <a:ln w="7938">
              <a:solidFill>
                <a:srgbClr val="000000"/>
              </a:solidFill>
              <a:miter lim="800000"/>
              <a:headEnd/>
              <a:tailEnd/>
            </a:ln>
          </p:spPr>
          <p:txBody>
            <a:bodyPr/>
            <a:lstStyle/>
            <a:p>
              <a:endParaRPr lang="en-US"/>
            </a:p>
          </p:txBody>
        </p:sp>
        <p:sp>
          <p:nvSpPr>
            <p:cNvPr id="28207" name="Freeform 567"/>
            <p:cNvSpPr>
              <a:spLocks/>
            </p:cNvSpPr>
            <p:nvPr/>
          </p:nvSpPr>
          <p:spPr bwMode="auto">
            <a:xfrm>
              <a:off x="3714295" y="1574652"/>
              <a:ext cx="534454" cy="2341"/>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809EFF"/>
            </a:solidFill>
            <a:ln w="0">
              <a:solidFill>
                <a:srgbClr val="809EFF"/>
              </a:solidFill>
              <a:round/>
              <a:headEnd/>
              <a:tailEnd/>
            </a:ln>
          </p:spPr>
          <p:txBody>
            <a:bodyPr/>
            <a:lstStyle/>
            <a:p>
              <a:endParaRPr lang="en-US"/>
            </a:p>
          </p:txBody>
        </p:sp>
        <p:sp>
          <p:nvSpPr>
            <p:cNvPr id="28208" name="Rectangle 568"/>
            <p:cNvSpPr>
              <a:spLocks noChangeArrowheads="1"/>
            </p:cNvSpPr>
            <p:nvPr/>
          </p:nvSpPr>
          <p:spPr bwMode="auto">
            <a:xfrm>
              <a:off x="3714295" y="1574652"/>
              <a:ext cx="534454" cy="2341"/>
            </a:xfrm>
            <a:prstGeom prst="rect">
              <a:avLst/>
            </a:prstGeom>
            <a:noFill/>
            <a:ln w="7938">
              <a:solidFill>
                <a:srgbClr val="000000"/>
              </a:solidFill>
              <a:miter lim="800000"/>
              <a:headEnd/>
              <a:tailEnd/>
            </a:ln>
          </p:spPr>
          <p:txBody>
            <a:bodyPr/>
            <a:lstStyle/>
            <a:p>
              <a:endParaRPr lang="en-US"/>
            </a:p>
          </p:txBody>
        </p:sp>
        <p:sp>
          <p:nvSpPr>
            <p:cNvPr id="28209" name="Freeform 569"/>
            <p:cNvSpPr>
              <a:spLocks/>
            </p:cNvSpPr>
            <p:nvPr/>
          </p:nvSpPr>
          <p:spPr bwMode="auto">
            <a:xfrm>
              <a:off x="3714295" y="1573482"/>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9EFF"/>
            </a:solidFill>
            <a:ln w="0">
              <a:solidFill>
                <a:srgbClr val="809EFF"/>
              </a:solidFill>
              <a:round/>
              <a:headEnd/>
              <a:tailEnd/>
            </a:ln>
          </p:spPr>
          <p:txBody>
            <a:bodyPr/>
            <a:lstStyle/>
            <a:p>
              <a:endParaRPr lang="en-US"/>
            </a:p>
          </p:txBody>
        </p:sp>
        <p:sp>
          <p:nvSpPr>
            <p:cNvPr id="28210" name="Rectangle 570"/>
            <p:cNvSpPr>
              <a:spLocks noChangeArrowheads="1"/>
            </p:cNvSpPr>
            <p:nvPr/>
          </p:nvSpPr>
          <p:spPr bwMode="auto">
            <a:xfrm>
              <a:off x="3714295" y="1573482"/>
              <a:ext cx="534454" cy="1170"/>
            </a:xfrm>
            <a:prstGeom prst="rect">
              <a:avLst/>
            </a:prstGeom>
            <a:noFill/>
            <a:ln w="7938">
              <a:solidFill>
                <a:srgbClr val="000000"/>
              </a:solidFill>
              <a:miter lim="800000"/>
              <a:headEnd/>
              <a:tailEnd/>
            </a:ln>
          </p:spPr>
          <p:txBody>
            <a:bodyPr/>
            <a:lstStyle/>
            <a:p>
              <a:endParaRPr lang="en-US"/>
            </a:p>
          </p:txBody>
        </p:sp>
        <p:sp>
          <p:nvSpPr>
            <p:cNvPr id="28211" name="Freeform 571"/>
            <p:cNvSpPr>
              <a:spLocks/>
            </p:cNvSpPr>
            <p:nvPr/>
          </p:nvSpPr>
          <p:spPr bwMode="auto">
            <a:xfrm>
              <a:off x="3714295" y="1572311"/>
              <a:ext cx="534454" cy="1170"/>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80BFFF"/>
            </a:solidFill>
            <a:ln w="0">
              <a:solidFill>
                <a:srgbClr val="80BFFF"/>
              </a:solidFill>
              <a:round/>
              <a:headEnd/>
              <a:tailEnd/>
            </a:ln>
          </p:spPr>
          <p:txBody>
            <a:bodyPr/>
            <a:lstStyle/>
            <a:p>
              <a:endParaRPr lang="en-US"/>
            </a:p>
          </p:txBody>
        </p:sp>
        <p:sp>
          <p:nvSpPr>
            <p:cNvPr id="28212" name="Rectangle 572"/>
            <p:cNvSpPr>
              <a:spLocks noChangeArrowheads="1"/>
            </p:cNvSpPr>
            <p:nvPr/>
          </p:nvSpPr>
          <p:spPr bwMode="auto">
            <a:xfrm>
              <a:off x="3714295" y="1572311"/>
              <a:ext cx="534454" cy="1170"/>
            </a:xfrm>
            <a:prstGeom prst="rect">
              <a:avLst/>
            </a:prstGeom>
            <a:noFill/>
            <a:ln w="7938">
              <a:solidFill>
                <a:srgbClr val="000000"/>
              </a:solidFill>
              <a:miter lim="800000"/>
              <a:headEnd/>
              <a:tailEnd/>
            </a:ln>
          </p:spPr>
          <p:txBody>
            <a:bodyPr/>
            <a:lstStyle/>
            <a:p>
              <a:endParaRPr lang="en-US"/>
            </a:p>
          </p:txBody>
        </p:sp>
        <p:sp>
          <p:nvSpPr>
            <p:cNvPr id="28213" name="Freeform 573"/>
            <p:cNvSpPr>
              <a:spLocks/>
            </p:cNvSpPr>
            <p:nvPr/>
          </p:nvSpPr>
          <p:spPr bwMode="auto">
            <a:xfrm>
              <a:off x="3714295" y="1571141"/>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BFFF"/>
            </a:solidFill>
            <a:ln w="0">
              <a:solidFill>
                <a:srgbClr val="80BFFF"/>
              </a:solidFill>
              <a:round/>
              <a:headEnd/>
              <a:tailEnd/>
            </a:ln>
          </p:spPr>
          <p:txBody>
            <a:bodyPr/>
            <a:lstStyle/>
            <a:p>
              <a:endParaRPr lang="en-US"/>
            </a:p>
          </p:txBody>
        </p:sp>
        <p:sp>
          <p:nvSpPr>
            <p:cNvPr id="28214" name="Rectangle 574"/>
            <p:cNvSpPr>
              <a:spLocks noChangeArrowheads="1"/>
            </p:cNvSpPr>
            <p:nvPr/>
          </p:nvSpPr>
          <p:spPr bwMode="auto">
            <a:xfrm>
              <a:off x="3714295" y="1571141"/>
              <a:ext cx="534454" cy="1170"/>
            </a:xfrm>
            <a:prstGeom prst="rect">
              <a:avLst/>
            </a:prstGeom>
            <a:noFill/>
            <a:ln w="7938">
              <a:solidFill>
                <a:srgbClr val="000000"/>
              </a:solidFill>
              <a:miter lim="800000"/>
              <a:headEnd/>
              <a:tailEnd/>
            </a:ln>
          </p:spPr>
          <p:txBody>
            <a:bodyPr/>
            <a:lstStyle/>
            <a:p>
              <a:endParaRPr lang="en-US"/>
            </a:p>
          </p:txBody>
        </p:sp>
        <p:sp>
          <p:nvSpPr>
            <p:cNvPr id="28215" name="Freeform 575"/>
            <p:cNvSpPr>
              <a:spLocks/>
            </p:cNvSpPr>
            <p:nvPr/>
          </p:nvSpPr>
          <p:spPr bwMode="auto">
            <a:xfrm>
              <a:off x="3714295" y="1568800"/>
              <a:ext cx="534454" cy="2341"/>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80BFFF"/>
            </a:solidFill>
            <a:ln w="0">
              <a:solidFill>
                <a:srgbClr val="80BFFF"/>
              </a:solidFill>
              <a:round/>
              <a:headEnd/>
              <a:tailEnd/>
            </a:ln>
          </p:spPr>
          <p:txBody>
            <a:bodyPr/>
            <a:lstStyle/>
            <a:p>
              <a:endParaRPr lang="en-US"/>
            </a:p>
          </p:txBody>
        </p:sp>
        <p:sp>
          <p:nvSpPr>
            <p:cNvPr id="28216" name="Rectangle 576"/>
            <p:cNvSpPr>
              <a:spLocks noChangeArrowheads="1"/>
            </p:cNvSpPr>
            <p:nvPr/>
          </p:nvSpPr>
          <p:spPr bwMode="auto">
            <a:xfrm>
              <a:off x="3714295" y="1568800"/>
              <a:ext cx="534454" cy="2341"/>
            </a:xfrm>
            <a:prstGeom prst="rect">
              <a:avLst/>
            </a:prstGeom>
            <a:noFill/>
            <a:ln w="7938">
              <a:solidFill>
                <a:srgbClr val="000000"/>
              </a:solidFill>
              <a:miter lim="800000"/>
              <a:headEnd/>
              <a:tailEnd/>
            </a:ln>
          </p:spPr>
          <p:txBody>
            <a:bodyPr/>
            <a:lstStyle/>
            <a:p>
              <a:endParaRPr lang="en-US"/>
            </a:p>
          </p:txBody>
        </p:sp>
        <p:sp>
          <p:nvSpPr>
            <p:cNvPr id="28217" name="Freeform 577"/>
            <p:cNvSpPr>
              <a:spLocks/>
            </p:cNvSpPr>
            <p:nvPr/>
          </p:nvSpPr>
          <p:spPr bwMode="auto">
            <a:xfrm>
              <a:off x="3714295" y="1567629"/>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BFFF"/>
            </a:solidFill>
            <a:ln w="0">
              <a:solidFill>
                <a:srgbClr val="80BFFF"/>
              </a:solidFill>
              <a:round/>
              <a:headEnd/>
              <a:tailEnd/>
            </a:ln>
          </p:spPr>
          <p:txBody>
            <a:bodyPr/>
            <a:lstStyle/>
            <a:p>
              <a:endParaRPr lang="en-US"/>
            </a:p>
          </p:txBody>
        </p:sp>
        <p:sp>
          <p:nvSpPr>
            <p:cNvPr id="28218" name="Rectangle 578"/>
            <p:cNvSpPr>
              <a:spLocks noChangeArrowheads="1"/>
            </p:cNvSpPr>
            <p:nvPr/>
          </p:nvSpPr>
          <p:spPr bwMode="auto">
            <a:xfrm>
              <a:off x="3714295" y="1567629"/>
              <a:ext cx="534454" cy="1170"/>
            </a:xfrm>
            <a:prstGeom prst="rect">
              <a:avLst/>
            </a:prstGeom>
            <a:noFill/>
            <a:ln w="7938">
              <a:solidFill>
                <a:srgbClr val="000000"/>
              </a:solidFill>
              <a:miter lim="800000"/>
              <a:headEnd/>
              <a:tailEnd/>
            </a:ln>
          </p:spPr>
          <p:txBody>
            <a:bodyPr/>
            <a:lstStyle/>
            <a:p>
              <a:endParaRPr lang="en-US"/>
            </a:p>
          </p:txBody>
        </p:sp>
        <p:sp>
          <p:nvSpPr>
            <p:cNvPr id="28219" name="Freeform 579"/>
            <p:cNvSpPr>
              <a:spLocks/>
            </p:cNvSpPr>
            <p:nvPr/>
          </p:nvSpPr>
          <p:spPr bwMode="auto">
            <a:xfrm>
              <a:off x="3714295" y="1566459"/>
              <a:ext cx="534454" cy="1170"/>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DBDBDB"/>
            </a:solidFill>
            <a:ln w="0">
              <a:solidFill>
                <a:srgbClr val="DBDBDB"/>
              </a:solidFill>
              <a:round/>
              <a:headEnd/>
              <a:tailEnd/>
            </a:ln>
          </p:spPr>
          <p:txBody>
            <a:bodyPr/>
            <a:lstStyle/>
            <a:p>
              <a:endParaRPr lang="en-US"/>
            </a:p>
          </p:txBody>
        </p:sp>
        <p:sp>
          <p:nvSpPr>
            <p:cNvPr id="28220" name="Rectangle 580"/>
            <p:cNvSpPr>
              <a:spLocks noChangeArrowheads="1"/>
            </p:cNvSpPr>
            <p:nvPr/>
          </p:nvSpPr>
          <p:spPr bwMode="auto">
            <a:xfrm>
              <a:off x="3714295" y="1566459"/>
              <a:ext cx="534454" cy="1170"/>
            </a:xfrm>
            <a:prstGeom prst="rect">
              <a:avLst/>
            </a:prstGeom>
            <a:noFill/>
            <a:ln w="7938">
              <a:solidFill>
                <a:srgbClr val="000000"/>
              </a:solidFill>
              <a:miter lim="800000"/>
              <a:headEnd/>
              <a:tailEnd/>
            </a:ln>
          </p:spPr>
          <p:txBody>
            <a:bodyPr/>
            <a:lstStyle/>
            <a:p>
              <a:endParaRPr lang="en-US"/>
            </a:p>
          </p:txBody>
        </p:sp>
        <p:sp>
          <p:nvSpPr>
            <p:cNvPr id="28221" name="Freeform 581"/>
            <p:cNvSpPr>
              <a:spLocks/>
            </p:cNvSpPr>
            <p:nvPr/>
          </p:nvSpPr>
          <p:spPr bwMode="auto">
            <a:xfrm>
              <a:off x="3714295" y="1565288"/>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DBDBDB"/>
            </a:solidFill>
            <a:ln w="0">
              <a:solidFill>
                <a:srgbClr val="DBDBDB"/>
              </a:solidFill>
              <a:round/>
              <a:headEnd/>
              <a:tailEnd/>
            </a:ln>
          </p:spPr>
          <p:txBody>
            <a:bodyPr/>
            <a:lstStyle/>
            <a:p>
              <a:endParaRPr lang="en-US"/>
            </a:p>
          </p:txBody>
        </p:sp>
        <p:sp>
          <p:nvSpPr>
            <p:cNvPr id="28222" name="Rectangle 582"/>
            <p:cNvSpPr>
              <a:spLocks noChangeArrowheads="1"/>
            </p:cNvSpPr>
            <p:nvPr/>
          </p:nvSpPr>
          <p:spPr bwMode="auto">
            <a:xfrm>
              <a:off x="3714295" y="1565288"/>
              <a:ext cx="534454" cy="1170"/>
            </a:xfrm>
            <a:prstGeom prst="rect">
              <a:avLst/>
            </a:prstGeom>
            <a:noFill/>
            <a:ln w="7938">
              <a:solidFill>
                <a:srgbClr val="000000"/>
              </a:solidFill>
              <a:miter lim="800000"/>
              <a:headEnd/>
              <a:tailEnd/>
            </a:ln>
          </p:spPr>
          <p:txBody>
            <a:bodyPr/>
            <a:lstStyle/>
            <a:p>
              <a:endParaRPr lang="en-US"/>
            </a:p>
          </p:txBody>
        </p:sp>
        <p:sp>
          <p:nvSpPr>
            <p:cNvPr id="28223" name="Freeform 583"/>
            <p:cNvSpPr>
              <a:spLocks/>
            </p:cNvSpPr>
            <p:nvPr/>
          </p:nvSpPr>
          <p:spPr bwMode="auto">
            <a:xfrm>
              <a:off x="3714295" y="1562948"/>
              <a:ext cx="534454" cy="2341"/>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DBDBDB"/>
            </a:solidFill>
            <a:ln w="0">
              <a:solidFill>
                <a:srgbClr val="DBDBDB"/>
              </a:solidFill>
              <a:round/>
              <a:headEnd/>
              <a:tailEnd/>
            </a:ln>
          </p:spPr>
          <p:txBody>
            <a:bodyPr/>
            <a:lstStyle/>
            <a:p>
              <a:endParaRPr lang="en-US"/>
            </a:p>
          </p:txBody>
        </p:sp>
        <p:sp>
          <p:nvSpPr>
            <p:cNvPr id="28224" name="Rectangle 584"/>
            <p:cNvSpPr>
              <a:spLocks noChangeArrowheads="1"/>
            </p:cNvSpPr>
            <p:nvPr/>
          </p:nvSpPr>
          <p:spPr bwMode="auto">
            <a:xfrm>
              <a:off x="3714295" y="1562948"/>
              <a:ext cx="534454" cy="2341"/>
            </a:xfrm>
            <a:prstGeom prst="rect">
              <a:avLst/>
            </a:prstGeom>
            <a:noFill/>
            <a:ln w="7938">
              <a:solidFill>
                <a:srgbClr val="000000"/>
              </a:solidFill>
              <a:miter lim="800000"/>
              <a:headEnd/>
              <a:tailEnd/>
            </a:ln>
          </p:spPr>
          <p:txBody>
            <a:bodyPr/>
            <a:lstStyle/>
            <a:p>
              <a:endParaRPr lang="en-US"/>
            </a:p>
          </p:txBody>
        </p:sp>
        <p:sp>
          <p:nvSpPr>
            <p:cNvPr id="28225" name="Freeform 585"/>
            <p:cNvSpPr>
              <a:spLocks/>
            </p:cNvSpPr>
            <p:nvPr/>
          </p:nvSpPr>
          <p:spPr bwMode="auto">
            <a:xfrm>
              <a:off x="3714295" y="1561777"/>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DBDBDB"/>
            </a:solidFill>
            <a:ln w="0">
              <a:solidFill>
                <a:srgbClr val="DBDBDB"/>
              </a:solidFill>
              <a:round/>
              <a:headEnd/>
              <a:tailEnd/>
            </a:ln>
          </p:spPr>
          <p:txBody>
            <a:bodyPr/>
            <a:lstStyle/>
            <a:p>
              <a:endParaRPr lang="en-US"/>
            </a:p>
          </p:txBody>
        </p:sp>
        <p:sp>
          <p:nvSpPr>
            <p:cNvPr id="28226" name="Rectangle 586"/>
            <p:cNvSpPr>
              <a:spLocks noChangeArrowheads="1"/>
            </p:cNvSpPr>
            <p:nvPr/>
          </p:nvSpPr>
          <p:spPr bwMode="auto">
            <a:xfrm>
              <a:off x="3714295" y="1561777"/>
              <a:ext cx="534454" cy="1170"/>
            </a:xfrm>
            <a:prstGeom prst="rect">
              <a:avLst/>
            </a:prstGeom>
            <a:noFill/>
            <a:ln w="7938">
              <a:solidFill>
                <a:srgbClr val="000000"/>
              </a:solidFill>
              <a:miter lim="800000"/>
              <a:headEnd/>
              <a:tailEnd/>
            </a:ln>
          </p:spPr>
          <p:txBody>
            <a:bodyPr/>
            <a:lstStyle/>
            <a:p>
              <a:endParaRPr lang="en-US"/>
            </a:p>
          </p:txBody>
        </p:sp>
        <p:sp>
          <p:nvSpPr>
            <p:cNvPr id="28227" name="Freeform 587"/>
            <p:cNvSpPr>
              <a:spLocks/>
            </p:cNvSpPr>
            <p:nvPr/>
          </p:nvSpPr>
          <p:spPr bwMode="auto">
            <a:xfrm>
              <a:off x="3714295" y="1560607"/>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DBDBDB"/>
            </a:solidFill>
            <a:ln w="0">
              <a:solidFill>
                <a:srgbClr val="DBDBDB"/>
              </a:solidFill>
              <a:round/>
              <a:headEnd/>
              <a:tailEnd/>
            </a:ln>
          </p:spPr>
          <p:txBody>
            <a:bodyPr/>
            <a:lstStyle/>
            <a:p>
              <a:endParaRPr lang="en-US"/>
            </a:p>
          </p:txBody>
        </p:sp>
        <p:sp>
          <p:nvSpPr>
            <p:cNvPr id="28228" name="Rectangle 588"/>
            <p:cNvSpPr>
              <a:spLocks noChangeArrowheads="1"/>
            </p:cNvSpPr>
            <p:nvPr/>
          </p:nvSpPr>
          <p:spPr bwMode="auto">
            <a:xfrm>
              <a:off x="3714295" y="1560607"/>
              <a:ext cx="534454" cy="1170"/>
            </a:xfrm>
            <a:prstGeom prst="rect">
              <a:avLst/>
            </a:prstGeom>
            <a:noFill/>
            <a:ln w="7938">
              <a:solidFill>
                <a:srgbClr val="000000"/>
              </a:solidFill>
              <a:miter lim="800000"/>
              <a:headEnd/>
              <a:tailEnd/>
            </a:ln>
          </p:spPr>
          <p:txBody>
            <a:bodyPr/>
            <a:lstStyle/>
            <a:p>
              <a:endParaRPr lang="en-US"/>
            </a:p>
          </p:txBody>
        </p:sp>
        <p:sp>
          <p:nvSpPr>
            <p:cNvPr id="28229" name="Freeform 589"/>
            <p:cNvSpPr>
              <a:spLocks/>
            </p:cNvSpPr>
            <p:nvPr/>
          </p:nvSpPr>
          <p:spPr bwMode="auto">
            <a:xfrm>
              <a:off x="3714295" y="1559436"/>
              <a:ext cx="534454" cy="1170"/>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DBDBDB"/>
            </a:solidFill>
            <a:ln w="0">
              <a:solidFill>
                <a:srgbClr val="DBDBDB"/>
              </a:solidFill>
              <a:round/>
              <a:headEnd/>
              <a:tailEnd/>
            </a:ln>
          </p:spPr>
          <p:txBody>
            <a:bodyPr/>
            <a:lstStyle/>
            <a:p>
              <a:endParaRPr lang="en-US"/>
            </a:p>
          </p:txBody>
        </p:sp>
        <p:sp>
          <p:nvSpPr>
            <p:cNvPr id="28230" name="Rectangle 590"/>
            <p:cNvSpPr>
              <a:spLocks noChangeArrowheads="1"/>
            </p:cNvSpPr>
            <p:nvPr/>
          </p:nvSpPr>
          <p:spPr bwMode="auto">
            <a:xfrm>
              <a:off x="3714295" y="1559436"/>
              <a:ext cx="534454" cy="1170"/>
            </a:xfrm>
            <a:prstGeom prst="rect">
              <a:avLst/>
            </a:prstGeom>
            <a:noFill/>
            <a:ln w="7938">
              <a:solidFill>
                <a:srgbClr val="000000"/>
              </a:solidFill>
              <a:miter lim="800000"/>
              <a:headEnd/>
              <a:tailEnd/>
            </a:ln>
          </p:spPr>
          <p:txBody>
            <a:bodyPr/>
            <a:lstStyle/>
            <a:p>
              <a:endParaRPr lang="en-US"/>
            </a:p>
          </p:txBody>
        </p:sp>
        <p:sp>
          <p:nvSpPr>
            <p:cNvPr id="28231" name="Freeform 591"/>
            <p:cNvSpPr>
              <a:spLocks/>
            </p:cNvSpPr>
            <p:nvPr/>
          </p:nvSpPr>
          <p:spPr bwMode="auto">
            <a:xfrm>
              <a:off x="3714295" y="1557095"/>
              <a:ext cx="534454" cy="2341"/>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DBDBDB"/>
            </a:solidFill>
            <a:ln w="0">
              <a:solidFill>
                <a:srgbClr val="DBDBDB"/>
              </a:solidFill>
              <a:round/>
              <a:headEnd/>
              <a:tailEnd/>
            </a:ln>
          </p:spPr>
          <p:txBody>
            <a:bodyPr/>
            <a:lstStyle/>
            <a:p>
              <a:endParaRPr lang="en-US"/>
            </a:p>
          </p:txBody>
        </p:sp>
        <p:sp>
          <p:nvSpPr>
            <p:cNvPr id="28232" name="Rectangle 592"/>
            <p:cNvSpPr>
              <a:spLocks noChangeArrowheads="1"/>
            </p:cNvSpPr>
            <p:nvPr/>
          </p:nvSpPr>
          <p:spPr bwMode="auto">
            <a:xfrm>
              <a:off x="3714295" y="1557095"/>
              <a:ext cx="534454" cy="2341"/>
            </a:xfrm>
            <a:prstGeom prst="rect">
              <a:avLst/>
            </a:prstGeom>
            <a:noFill/>
            <a:ln w="7938">
              <a:solidFill>
                <a:srgbClr val="000000"/>
              </a:solidFill>
              <a:miter lim="800000"/>
              <a:headEnd/>
              <a:tailEnd/>
            </a:ln>
          </p:spPr>
          <p:txBody>
            <a:bodyPr/>
            <a:lstStyle/>
            <a:p>
              <a:endParaRPr lang="en-US"/>
            </a:p>
          </p:txBody>
        </p:sp>
        <p:sp>
          <p:nvSpPr>
            <p:cNvPr id="28233" name="Freeform 593"/>
            <p:cNvSpPr>
              <a:spLocks/>
            </p:cNvSpPr>
            <p:nvPr/>
          </p:nvSpPr>
          <p:spPr bwMode="auto">
            <a:xfrm>
              <a:off x="3714295" y="1555925"/>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DBDBDB"/>
            </a:solidFill>
            <a:ln w="0">
              <a:solidFill>
                <a:srgbClr val="DBDBDB"/>
              </a:solidFill>
              <a:round/>
              <a:headEnd/>
              <a:tailEnd/>
            </a:ln>
          </p:spPr>
          <p:txBody>
            <a:bodyPr/>
            <a:lstStyle/>
            <a:p>
              <a:endParaRPr lang="en-US"/>
            </a:p>
          </p:txBody>
        </p:sp>
        <p:sp>
          <p:nvSpPr>
            <p:cNvPr id="28234" name="Rectangle 594"/>
            <p:cNvSpPr>
              <a:spLocks noChangeArrowheads="1"/>
            </p:cNvSpPr>
            <p:nvPr/>
          </p:nvSpPr>
          <p:spPr bwMode="auto">
            <a:xfrm>
              <a:off x="3714295" y="1555925"/>
              <a:ext cx="534454" cy="1170"/>
            </a:xfrm>
            <a:prstGeom prst="rect">
              <a:avLst/>
            </a:prstGeom>
            <a:noFill/>
            <a:ln w="7938">
              <a:solidFill>
                <a:srgbClr val="000000"/>
              </a:solidFill>
              <a:miter lim="800000"/>
              <a:headEnd/>
              <a:tailEnd/>
            </a:ln>
          </p:spPr>
          <p:txBody>
            <a:bodyPr/>
            <a:lstStyle/>
            <a:p>
              <a:endParaRPr lang="en-US"/>
            </a:p>
          </p:txBody>
        </p:sp>
        <p:sp>
          <p:nvSpPr>
            <p:cNvPr id="28235" name="Freeform 595"/>
            <p:cNvSpPr>
              <a:spLocks/>
            </p:cNvSpPr>
            <p:nvPr/>
          </p:nvSpPr>
          <p:spPr bwMode="auto">
            <a:xfrm>
              <a:off x="3714295" y="1554754"/>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DBDBDB"/>
            </a:solidFill>
            <a:ln w="0">
              <a:solidFill>
                <a:srgbClr val="DBDBDB"/>
              </a:solidFill>
              <a:round/>
              <a:headEnd/>
              <a:tailEnd/>
            </a:ln>
          </p:spPr>
          <p:txBody>
            <a:bodyPr/>
            <a:lstStyle/>
            <a:p>
              <a:endParaRPr lang="en-US"/>
            </a:p>
          </p:txBody>
        </p:sp>
        <p:sp>
          <p:nvSpPr>
            <p:cNvPr id="28236" name="Rectangle 596"/>
            <p:cNvSpPr>
              <a:spLocks noChangeArrowheads="1"/>
            </p:cNvSpPr>
            <p:nvPr/>
          </p:nvSpPr>
          <p:spPr bwMode="auto">
            <a:xfrm>
              <a:off x="3714295" y="1554754"/>
              <a:ext cx="534454" cy="1170"/>
            </a:xfrm>
            <a:prstGeom prst="rect">
              <a:avLst/>
            </a:prstGeom>
            <a:noFill/>
            <a:ln w="7938">
              <a:solidFill>
                <a:srgbClr val="000000"/>
              </a:solidFill>
              <a:miter lim="800000"/>
              <a:headEnd/>
              <a:tailEnd/>
            </a:ln>
          </p:spPr>
          <p:txBody>
            <a:bodyPr/>
            <a:lstStyle/>
            <a:p>
              <a:endParaRPr lang="en-US"/>
            </a:p>
          </p:txBody>
        </p:sp>
        <p:sp>
          <p:nvSpPr>
            <p:cNvPr id="28237" name="Freeform 597"/>
            <p:cNvSpPr>
              <a:spLocks/>
            </p:cNvSpPr>
            <p:nvPr/>
          </p:nvSpPr>
          <p:spPr bwMode="auto">
            <a:xfrm>
              <a:off x="3714295" y="1553584"/>
              <a:ext cx="534454" cy="1170"/>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DBDBDB"/>
            </a:solidFill>
            <a:ln w="0">
              <a:solidFill>
                <a:srgbClr val="DBDBDB"/>
              </a:solidFill>
              <a:round/>
              <a:headEnd/>
              <a:tailEnd/>
            </a:ln>
          </p:spPr>
          <p:txBody>
            <a:bodyPr/>
            <a:lstStyle/>
            <a:p>
              <a:endParaRPr lang="en-US"/>
            </a:p>
          </p:txBody>
        </p:sp>
        <p:sp>
          <p:nvSpPr>
            <p:cNvPr id="28238" name="Rectangle 598"/>
            <p:cNvSpPr>
              <a:spLocks noChangeArrowheads="1"/>
            </p:cNvSpPr>
            <p:nvPr/>
          </p:nvSpPr>
          <p:spPr bwMode="auto">
            <a:xfrm>
              <a:off x="3714295" y="1553584"/>
              <a:ext cx="534454" cy="1170"/>
            </a:xfrm>
            <a:prstGeom prst="rect">
              <a:avLst/>
            </a:prstGeom>
            <a:noFill/>
            <a:ln w="7938">
              <a:solidFill>
                <a:srgbClr val="000000"/>
              </a:solidFill>
              <a:miter lim="800000"/>
              <a:headEnd/>
              <a:tailEnd/>
            </a:ln>
          </p:spPr>
          <p:txBody>
            <a:bodyPr/>
            <a:lstStyle/>
            <a:p>
              <a:endParaRPr lang="en-US"/>
            </a:p>
          </p:txBody>
        </p:sp>
        <p:sp>
          <p:nvSpPr>
            <p:cNvPr id="28239" name="Freeform 599"/>
            <p:cNvSpPr>
              <a:spLocks/>
            </p:cNvSpPr>
            <p:nvPr/>
          </p:nvSpPr>
          <p:spPr bwMode="auto">
            <a:xfrm>
              <a:off x="3714295" y="1551243"/>
              <a:ext cx="534454" cy="2341"/>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DBDBDB"/>
            </a:solidFill>
            <a:ln w="0">
              <a:solidFill>
                <a:srgbClr val="DBDBDB"/>
              </a:solidFill>
              <a:round/>
              <a:headEnd/>
              <a:tailEnd/>
            </a:ln>
          </p:spPr>
          <p:txBody>
            <a:bodyPr/>
            <a:lstStyle/>
            <a:p>
              <a:endParaRPr lang="en-US"/>
            </a:p>
          </p:txBody>
        </p:sp>
        <p:sp>
          <p:nvSpPr>
            <p:cNvPr id="28240" name="Rectangle 600"/>
            <p:cNvSpPr>
              <a:spLocks noChangeArrowheads="1"/>
            </p:cNvSpPr>
            <p:nvPr/>
          </p:nvSpPr>
          <p:spPr bwMode="auto">
            <a:xfrm>
              <a:off x="3714295" y="1551243"/>
              <a:ext cx="534454" cy="2341"/>
            </a:xfrm>
            <a:prstGeom prst="rect">
              <a:avLst/>
            </a:prstGeom>
            <a:noFill/>
            <a:ln w="7938">
              <a:solidFill>
                <a:srgbClr val="000000"/>
              </a:solidFill>
              <a:miter lim="800000"/>
              <a:headEnd/>
              <a:tailEnd/>
            </a:ln>
          </p:spPr>
          <p:txBody>
            <a:bodyPr/>
            <a:lstStyle/>
            <a:p>
              <a:endParaRPr lang="en-US"/>
            </a:p>
          </p:txBody>
        </p:sp>
        <p:sp>
          <p:nvSpPr>
            <p:cNvPr id="28241" name="Freeform 601"/>
            <p:cNvSpPr>
              <a:spLocks/>
            </p:cNvSpPr>
            <p:nvPr/>
          </p:nvSpPr>
          <p:spPr bwMode="auto">
            <a:xfrm>
              <a:off x="3714295" y="1550073"/>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DBDBDB"/>
            </a:solidFill>
            <a:ln w="0">
              <a:solidFill>
                <a:srgbClr val="DBDBDB"/>
              </a:solidFill>
              <a:round/>
              <a:headEnd/>
              <a:tailEnd/>
            </a:ln>
          </p:spPr>
          <p:txBody>
            <a:bodyPr/>
            <a:lstStyle/>
            <a:p>
              <a:endParaRPr lang="en-US"/>
            </a:p>
          </p:txBody>
        </p:sp>
        <p:sp>
          <p:nvSpPr>
            <p:cNvPr id="28242" name="Rectangle 602"/>
            <p:cNvSpPr>
              <a:spLocks noChangeArrowheads="1"/>
            </p:cNvSpPr>
            <p:nvPr/>
          </p:nvSpPr>
          <p:spPr bwMode="auto">
            <a:xfrm>
              <a:off x="3714295" y="1550073"/>
              <a:ext cx="534454" cy="1170"/>
            </a:xfrm>
            <a:prstGeom prst="rect">
              <a:avLst/>
            </a:prstGeom>
            <a:noFill/>
            <a:ln w="7938">
              <a:solidFill>
                <a:srgbClr val="000000"/>
              </a:solidFill>
              <a:miter lim="800000"/>
              <a:headEnd/>
              <a:tailEnd/>
            </a:ln>
          </p:spPr>
          <p:txBody>
            <a:bodyPr/>
            <a:lstStyle/>
            <a:p>
              <a:endParaRPr lang="en-US"/>
            </a:p>
          </p:txBody>
        </p:sp>
        <p:sp>
          <p:nvSpPr>
            <p:cNvPr id="28243" name="Freeform 603"/>
            <p:cNvSpPr>
              <a:spLocks/>
            </p:cNvSpPr>
            <p:nvPr/>
          </p:nvSpPr>
          <p:spPr bwMode="auto">
            <a:xfrm>
              <a:off x="3714295" y="1548902"/>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DBDBDB"/>
            </a:solidFill>
            <a:ln w="0">
              <a:solidFill>
                <a:srgbClr val="DBDBDB"/>
              </a:solidFill>
              <a:round/>
              <a:headEnd/>
              <a:tailEnd/>
            </a:ln>
          </p:spPr>
          <p:txBody>
            <a:bodyPr/>
            <a:lstStyle/>
            <a:p>
              <a:endParaRPr lang="en-US"/>
            </a:p>
          </p:txBody>
        </p:sp>
        <p:sp>
          <p:nvSpPr>
            <p:cNvPr id="28244" name="Rectangle 604"/>
            <p:cNvSpPr>
              <a:spLocks noChangeArrowheads="1"/>
            </p:cNvSpPr>
            <p:nvPr/>
          </p:nvSpPr>
          <p:spPr bwMode="auto">
            <a:xfrm>
              <a:off x="3714295" y="1548902"/>
              <a:ext cx="534454" cy="1170"/>
            </a:xfrm>
            <a:prstGeom prst="rect">
              <a:avLst/>
            </a:prstGeom>
            <a:noFill/>
            <a:ln w="7938">
              <a:solidFill>
                <a:srgbClr val="000000"/>
              </a:solidFill>
              <a:miter lim="800000"/>
              <a:headEnd/>
              <a:tailEnd/>
            </a:ln>
          </p:spPr>
          <p:txBody>
            <a:bodyPr/>
            <a:lstStyle/>
            <a:p>
              <a:endParaRPr lang="en-US"/>
            </a:p>
          </p:txBody>
        </p:sp>
        <p:sp>
          <p:nvSpPr>
            <p:cNvPr id="28245" name="Freeform 605"/>
            <p:cNvSpPr>
              <a:spLocks/>
            </p:cNvSpPr>
            <p:nvPr/>
          </p:nvSpPr>
          <p:spPr bwMode="auto">
            <a:xfrm>
              <a:off x="3714295" y="1547732"/>
              <a:ext cx="534454" cy="1170"/>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DBDBDB"/>
            </a:solidFill>
            <a:ln w="0">
              <a:solidFill>
                <a:srgbClr val="DBDBDB"/>
              </a:solidFill>
              <a:round/>
              <a:headEnd/>
              <a:tailEnd/>
            </a:ln>
          </p:spPr>
          <p:txBody>
            <a:bodyPr/>
            <a:lstStyle/>
            <a:p>
              <a:endParaRPr lang="en-US"/>
            </a:p>
          </p:txBody>
        </p:sp>
        <p:sp>
          <p:nvSpPr>
            <p:cNvPr id="28246" name="Rectangle 606"/>
            <p:cNvSpPr>
              <a:spLocks noChangeArrowheads="1"/>
            </p:cNvSpPr>
            <p:nvPr/>
          </p:nvSpPr>
          <p:spPr bwMode="auto">
            <a:xfrm>
              <a:off x="3714295" y="1547732"/>
              <a:ext cx="534454" cy="1170"/>
            </a:xfrm>
            <a:prstGeom prst="rect">
              <a:avLst/>
            </a:prstGeom>
            <a:noFill/>
            <a:ln w="7938">
              <a:solidFill>
                <a:srgbClr val="000000"/>
              </a:solidFill>
              <a:miter lim="800000"/>
              <a:headEnd/>
              <a:tailEnd/>
            </a:ln>
          </p:spPr>
          <p:txBody>
            <a:bodyPr/>
            <a:lstStyle/>
            <a:p>
              <a:endParaRPr lang="en-US"/>
            </a:p>
          </p:txBody>
        </p:sp>
        <p:sp>
          <p:nvSpPr>
            <p:cNvPr id="28247" name="Freeform 607"/>
            <p:cNvSpPr>
              <a:spLocks/>
            </p:cNvSpPr>
            <p:nvPr/>
          </p:nvSpPr>
          <p:spPr bwMode="auto">
            <a:xfrm>
              <a:off x="3714295" y="1545391"/>
              <a:ext cx="534454" cy="2341"/>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DBDBDB"/>
            </a:solidFill>
            <a:ln w="0">
              <a:solidFill>
                <a:srgbClr val="DBDBDB"/>
              </a:solidFill>
              <a:round/>
              <a:headEnd/>
              <a:tailEnd/>
            </a:ln>
          </p:spPr>
          <p:txBody>
            <a:bodyPr/>
            <a:lstStyle/>
            <a:p>
              <a:endParaRPr lang="en-US"/>
            </a:p>
          </p:txBody>
        </p:sp>
        <p:sp>
          <p:nvSpPr>
            <p:cNvPr id="28248" name="Rectangle 608"/>
            <p:cNvSpPr>
              <a:spLocks noChangeArrowheads="1"/>
            </p:cNvSpPr>
            <p:nvPr/>
          </p:nvSpPr>
          <p:spPr bwMode="auto">
            <a:xfrm>
              <a:off x="3714295" y="1545391"/>
              <a:ext cx="534454" cy="2341"/>
            </a:xfrm>
            <a:prstGeom prst="rect">
              <a:avLst/>
            </a:prstGeom>
            <a:noFill/>
            <a:ln w="7938">
              <a:solidFill>
                <a:srgbClr val="000000"/>
              </a:solidFill>
              <a:miter lim="800000"/>
              <a:headEnd/>
              <a:tailEnd/>
            </a:ln>
          </p:spPr>
          <p:txBody>
            <a:bodyPr/>
            <a:lstStyle/>
            <a:p>
              <a:endParaRPr lang="en-US"/>
            </a:p>
          </p:txBody>
        </p:sp>
        <p:sp>
          <p:nvSpPr>
            <p:cNvPr id="28249" name="Freeform 609"/>
            <p:cNvSpPr>
              <a:spLocks/>
            </p:cNvSpPr>
            <p:nvPr/>
          </p:nvSpPr>
          <p:spPr bwMode="auto">
            <a:xfrm>
              <a:off x="3714295" y="1544220"/>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DBDBDB"/>
            </a:solidFill>
            <a:ln w="0">
              <a:solidFill>
                <a:srgbClr val="DBDBDB"/>
              </a:solidFill>
              <a:round/>
              <a:headEnd/>
              <a:tailEnd/>
            </a:ln>
          </p:spPr>
          <p:txBody>
            <a:bodyPr/>
            <a:lstStyle/>
            <a:p>
              <a:endParaRPr lang="en-US"/>
            </a:p>
          </p:txBody>
        </p:sp>
        <p:sp>
          <p:nvSpPr>
            <p:cNvPr id="28250" name="Rectangle 610"/>
            <p:cNvSpPr>
              <a:spLocks noChangeArrowheads="1"/>
            </p:cNvSpPr>
            <p:nvPr/>
          </p:nvSpPr>
          <p:spPr bwMode="auto">
            <a:xfrm>
              <a:off x="3714295" y="1544220"/>
              <a:ext cx="534454" cy="1170"/>
            </a:xfrm>
            <a:prstGeom prst="rect">
              <a:avLst/>
            </a:prstGeom>
            <a:noFill/>
            <a:ln w="7938">
              <a:solidFill>
                <a:srgbClr val="000000"/>
              </a:solidFill>
              <a:miter lim="800000"/>
              <a:headEnd/>
              <a:tailEnd/>
            </a:ln>
          </p:spPr>
          <p:txBody>
            <a:bodyPr/>
            <a:lstStyle/>
            <a:p>
              <a:endParaRPr lang="en-US"/>
            </a:p>
          </p:txBody>
        </p:sp>
        <p:sp>
          <p:nvSpPr>
            <p:cNvPr id="28251" name="Freeform 611"/>
            <p:cNvSpPr>
              <a:spLocks/>
            </p:cNvSpPr>
            <p:nvPr/>
          </p:nvSpPr>
          <p:spPr bwMode="auto">
            <a:xfrm>
              <a:off x="3714295" y="1543050"/>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DBDBDB"/>
            </a:solidFill>
            <a:ln w="0">
              <a:solidFill>
                <a:srgbClr val="DBDBDB"/>
              </a:solidFill>
              <a:round/>
              <a:headEnd/>
              <a:tailEnd/>
            </a:ln>
          </p:spPr>
          <p:txBody>
            <a:bodyPr/>
            <a:lstStyle/>
            <a:p>
              <a:endParaRPr lang="en-US"/>
            </a:p>
          </p:txBody>
        </p:sp>
        <p:sp>
          <p:nvSpPr>
            <p:cNvPr id="28252" name="Rectangle 612"/>
            <p:cNvSpPr>
              <a:spLocks noChangeArrowheads="1"/>
            </p:cNvSpPr>
            <p:nvPr/>
          </p:nvSpPr>
          <p:spPr bwMode="auto">
            <a:xfrm>
              <a:off x="3714295" y="1543050"/>
              <a:ext cx="534454" cy="1170"/>
            </a:xfrm>
            <a:prstGeom prst="rect">
              <a:avLst/>
            </a:prstGeom>
            <a:noFill/>
            <a:ln w="7938">
              <a:solidFill>
                <a:srgbClr val="000000"/>
              </a:solidFill>
              <a:miter lim="800000"/>
              <a:headEnd/>
              <a:tailEnd/>
            </a:ln>
          </p:spPr>
          <p:txBody>
            <a:bodyPr/>
            <a:lstStyle/>
            <a:p>
              <a:endParaRPr lang="en-US"/>
            </a:p>
          </p:txBody>
        </p:sp>
        <p:sp>
          <p:nvSpPr>
            <p:cNvPr id="28253" name="Freeform 613"/>
            <p:cNvSpPr>
              <a:spLocks/>
            </p:cNvSpPr>
            <p:nvPr/>
          </p:nvSpPr>
          <p:spPr bwMode="auto">
            <a:xfrm>
              <a:off x="3714295" y="1541880"/>
              <a:ext cx="534454" cy="1170"/>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DBDBDB"/>
            </a:solidFill>
            <a:ln w="0">
              <a:solidFill>
                <a:srgbClr val="DBDBDB"/>
              </a:solidFill>
              <a:round/>
              <a:headEnd/>
              <a:tailEnd/>
            </a:ln>
          </p:spPr>
          <p:txBody>
            <a:bodyPr/>
            <a:lstStyle/>
            <a:p>
              <a:endParaRPr lang="en-US"/>
            </a:p>
          </p:txBody>
        </p:sp>
        <p:sp>
          <p:nvSpPr>
            <p:cNvPr id="28254" name="Rectangle 614"/>
            <p:cNvSpPr>
              <a:spLocks noChangeArrowheads="1"/>
            </p:cNvSpPr>
            <p:nvPr/>
          </p:nvSpPr>
          <p:spPr bwMode="auto">
            <a:xfrm>
              <a:off x="3714295" y="1541880"/>
              <a:ext cx="534454" cy="1170"/>
            </a:xfrm>
            <a:prstGeom prst="rect">
              <a:avLst/>
            </a:prstGeom>
            <a:noFill/>
            <a:ln w="7938">
              <a:solidFill>
                <a:srgbClr val="000000"/>
              </a:solidFill>
              <a:miter lim="800000"/>
              <a:headEnd/>
              <a:tailEnd/>
            </a:ln>
          </p:spPr>
          <p:txBody>
            <a:bodyPr/>
            <a:lstStyle/>
            <a:p>
              <a:endParaRPr lang="en-US"/>
            </a:p>
          </p:txBody>
        </p:sp>
        <p:sp>
          <p:nvSpPr>
            <p:cNvPr id="28255" name="Freeform 615"/>
            <p:cNvSpPr>
              <a:spLocks/>
            </p:cNvSpPr>
            <p:nvPr/>
          </p:nvSpPr>
          <p:spPr bwMode="auto">
            <a:xfrm>
              <a:off x="3714295" y="1539539"/>
              <a:ext cx="534454" cy="2341"/>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FFFFFF"/>
            </a:solidFill>
            <a:ln w="0">
              <a:solidFill>
                <a:srgbClr val="FFFFFF"/>
              </a:solidFill>
              <a:round/>
              <a:headEnd/>
              <a:tailEnd/>
            </a:ln>
          </p:spPr>
          <p:txBody>
            <a:bodyPr/>
            <a:lstStyle/>
            <a:p>
              <a:endParaRPr lang="en-US"/>
            </a:p>
          </p:txBody>
        </p:sp>
        <p:sp>
          <p:nvSpPr>
            <p:cNvPr id="28256" name="Rectangle 616"/>
            <p:cNvSpPr>
              <a:spLocks noChangeArrowheads="1"/>
            </p:cNvSpPr>
            <p:nvPr/>
          </p:nvSpPr>
          <p:spPr bwMode="auto">
            <a:xfrm>
              <a:off x="3714295" y="1539539"/>
              <a:ext cx="534454" cy="2341"/>
            </a:xfrm>
            <a:prstGeom prst="rect">
              <a:avLst/>
            </a:prstGeom>
            <a:noFill/>
            <a:ln w="7938">
              <a:solidFill>
                <a:srgbClr val="000000"/>
              </a:solidFill>
              <a:miter lim="800000"/>
              <a:headEnd/>
              <a:tailEnd/>
            </a:ln>
          </p:spPr>
          <p:txBody>
            <a:bodyPr/>
            <a:lstStyle/>
            <a:p>
              <a:endParaRPr lang="en-US"/>
            </a:p>
          </p:txBody>
        </p:sp>
        <p:sp>
          <p:nvSpPr>
            <p:cNvPr id="28257" name="Freeform 617"/>
            <p:cNvSpPr>
              <a:spLocks/>
            </p:cNvSpPr>
            <p:nvPr/>
          </p:nvSpPr>
          <p:spPr bwMode="auto">
            <a:xfrm>
              <a:off x="3714295" y="1538368"/>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FFFFFF"/>
            </a:solidFill>
            <a:ln w="0">
              <a:solidFill>
                <a:srgbClr val="FFFFFF"/>
              </a:solidFill>
              <a:round/>
              <a:headEnd/>
              <a:tailEnd/>
            </a:ln>
          </p:spPr>
          <p:txBody>
            <a:bodyPr/>
            <a:lstStyle/>
            <a:p>
              <a:endParaRPr lang="en-US"/>
            </a:p>
          </p:txBody>
        </p:sp>
        <p:sp>
          <p:nvSpPr>
            <p:cNvPr id="28258" name="Rectangle 618"/>
            <p:cNvSpPr>
              <a:spLocks noChangeArrowheads="1"/>
            </p:cNvSpPr>
            <p:nvPr/>
          </p:nvSpPr>
          <p:spPr bwMode="auto">
            <a:xfrm>
              <a:off x="3714295" y="1538368"/>
              <a:ext cx="534454" cy="1170"/>
            </a:xfrm>
            <a:prstGeom prst="rect">
              <a:avLst/>
            </a:prstGeom>
            <a:noFill/>
            <a:ln w="7938">
              <a:solidFill>
                <a:srgbClr val="000000"/>
              </a:solidFill>
              <a:miter lim="800000"/>
              <a:headEnd/>
              <a:tailEnd/>
            </a:ln>
          </p:spPr>
          <p:txBody>
            <a:bodyPr/>
            <a:lstStyle/>
            <a:p>
              <a:endParaRPr lang="en-US"/>
            </a:p>
          </p:txBody>
        </p:sp>
        <p:sp>
          <p:nvSpPr>
            <p:cNvPr id="28259" name="Freeform 619"/>
            <p:cNvSpPr>
              <a:spLocks/>
            </p:cNvSpPr>
            <p:nvPr/>
          </p:nvSpPr>
          <p:spPr bwMode="auto">
            <a:xfrm>
              <a:off x="3714295" y="1537198"/>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FFFFFF"/>
            </a:solidFill>
            <a:ln w="0">
              <a:solidFill>
                <a:srgbClr val="FFFFFF"/>
              </a:solidFill>
              <a:round/>
              <a:headEnd/>
              <a:tailEnd/>
            </a:ln>
          </p:spPr>
          <p:txBody>
            <a:bodyPr/>
            <a:lstStyle/>
            <a:p>
              <a:endParaRPr lang="en-US"/>
            </a:p>
          </p:txBody>
        </p:sp>
        <p:sp>
          <p:nvSpPr>
            <p:cNvPr id="28260" name="Rectangle 620"/>
            <p:cNvSpPr>
              <a:spLocks noChangeArrowheads="1"/>
            </p:cNvSpPr>
            <p:nvPr/>
          </p:nvSpPr>
          <p:spPr bwMode="auto">
            <a:xfrm>
              <a:off x="3714295" y="1537198"/>
              <a:ext cx="534454" cy="1170"/>
            </a:xfrm>
            <a:prstGeom prst="rect">
              <a:avLst/>
            </a:prstGeom>
            <a:noFill/>
            <a:ln w="7938">
              <a:solidFill>
                <a:srgbClr val="000000"/>
              </a:solidFill>
              <a:miter lim="800000"/>
              <a:headEnd/>
              <a:tailEnd/>
            </a:ln>
          </p:spPr>
          <p:txBody>
            <a:bodyPr/>
            <a:lstStyle/>
            <a:p>
              <a:endParaRPr lang="en-US"/>
            </a:p>
          </p:txBody>
        </p:sp>
        <p:sp>
          <p:nvSpPr>
            <p:cNvPr id="28261" name="Freeform 621"/>
            <p:cNvSpPr>
              <a:spLocks/>
            </p:cNvSpPr>
            <p:nvPr/>
          </p:nvSpPr>
          <p:spPr bwMode="auto">
            <a:xfrm>
              <a:off x="3714295" y="1536027"/>
              <a:ext cx="534454" cy="1170"/>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FFFFFF"/>
            </a:solidFill>
            <a:ln w="0">
              <a:solidFill>
                <a:srgbClr val="FFFFFF"/>
              </a:solidFill>
              <a:round/>
              <a:headEnd/>
              <a:tailEnd/>
            </a:ln>
          </p:spPr>
          <p:txBody>
            <a:bodyPr/>
            <a:lstStyle/>
            <a:p>
              <a:endParaRPr lang="en-US"/>
            </a:p>
          </p:txBody>
        </p:sp>
        <p:sp>
          <p:nvSpPr>
            <p:cNvPr id="28262" name="Rectangle 622"/>
            <p:cNvSpPr>
              <a:spLocks noChangeArrowheads="1"/>
            </p:cNvSpPr>
            <p:nvPr/>
          </p:nvSpPr>
          <p:spPr bwMode="auto">
            <a:xfrm>
              <a:off x="3714295" y="1536027"/>
              <a:ext cx="534454" cy="1170"/>
            </a:xfrm>
            <a:prstGeom prst="rect">
              <a:avLst/>
            </a:prstGeom>
            <a:noFill/>
            <a:ln w="7938">
              <a:solidFill>
                <a:srgbClr val="000000"/>
              </a:solidFill>
              <a:miter lim="800000"/>
              <a:headEnd/>
              <a:tailEnd/>
            </a:ln>
          </p:spPr>
          <p:txBody>
            <a:bodyPr/>
            <a:lstStyle/>
            <a:p>
              <a:endParaRPr lang="en-US"/>
            </a:p>
          </p:txBody>
        </p:sp>
        <p:sp>
          <p:nvSpPr>
            <p:cNvPr id="28263" name="Freeform 623"/>
            <p:cNvSpPr>
              <a:spLocks/>
            </p:cNvSpPr>
            <p:nvPr/>
          </p:nvSpPr>
          <p:spPr bwMode="auto">
            <a:xfrm>
              <a:off x="3714295" y="1534857"/>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FFFFFF"/>
            </a:solidFill>
            <a:ln w="0">
              <a:solidFill>
                <a:srgbClr val="FFFFFF"/>
              </a:solidFill>
              <a:round/>
              <a:headEnd/>
              <a:tailEnd/>
            </a:ln>
          </p:spPr>
          <p:txBody>
            <a:bodyPr/>
            <a:lstStyle/>
            <a:p>
              <a:endParaRPr lang="en-US"/>
            </a:p>
          </p:txBody>
        </p:sp>
        <p:sp>
          <p:nvSpPr>
            <p:cNvPr id="28264" name="Rectangle 624"/>
            <p:cNvSpPr>
              <a:spLocks noChangeArrowheads="1"/>
            </p:cNvSpPr>
            <p:nvPr/>
          </p:nvSpPr>
          <p:spPr bwMode="auto">
            <a:xfrm>
              <a:off x="3714295" y="1534857"/>
              <a:ext cx="534454" cy="1170"/>
            </a:xfrm>
            <a:prstGeom prst="rect">
              <a:avLst/>
            </a:prstGeom>
            <a:noFill/>
            <a:ln w="7938">
              <a:solidFill>
                <a:srgbClr val="000000"/>
              </a:solidFill>
              <a:miter lim="800000"/>
              <a:headEnd/>
              <a:tailEnd/>
            </a:ln>
          </p:spPr>
          <p:txBody>
            <a:bodyPr/>
            <a:lstStyle/>
            <a:p>
              <a:endParaRPr lang="en-US"/>
            </a:p>
          </p:txBody>
        </p:sp>
        <p:sp>
          <p:nvSpPr>
            <p:cNvPr id="28265" name="Freeform 625"/>
            <p:cNvSpPr>
              <a:spLocks/>
            </p:cNvSpPr>
            <p:nvPr/>
          </p:nvSpPr>
          <p:spPr bwMode="auto">
            <a:xfrm>
              <a:off x="3714295" y="1532516"/>
              <a:ext cx="534454" cy="2341"/>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FFFFFF"/>
            </a:solidFill>
            <a:ln w="0">
              <a:solidFill>
                <a:srgbClr val="FFFFFF"/>
              </a:solidFill>
              <a:round/>
              <a:headEnd/>
              <a:tailEnd/>
            </a:ln>
          </p:spPr>
          <p:txBody>
            <a:bodyPr/>
            <a:lstStyle/>
            <a:p>
              <a:endParaRPr lang="en-US"/>
            </a:p>
          </p:txBody>
        </p:sp>
        <p:sp>
          <p:nvSpPr>
            <p:cNvPr id="28266" name="Rectangle 626"/>
            <p:cNvSpPr>
              <a:spLocks noChangeArrowheads="1"/>
            </p:cNvSpPr>
            <p:nvPr/>
          </p:nvSpPr>
          <p:spPr bwMode="auto">
            <a:xfrm>
              <a:off x="3714295" y="1532516"/>
              <a:ext cx="534454" cy="2341"/>
            </a:xfrm>
            <a:prstGeom prst="rect">
              <a:avLst/>
            </a:prstGeom>
            <a:noFill/>
            <a:ln w="7938">
              <a:solidFill>
                <a:srgbClr val="000000"/>
              </a:solidFill>
              <a:miter lim="800000"/>
              <a:headEnd/>
              <a:tailEnd/>
            </a:ln>
          </p:spPr>
          <p:txBody>
            <a:bodyPr/>
            <a:lstStyle/>
            <a:p>
              <a:endParaRPr lang="en-US"/>
            </a:p>
          </p:txBody>
        </p:sp>
        <p:sp>
          <p:nvSpPr>
            <p:cNvPr id="28267" name="Freeform 627"/>
            <p:cNvSpPr>
              <a:spLocks/>
            </p:cNvSpPr>
            <p:nvPr/>
          </p:nvSpPr>
          <p:spPr bwMode="auto">
            <a:xfrm>
              <a:off x="3714295" y="1531346"/>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FFFFFF"/>
            </a:solidFill>
            <a:ln w="0">
              <a:solidFill>
                <a:srgbClr val="FFFFFF"/>
              </a:solidFill>
              <a:round/>
              <a:headEnd/>
              <a:tailEnd/>
            </a:ln>
          </p:spPr>
          <p:txBody>
            <a:bodyPr/>
            <a:lstStyle/>
            <a:p>
              <a:endParaRPr lang="en-US"/>
            </a:p>
          </p:txBody>
        </p:sp>
        <p:sp>
          <p:nvSpPr>
            <p:cNvPr id="28268" name="Rectangle 628"/>
            <p:cNvSpPr>
              <a:spLocks noChangeArrowheads="1"/>
            </p:cNvSpPr>
            <p:nvPr/>
          </p:nvSpPr>
          <p:spPr bwMode="auto">
            <a:xfrm>
              <a:off x="3714295" y="1531346"/>
              <a:ext cx="534454" cy="1170"/>
            </a:xfrm>
            <a:prstGeom prst="rect">
              <a:avLst/>
            </a:prstGeom>
            <a:noFill/>
            <a:ln w="7938">
              <a:solidFill>
                <a:srgbClr val="000000"/>
              </a:solidFill>
              <a:miter lim="800000"/>
              <a:headEnd/>
              <a:tailEnd/>
            </a:ln>
          </p:spPr>
          <p:txBody>
            <a:bodyPr/>
            <a:lstStyle/>
            <a:p>
              <a:endParaRPr lang="en-US"/>
            </a:p>
          </p:txBody>
        </p:sp>
        <p:sp>
          <p:nvSpPr>
            <p:cNvPr id="28269" name="Freeform 629"/>
            <p:cNvSpPr>
              <a:spLocks/>
            </p:cNvSpPr>
            <p:nvPr/>
          </p:nvSpPr>
          <p:spPr bwMode="auto">
            <a:xfrm>
              <a:off x="3714295" y="1530175"/>
              <a:ext cx="534454" cy="1170"/>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FFFFFF"/>
            </a:solidFill>
            <a:ln w="0">
              <a:solidFill>
                <a:srgbClr val="FFFFFF"/>
              </a:solidFill>
              <a:round/>
              <a:headEnd/>
              <a:tailEnd/>
            </a:ln>
          </p:spPr>
          <p:txBody>
            <a:bodyPr/>
            <a:lstStyle/>
            <a:p>
              <a:endParaRPr lang="en-US"/>
            </a:p>
          </p:txBody>
        </p:sp>
        <p:sp>
          <p:nvSpPr>
            <p:cNvPr id="28270" name="Rectangle 630"/>
            <p:cNvSpPr>
              <a:spLocks noChangeArrowheads="1"/>
            </p:cNvSpPr>
            <p:nvPr/>
          </p:nvSpPr>
          <p:spPr bwMode="auto">
            <a:xfrm>
              <a:off x="3714295" y="1530175"/>
              <a:ext cx="534454" cy="1170"/>
            </a:xfrm>
            <a:prstGeom prst="rect">
              <a:avLst/>
            </a:prstGeom>
            <a:noFill/>
            <a:ln w="7938">
              <a:solidFill>
                <a:srgbClr val="000000"/>
              </a:solidFill>
              <a:miter lim="800000"/>
              <a:headEnd/>
              <a:tailEnd/>
            </a:ln>
          </p:spPr>
          <p:txBody>
            <a:bodyPr/>
            <a:lstStyle/>
            <a:p>
              <a:endParaRPr lang="en-US"/>
            </a:p>
          </p:txBody>
        </p:sp>
        <p:sp>
          <p:nvSpPr>
            <p:cNvPr id="28271" name="Freeform 631"/>
            <p:cNvSpPr>
              <a:spLocks/>
            </p:cNvSpPr>
            <p:nvPr/>
          </p:nvSpPr>
          <p:spPr bwMode="auto">
            <a:xfrm>
              <a:off x="3714295" y="1529005"/>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FFFFFF"/>
            </a:solidFill>
            <a:ln w="0">
              <a:solidFill>
                <a:srgbClr val="FFFFFF"/>
              </a:solidFill>
              <a:round/>
              <a:headEnd/>
              <a:tailEnd/>
            </a:ln>
          </p:spPr>
          <p:txBody>
            <a:bodyPr/>
            <a:lstStyle/>
            <a:p>
              <a:endParaRPr lang="en-US"/>
            </a:p>
          </p:txBody>
        </p:sp>
        <p:sp>
          <p:nvSpPr>
            <p:cNvPr id="28272" name="Rectangle 632"/>
            <p:cNvSpPr>
              <a:spLocks noChangeArrowheads="1"/>
            </p:cNvSpPr>
            <p:nvPr/>
          </p:nvSpPr>
          <p:spPr bwMode="auto">
            <a:xfrm>
              <a:off x="3714295" y="1529005"/>
              <a:ext cx="534454" cy="1170"/>
            </a:xfrm>
            <a:prstGeom prst="rect">
              <a:avLst/>
            </a:prstGeom>
            <a:noFill/>
            <a:ln w="7938">
              <a:solidFill>
                <a:srgbClr val="000000"/>
              </a:solidFill>
              <a:miter lim="800000"/>
              <a:headEnd/>
              <a:tailEnd/>
            </a:ln>
          </p:spPr>
          <p:txBody>
            <a:bodyPr/>
            <a:lstStyle/>
            <a:p>
              <a:endParaRPr lang="en-US"/>
            </a:p>
          </p:txBody>
        </p:sp>
        <p:sp>
          <p:nvSpPr>
            <p:cNvPr id="28273" name="Freeform 633"/>
            <p:cNvSpPr>
              <a:spLocks/>
            </p:cNvSpPr>
            <p:nvPr/>
          </p:nvSpPr>
          <p:spPr bwMode="auto">
            <a:xfrm>
              <a:off x="3714295" y="1526664"/>
              <a:ext cx="534454" cy="2341"/>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FFFFFF"/>
            </a:solidFill>
            <a:ln w="0">
              <a:solidFill>
                <a:srgbClr val="FFFFFF"/>
              </a:solidFill>
              <a:round/>
              <a:headEnd/>
              <a:tailEnd/>
            </a:ln>
          </p:spPr>
          <p:txBody>
            <a:bodyPr/>
            <a:lstStyle/>
            <a:p>
              <a:endParaRPr lang="en-US"/>
            </a:p>
          </p:txBody>
        </p:sp>
        <p:sp>
          <p:nvSpPr>
            <p:cNvPr id="28274" name="Rectangle 634"/>
            <p:cNvSpPr>
              <a:spLocks noChangeArrowheads="1"/>
            </p:cNvSpPr>
            <p:nvPr/>
          </p:nvSpPr>
          <p:spPr bwMode="auto">
            <a:xfrm>
              <a:off x="3714295" y="1526664"/>
              <a:ext cx="534454" cy="2341"/>
            </a:xfrm>
            <a:prstGeom prst="rect">
              <a:avLst/>
            </a:prstGeom>
            <a:noFill/>
            <a:ln w="7938">
              <a:solidFill>
                <a:srgbClr val="000000"/>
              </a:solidFill>
              <a:miter lim="800000"/>
              <a:headEnd/>
              <a:tailEnd/>
            </a:ln>
          </p:spPr>
          <p:txBody>
            <a:bodyPr/>
            <a:lstStyle/>
            <a:p>
              <a:endParaRPr lang="en-US"/>
            </a:p>
          </p:txBody>
        </p:sp>
        <p:sp>
          <p:nvSpPr>
            <p:cNvPr id="28275" name="Freeform 635"/>
            <p:cNvSpPr>
              <a:spLocks/>
            </p:cNvSpPr>
            <p:nvPr/>
          </p:nvSpPr>
          <p:spPr bwMode="auto">
            <a:xfrm>
              <a:off x="3714295" y="1525493"/>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FFFFFF"/>
            </a:solidFill>
            <a:ln w="0">
              <a:solidFill>
                <a:srgbClr val="FFFFFF"/>
              </a:solidFill>
              <a:round/>
              <a:headEnd/>
              <a:tailEnd/>
            </a:ln>
          </p:spPr>
          <p:txBody>
            <a:bodyPr/>
            <a:lstStyle/>
            <a:p>
              <a:endParaRPr lang="en-US"/>
            </a:p>
          </p:txBody>
        </p:sp>
        <p:sp>
          <p:nvSpPr>
            <p:cNvPr id="28276" name="Rectangle 636"/>
            <p:cNvSpPr>
              <a:spLocks noChangeArrowheads="1"/>
            </p:cNvSpPr>
            <p:nvPr/>
          </p:nvSpPr>
          <p:spPr bwMode="auto">
            <a:xfrm>
              <a:off x="3714295" y="1525493"/>
              <a:ext cx="534454" cy="1170"/>
            </a:xfrm>
            <a:prstGeom prst="rect">
              <a:avLst/>
            </a:prstGeom>
            <a:noFill/>
            <a:ln w="7938">
              <a:solidFill>
                <a:srgbClr val="000000"/>
              </a:solidFill>
              <a:miter lim="800000"/>
              <a:headEnd/>
              <a:tailEnd/>
            </a:ln>
          </p:spPr>
          <p:txBody>
            <a:bodyPr/>
            <a:lstStyle/>
            <a:p>
              <a:endParaRPr lang="en-US"/>
            </a:p>
          </p:txBody>
        </p:sp>
        <p:sp>
          <p:nvSpPr>
            <p:cNvPr id="28277" name="Freeform 637"/>
            <p:cNvSpPr>
              <a:spLocks/>
            </p:cNvSpPr>
            <p:nvPr/>
          </p:nvSpPr>
          <p:spPr bwMode="auto">
            <a:xfrm>
              <a:off x="3714295" y="1524323"/>
              <a:ext cx="534454" cy="1170"/>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FFFFFF"/>
            </a:solidFill>
            <a:ln w="0">
              <a:solidFill>
                <a:srgbClr val="FFFFFF"/>
              </a:solidFill>
              <a:round/>
              <a:headEnd/>
              <a:tailEnd/>
            </a:ln>
          </p:spPr>
          <p:txBody>
            <a:bodyPr/>
            <a:lstStyle/>
            <a:p>
              <a:endParaRPr lang="en-US"/>
            </a:p>
          </p:txBody>
        </p:sp>
        <p:sp>
          <p:nvSpPr>
            <p:cNvPr id="28278" name="Rectangle 638"/>
            <p:cNvSpPr>
              <a:spLocks noChangeArrowheads="1"/>
            </p:cNvSpPr>
            <p:nvPr/>
          </p:nvSpPr>
          <p:spPr bwMode="auto">
            <a:xfrm>
              <a:off x="3714295" y="1524323"/>
              <a:ext cx="534454" cy="1170"/>
            </a:xfrm>
            <a:prstGeom prst="rect">
              <a:avLst/>
            </a:prstGeom>
            <a:noFill/>
            <a:ln w="7938">
              <a:solidFill>
                <a:srgbClr val="000000"/>
              </a:solidFill>
              <a:miter lim="800000"/>
              <a:headEnd/>
              <a:tailEnd/>
            </a:ln>
          </p:spPr>
          <p:txBody>
            <a:bodyPr/>
            <a:lstStyle/>
            <a:p>
              <a:endParaRPr lang="en-US"/>
            </a:p>
          </p:txBody>
        </p:sp>
        <p:sp>
          <p:nvSpPr>
            <p:cNvPr id="28279" name="Freeform 639"/>
            <p:cNvSpPr>
              <a:spLocks/>
            </p:cNvSpPr>
            <p:nvPr/>
          </p:nvSpPr>
          <p:spPr bwMode="auto">
            <a:xfrm>
              <a:off x="3714295" y="1523152"/>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FFFFFF"/>
            </a:solidFill>
            <a:ln w="0">
              <a:solidFill>
                <a:srgbClr val="FFFFFF"/>
              </a:solidFill>
              <a:round/>
              <a:headEnd/>
              <a:tailEnd/>
            </a:ln>
          </p:spPr>
          <p:txBody>
            <a:bodyPr/>
            <a:lstStyle/>
            <a:p>
              <a:endParaRPr lang="en-US"/>
            </a:p>
          </p:txBody>
        </p:sp>
        <p:sp>
          <p:nvSpPr>
            <p:cNvPr id="28280" name="Rectangle 640"/>
            <p:cNvSpPr>
              <a:spLocks noChangeArrowheads="1"/>
            </p:cNvSpPr>
            <p:nvPr/>
          </p:nvSpPr>
          <p:spPr bwMode="auto">
            <a:xfrm>
              <a:off x="3714295" y="1523152"/>
              <a:ext cx="534454" cy="1170"/>
            </a:xfrm>
            <a:prstGeom prst="rect">
              <a:avLst/>
            </a:prstGeom>
            <a:noFill/>
            <a:ln w="7938">
              <a:solidFill>
                <a:srgbClr val="000000"/>
              </a:solidFill>
              <a:miter lim="800000"/>
              <a:headEnd/>
              <a:tailEnd/>
            </a:ln>
          </p:spPr>
          <p:txBody>
            <a:bodyPr/>
            <a:lstStyle/>
            <a:p>
              <a:endParaRPr lang="en-US"/>
            </a:p>
          </p:txBody>
        </p:sp>
        <p:sp>
          <p:nvSpPr>
            <p:cNvPr id="28281" name="Freeform 641"/>
            <p:cNvSpPr>
              <a:spLocks/>
            </p:cNvSpPr>
            <p:nvPr/>
          </p:nvSpPr>
          <p:spPr bwMode="auto">
            <a:xfrm>
              <a:off x="3714295" y="1521982"/>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FFFFFF"/>
            </a:solidFill>
            <a:ln w="0">
              <a:solidFill>
                <a:srgbClr val="FFFFFF"/>
              </a:solidFill>
              <a:round/>
              <a:headEnd/>
              <a:tailEnd/>
            </a:ln>
          </p:spPr>
          <p:txBody>
            <a:bodyPr/>
            <a:lstStyle/>
            <a:p>
              <a:endParaRPr lang="en-US"/>
            </a:p>
          </p:txBody>
        </p:sp>
        <p:sp>
          <p:nvSpPr>
            <p:cNvPr id="28282" name="Rectangle 642"/>
            <p:cNvSpPr>
              <a:spLocks noChangeArrowheads="1"/>
            </p:cNvSpPr>
            <p:nvPr/>
          </p:nvSpPr>
          <p:spPr bwMode="auto">
            <a:xfrm>
              <a:off x="3714295" y="1521982"/>
              <a:ext cx="534454" cy="1170"/>
            </a:xfrm>
            <a:prstGeom prst="rect">
              <a:avLst/>
            </a:prstGeom>
            <a:noFill/>
            <a:ln w="7938">
              <a:solidFill>
                <a:srgbClr val="000000"/>
              </a:solidFill>
              <a:miter lim="800000"/>
              <a:headEnd/>
              <a:tailEnd/>
            </a:ln>
          </p:spPr>
          <p:txBody>
            <a:bodyPr/>
            <a:lstStyle/>
            <a:p>
              <a:endParaRPr lang="en-US"/>
            </a:p>
          </p:txBody>
        </p:sp>
        <p:sp>
          <p:nvSpPr>
            <p:cNvPr id="28283" name="Freeform 643"/>
            <p:cNvSpPr>
              <a:spLocks/>
            </p:cNvSpPr>
            <p:nvPr/>
          </p:nvSpPr>
          <p:spPr bwMode="auto">
            <a:xfrm>
              <a:off x="3714295" y="1518471"/>
              <a:ext cx="534454" cy="3511"/>
            </a:xfrm>
            <a:custGeom>
              <a:avLst/>
              <a:gdLst>
                <a:gd name="T0" fmla="*/ 2147483647 w 1528"/>
                <a:gd name="T1" fmla="*/ 2147483647 h 10"/>
                <a:gd name="T2" fmla="*/ 2147483647 w 1528"/>
                <a:gd name="T3" fmla="*/ 2147483647 h 10"/>
                <a:gd name="T4" fmla="*/ 2147483647 w 1528"/>
                <a:gd name="T5" fmla="*/ 0 h 10"/>
                <a:gd name="T6" fmla="*/ 0 w 1528"/>
                <a:gd name="T7" fmla="*/ 0 h 10"/>
                <a:gd name="T8" fmla="*/ 0 w 1528"/>
                <a:gd name="T9" fmla="*/ 2147483647 h 10"/>
                <a:gd name="T10" fmla="*/ 2147483647 w 1528"/>
                <a:gd name="T11" fmla="*/ 2147483647 h 10"/>
                <a:gd name="T12" fmla="*/ 0 60000 65536"/>
                <a:gd name="T13" fmla="*/ 0 60000 65536"/>
                <a:gd name="T14" fmla="*/ 0 60000 65536"/>
                <a:gd name="T15" fmla="*/ 0 60000 65536"/>
                <a:gd name="T16" fmla="*/ 0 60000 65536"/>
                <a:gd name="T17" fmla="*/ 0 60000 65536"/>
                <a:gd name="T18" fmla="*/ 0 w 1528"/>
                <a:gd name="T19" fmla="*/ 0 h 10"/>
                <a:gd name="T20" fmla="*/ 1528 w 1528"/>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28" h="10">
                  <a:moveTo>
                    <a:pt x="1528" y="10"/>
                  </a:moveTo>
                  <a:lnTo>
                    <a:pt x="1528" y="10"/>
                  </a:lnTo>
                  <a:lnTo>
                    <a:pt x="1528" y="0"/>
                  </a:lnTo>
                  <a:lnTo>
                    <a:pt x="0" y="0"/>
                  </a:lnTo>
                  <a:lnTo>
                    <a:pt x="0" y="10"/>
                  </a:lnTo>
                  <a:lnTo>
                    <a:pt x="1528" y="10"/>
                  </a:lnTo>
                  <a:close/>
                </a:path>
              </a:pathLst>
            </a:custGeom>
            <a:solidFill>
              <a:srgbClr val="FFFFFF"/>
            </a:solidFill>
            <a:ln w="0">
              <a:solidFill>
                <a:srgbClr val="FFFFFF"/>
              </a:solidFill>
              <a:round/>
              <a:headEnd/>
              <a:tailEnd/>
            </a:ln>
          </p:spPr>
          <p:txBody>
            <a:bodyPr/>
            <a:lstStyle/>
            <a:p>
              <a:endParaRPr lang="en-US"/>
            </a:p>
          </p:txBody>
        </p:sp>
        <p:sp>
          <p:nvSpPr>
            <p:cNvPr id="28284" name="Rectangle 644"/>
            <p:cNvSpPr>
              <a:spLocks noChangeArrowheads="1"/>
            </p:cNvSpPr>
            <p:nvPr/>
          </p:nvSpPr>
          <p:spPr bwMode="auto">
            <a:xfrm>
              <a:off x="3714295" y="1518471"/>
              <a:ext cx="534454" cy="3511"/>
            </a:xfrm>
            <a:prstGeom prst="rect">
              <a:avLst/>
            </a:prstGeom>
            <a:noFill/>
            <a:ln w="7938">
              <a:solidFill>
                <a:srgbClr val="000000"/>
              </a:solidFill>
              <a:miter lim="800000"/>
              <a:headEnd/>
              <a:tailEnd/>
            </a:ln>
          </p:spPr>
          <p:txBody>
            <a:bodyPr/>
            <a:lstStyle/>
            <a:p>
              <a:endParaRPr lang="en-US"/>
            </a:p>
          </p:txBody>
        </p:sp>
        <p:sp>
          <p:nvSpPr>
            <p:cNvPr id="28285" name="Freeform 645"/>
            <p:cNvSpPr>
              <a:spLocks/>
            </p:cNvSpPr>
            <p:nvPr/>
          </p:nvSpPr>
          <p:spPr bwMode="auto">
            <a:xfrm>
              <a:off x="3714295" y="1517300"/>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FFFFFF"/>
            </a:solidFill>
            <a:ln w="0">
              <a:solidFill>
                <a:srgbClr val="FFFFFF"/>
              </a:solidFill>
              <a:round/>
              <a:headEnd/>
              <a:tailEnd/>
            </a:ln>
          </p:spPr>
          <p:txBody>
            <a:bodyPr/>
            <a:lstStyle/>
            <a:p>
              <a:endParaRPr lang="en-US"/>
            </a:p>
          </p:txBody>
        </p:sp>
        <p:sp>
          <p:nvSpPr>
            <p:cNvPr id="28286" name="Rectangle 646"/>
            <p:cNvSpPr>
              <a:spLocks noChangeArrowheads="1"/>
            </p:cNvSpPr>
            <p:nvPr/>
          </p:nvSpPr>
          <p:spPr bwMode="auto">
            <a:xfrm>
              <a:off x="3714295" y="1517300"/>
              <a:ext cx="534454" cy="1170"/>
            </a:xfrm>
            <a:prstGeom prst="rect">
              <a:avLst/>
            </a:prstGeom>
            <a:noFill/>
            <a:ln w="7938">
              <a:solidFill>
                <a:srgbClr val="000000"/>
              </a:solidFill>
              <a:miter lim="800000"/>
              <a:headEnd/>
              <a:tailEnd/>
            </a:ln>
          </p:spPr>
          <p:txBody>
            <a:bodyPr/>
            <a:lstStyle/>
            <a:p>
              <a:endParaRPr lang="en-US"/>
            </a:p>
          </p:txBody>
        </p:sp>
        <p:sp>
          <p:nvSpPr>
            <p:cNvPr id="28287" name="Freeform 647"/>
            <p:cNvSpPr>
              <a:spLocks/>
            </p:cNvSpPr>
            <p:nvPr/>
          </p:nvSpPr>
          <p:spPr bwMode="auto">
            <a:xfrm>
              <a:off x="3714295" y="1516130"/>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FFFFFF"/>
            </a:solidFill>
            <a:ln w="0">
              <a:solidFill>
                <a:srgbClr val="FFFFFF"/>
              </a:solidFill>
              <a:round/>
              <a:headEnd/>
              <a:tailEnd/>
            </a:ln>
          </p:spPr>
          <p:txBody>
            <a:bodyPr/>
            <a:lstStyle/>
            <a:p>
              <a:endParaRPr lang="en-US"/>
            </a:p>
          </p:txBody>
        </p:sp>
        <p:sp>
          <p:nvSpPr>
            <p:cNvPr id="28288" name="Rectangle 648"/>
            <p:cNvSpPr>
              <a:spLocks noChangeArrowheads="1"/>
            </p:cNvSpPr>
            <p:nvPr/>
          </p:nvSpPr>
          <p:spPr bwMode="auto">
            <a:xfrm>
              <a:off x="3714295" y="1516130"/>
              <a:ext cx="534454" cy="1170"/>
            </a:xfrm>
            <a:prstGeom prst="rect">
              <a:avLst/>
            </a:prstGeom>
            <a:noFill/>
            <a:ln w="7938">
              <a:solidFill>
                <a:srgbClr val="000000"/>
              </a:solidFill>
              <a:miter lim="800000"/>
              <a:headEnd/>
              <a:tailEnd/>
            </a:ln>
          </p:spPr>
          <p:txBody>
            <a:bodyPr/>
            <a:lstStyle/>
            <a:p>
              <a:endParaRPr lang="en-US"/>
            </a:p>
          </p:txBody>
        </p:sp>
        <p:sp>
          <p:nvSpPr>
            <p:cNvPr id="28289" name="Freeform 649"/>
            <p:cNvSpPr>
              <a:spLocks/>
            </p:cNvSpPr>
            <p:nvPr/>
          </p:nvSpPr>
          <p:spPr bwMode="auto">
            <a:xfrm>
              <a:off x="3714295" y="1513789"/>
              <a:ext cx="534454" cy="2341"/>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FFFFFF"/>
            </a:solidFill>
            <a:ln w="0">
              <a:solidFill>
                <a:srgbClr val="FFFFFF"/>
              </a:solidFill>
              <a:round/>
              <a:headEnd/>
              <a:tailEnd/>
            </a:ln>
          </p:spPr>
          <p:txBody>
            <a:bodyPr/>
            <a:lstStyle/>
            <a:p>
              <a:endParaRPr lang="en-US"/>
            </a:p>
          </p:txBody>
        </p:sp>
        <p:sp>
          <p:nvSpPr>
            <p:cNvPr id="28290" name="Rectangle 650"/>
            <p:cNvSpPr>
              <a:spLocks noChangeArrowheads="1"/>
            </p:cNvSpPr>
            <p:nvPr/>
          </p:nvSpPr>
          <p:spPr bwMode="auto">
            <a:xfrm>
              <a:off x="3714295" y="1513789"/>
              <a:ext cx="534454" cy="2341"/>
            </a:xfrm>
            <a:prstGeom prst="rect">
              <a:avLst/>
            </a:prstGeom>
            <a:noFill/>
            <a:ln w="7938">
              <a:solidFill>
                <a:srgbClr val="000000"/>
              </a:solidFill>
              <a:miter lim="800000"/>
              <a:headEnd/>
              <a:tailEnd/>
            </a:ln>
          </p:spPr>
          <p:txBody>
            <a:bodyPr/>
            <a:lstStyle/>
            <a:p>
              <a:endParaRPr lang="en-US"/>
            </a:p>
          </p:txBody>
        </p:sp>
        <p:sp>
          <p:nvSpPr>
            <p:cNvPr id="28291" name="Freeform 651"/>
            <p:cNvSpPr>
              <a:spLocks/>
            </p:cNvSpPr>
            <p:nvPr/>
          </p:nvSpPr>
          <p:spPr bwMode="auto">
            <a:xfrm>
              <a:off x="3714295" y="1511448"/>
              <a:ext cx="534454" cy="2341"/>
            </a:xfrm>
            <a:custGeom>
              <a:avLst/>
              <a:gdLst>
                <a:gd name="T0" fmla="*/ 2147483647 w 1528"/>
                <a:gd name="T1" fmla="*/ 2147483647 h 9"/>
                <a:gd name="T2" fmla="*/ 2147483647 w 1528"/>
                <a:gd name="T3" fmla="*/ 2147483647 h 9"/>
                <a:gd name="T4" fmla="*/ 2147483647 w 1528"/>
                <a:gd name="T5" fmla="*/ 0 h 9"/>
                <a:gd name="T6" fmla="*/ 0 w 1528"/>
                <a:gd name="T7" fmla="*/ 0 h 9"/>
                <a:gd name="T8" fmla="*/ 0 w 1528"/>
                <a:gd name="T9" fmla="*/ 2147483647 h 9"/>
                <a:gd name="T10" fmla="*/ 2147483647 w 1528"/>
                <a:gd name="T11" fmla="*/ 2147483647 h 9"/>
                <a:gd name="T12" fmla="*/ 0 60000 65536"/>
                <a:gd name="T13" fmla="*/ 0 60000 65536"/>
                <a:gd name="T14" fmla="*/ 0 60000 65536"/>
                <a:gd name="T15" fmla="*/ 0 60000 65536"/>
                <a:gd name="T16" fmla="*/ 0 60000 65536"/>
                <a:gd name="T17" fmla="*/ 0 60000 65536"/>
                <a:gd name="T18" fmla="*/ 0 w 1528"/>
                <a:gd name="T19" fmla="*/ 0 h 9"/>
                <a:gd name="T20" fmla="*/ 1528 w 1528"/>
                <a:gd name="T21" fmla="*/ 9 h 9"/>
              </a:gdLst>
              <a:ahLst/>
              <a:cxnLst>
                <a:cxn ang="T12">
                  <a:pos x="T0" y="T1"/>
                </a:cxn>
                <a:cxn ang="T13">
                  <a:pos x="T2" y="T3"/>
                </a:cxn>
                <a:cxn ang="T14">
                  <a:pos x="T4" y="T5"/>
                </a:cxn>
                <a:cxn ang="T15">
                  <a:pos x="T6" y="T7"/>
                </a:cxn>
                <a:cxn ang="T16">
                  <a:pos x="T8" y="T9"/>
                </a:cxn>
                <a:cxn ang="T17">
                  <a:pos x="T10" y="T11"/>
                </a:cxn>
              </a:cxnLst>
              <a:rect l="T18" t="T19" r="T20" b="T21"/>
              <a:pathLst>
                <a:path w="1528" h="9">
                  <a:moveTo>
                    <a:pt x="1528" y="9"/>
                  </a:moveTo>
                  <a:lnTo>
                    <a:pt x="1528" y="9"/>
                  </a:lnTo>
                  <a:lnTo>
                    <a:pt x="1528" y="0"/>
                  </a:lnTo>
                  <a:lnTo>
                    <a:pt x="0" y="0"/>
                  </a:lnTo>
                  <a:lnTo>
                    <a:pt x="0" y="9"/>
                  </a:lnTo>
                  <a:lnTo>
                    <a:pt x="1528" y="9"/>
                  </a:lnTo>
                  <a:close/>
                </a:path>
              </a:pathLst>
            </a:custGeom>
            <a:solidFill>
              <a:srgbClr val="FFFFFF"/>
            </a:solidFill>
            <a:ln w="0">
              <a:solidFill>
                <a:srgbClr val="FFFFFF"/>
              </a:solidFill>
              <a:round/>
              <a:headEnd/>
              <a:tailEnd/>
            </a:ln>
          </p:spPr>
          <p:txBody>
            <a:bodyPr/>
            <a:lstStyle/>
            <a:p>
              <a:endParaRPr lang="en-US"/>
            </a:p>
          </p:txBody>
        </p:sp>
        <p:sp>
          <p:nvSpPr>
            <p:cNvPr id="28292" name="Rectangle 652"/>
            <p:cNvSpPr>
              <a:spLocks noChangeArrowheads="1"/>
            </p:cNvSpPr>
            <p:nvPr/>
          </p:nvSpPr>
          <p:spPr bwMode="auto">
            <a:xfrm>
              <a:off x="3714295" y="1511448"/>
              <a:ext cx="534454" cy="2341"/>
            </a:xfrm>
            <a:prstGeom prst="rect">
              <a:avLst/>
            </a:prstGeom>
            <a:noFill/>
            <a:ln w="7938">
              <a:solidFill>
                <a:srgbClr val="000000"/>
              </a:solidFill>
              <a:miter lim="800000"/>
              <a:headEnd/>
              <a:tailEnd/>
            </a:ln>
          </p:spPr>
          <p:txBody>
            <a:bodyPr/>
            <a:lstStyle/>
            <a:p>
              <a:endParaRPr lang="en-US"/>
            </a:p>
          </p:txBody>
        </p:sp>
        <p:sp>
          <p:nvSpPr>
            <p:cNvPr id="28293" name="Freeform 653"/>
            <p:cNvSpPr>
              <a:spLocks/>
            </p:cNvSpPr>
            <p:nvPr/>
          </p:nvSpPr>
          <p:spPr bwMode="auto">
            <a:xfrm>
              <a:off x="3714295" y="1506766"/>
              <a:ext cx="534454" cy="4682"/>
            </a:xfrm>
            <a:custGeom>
              <a:avLst/>
              <a:gdLst>
                <a:gd name="T0" fmla="*/ 2147483647 w 1528"/>
                <a:gd name="T1" fmla="*/ 2147483647 h 15"/>
                <a:gd name="T2" fmla="*/ 2147483647 w 1528"/>
                <a:gd name="T3" fmla="*/ 2147483647 h 15"/>
                <a:gd name="T4" fmla="*/ 2147483647 w 1528"/>
                <a:gd name="T5" fmla="*/ 0 h 15"/>
                <a:gd name="T6" fmla="*/ 0 w 1528"/>
                <a:gd name="T7" fmla="*/ 0 h 15"/>
                <a:gd name="T8" fmla="*/ 0 w 1528"/>
                <a:gd name="T9" fmla="*/ 2147483647 h 15"/>
                <a:gd name="T10" fmla="*/ 2147483647 w 1528"/>
                <a:gd name="T11" fmla="*/ 2147483647 h 15"/>
                <a:gd name="T12" fmla="*/ 0 60000 65536"/>
                <a:gd name="T13" fmla="*/ 0 60000 65536"/>
                <a:gd name="T14" fmla="*/ 0 60000 65536"/>
                <a:gd name="T15" fmla="*/ 0 60000 65536"/>
                <a:gd name="T16" fmla="*/ 0 60000 65536"/>
                <a:gd name="T17" fmla="*/ 0 60000 65536"/>
                <a:gd name="T18" fmla="*/ 0 w 1528"/>
                <a:gd name="T19" fmla="*/ 0 h 15"/>
                <a:gd name="T20" fmla="*/ 1528 w 1528"/>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528" h="15">
                  <a:moveTo>
                    <a:pt x="1528" y="15"/>
                  </a:moveTo>
                  <a:lnTo>
                    <a:pt x="1528" y="15"/>
                  </a:lnTo>
                  <a:lnTo>
                    <a:pt x="1528" y="0"/>
                  </a:lnTo>
                  <a:lnTo>
                    <a:pt x="0" y="0"/>
                  </a:lnTo>
                  <a:lnTo>
                    <a:pt x="0" y="15"/>
                  </a:lnTo>
                  <a:lnTo>
                    <a:pt x="1528" y="15"/>
                  </a:lnTo>
                  <a:close/>
                </a:path>
              </a:pathLst>
            </a:custGeom>
            <a:solidFill>
              <a:srgbClr val="FFFFFF"/>
            </a:solidFill>
            <a:ln w="0">
              <a:solidFill>
                <a:srgbClr val="FFFFFF"/>
              </a:solidFill>
              <a:round/>
              <a:headEnd/>
              <a:tailEnd/>
            </a:ln>
          </p:spPr>
          <p:txBody>
            <a:bodyPr/>
            <a:lstStyle/>
            <a:p>
              <a:endParaRPr lang="en-US"/>
            </a:p>
          </p:txBody>
        </p:sp>
        <p:sp>
          <p:nvSpPr>
            <p:cNvPr id="28294" name="Rectangle 654"/>
            <p:cNvSpPr>
              <a:spLocks noChangeArrowheads="1"/>
            </p:cNvSpPr>
            <p:nvPr/>
          </p:nvSpPr>
          <p:spPr bwMode="auto">
            <a:xfrm>
              <a:off x="3714295" y="1506766"/>
              <a:ext cx="534454" cy="4682"/>
            </a:xfrm>
            <a:prstGeom prst="rect">
              <a:avLst/>
            </a:prstGeom>
            <a:noFill/>
            <a:ln w="7938">
              <a:solidFill>
                <a:srgbClr val="000000"/>
              </a:solidFill>
              <a:miter lim="800000"/>
              <a:headEnd/>
              <a:tailEnd/>
            </a:ln>
          </p:spPr>
          <p:txBody>
            <a:bodyPr/>
            <a:lstStyle/>
            <a:p>
              <a:endParaRPr lang="en-US"/>
            </a:p>
          </p:txBody>
        </p:sp>
        <p:sp>
          <p:nvSpPr>
            <p:cNvPr id="28295" name="Freeform 655"/>
            <p:cNvSpPr>
              <a:spLocks/>
            </p:cNvSpPr>
            <p:nvPr/>
          </p:nvSpPr>
          <p:spPr bwMode="auto">
            <a:xfrm>
              <a:off x="3714295" y="1505596"/>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FFFFFF"/>
            </a:solidFill>
            <a:ln w="0">
              <a:solidFill>
                <a:srgbClr val="FFFFFF"/>
              </a:solidFill>
              <a:round/>
              <a:headEnd/>
              <a:tailEnd/>
            </a:ln>
          </p:spPr>
          <p:txBody>
            <a:bodyPr/>
            <a:lstStyle/>
            <a:p>
              <a:endParaRPr lang="en-US"/>
            </a:p>
          </p:txBody>
        </p:sp>
        <p:sp>
          <p:nvSpPr>
            <p:cNvPr id="28296" name="Rectangle 656"/>
            <p:cNvSpPr>
              <a:spLocks noChangeArrowheads="1"/>
            </p:cNvSpPr>
            <p:nvPr/>
          </p:nvSpPr>
          <p:spPr bwMode="auto">
            <a:xfrm>
              <a:off x="3714295" y="1505596"/>
              <a:ext cx="534454" cy="1170"/>
            </a:xfrm>
            <a:prstGeom prst="rect">
              <a:avLst/>
            </a:prstGeom>
            <a:noFill/>
            <a:ln w="7938">
              <a:solidFill>
                <a:srgbClr val="000000"/>
              </a:solidFill>
              <a:miter lim="800000"/>
              <a:headEnd/>
              <a:tailEnd/>
            </a:ln>
          </p:spPr>
          <p:txBody>
            <a:bodyPr/>
            <a:lstStyle/>
            <a:p>
              <a:endParaRPr lang="en-US"/>
            </a:p>
          </p:txBody>
        </p:sp>
        <p:sp>
          <p:nvSpPr>
            <p:cNvPr id="28297" name="Freeform 657"/>
            <p:cNvSpPr>
              <a:spLocks/>
            </p:cNvSpPr>
            <p:nvPr/>
          </p:nvSpPr>
          <p:spPr bwMode="auto">
            <a:xfrm>
              <a:off x="3714295" y="1502084"/>
              <a:ext cx="534454" cy="3511"/>
            </a:xfrm>
            <a:custGeom>
              <a:avLst/>
              <a:gdLst>
                <a:gd name="T0" fmla="*/ 2147483647 w 1528"/>
                <a:gd name="T1" fmla="*/ 2147483647 h 10"/>
                <a:gd name="T2" fmla="*/ 2147483647 w 1528"/>
                <a:gd name="T3" fmla="*/ 2147483647 h 10"/>
                <a:gd name="T4" fmla="*/ 2147483647 w 1528"/>
                <a:gd name="T5" fmla="*/ 0 h 10"/>
                <a:gd name="T6" fmla="*/ 0 w 1528"/>
                <a:gd name="T7" fmla="*/ 0 h 10"/>
                <a:gd name="T8" fmla="*/ 0 w 1528"/>
                <a:gd name="T9" fmla="*/ 2147483647 h 10"/>
                <a:gd name="T10" fmla="*/ 2147483647 w 1528"/>
                <a:gd name="T11" fmla="*/ 2147483647 h 10"/>
                <a:gd name="T12" fmla="*/ 0 60000 65536"/>
                <a:gd name="T13" fmla="*/ 0 60000 65536"/>
                <a:gd name="T14" fmla="*/ 0 60000 65536"/>
                <a:gd name="T15" fmla="*/ 0 60000 65536"/>
                <a:gd name="T16" fmla="*/ 0 60000 65536"/>
                <a:gd name="T17" fmla="*/ 0 60000 65536"/>
                <a:gd name="T18" fmla="*/ 0 w 1528"/>
                <a:gd name="T19" fmla="*/ 0 h 10"/>
                <a:gd name="T20" fmla="*/ 1528 w 1528"/>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28" h="10">
                  <a:moveTo>
                    <a:pt x="1528" y="10"/>
                  </a:moveTo>
                  <a:lnTo>
                    <a:pt x="1528" y="10"/>
                  </a:lnTo>
                  <a:lnTo>
                    <a:pt x="1528" y="0"/>
                  </a:lnTo>
                  <a:lnTo>
                    <a:pt x="0" y="0"/>
                  </a:lnTo>
                  <a:lnTo>
                    <a:pt x="0" y="10"/>
                  </a:lnTo>
                  <a:lnTo>
                    <a:pt x="1528" y="10"/>
                  </a:lnTo>
                  <a:close/>
                </a:path>
              </a:pathLst>
            </a:custGeom>
            <a:solidFill>
              <a:srgbClr val="FFFFFF"/>
            </a:solidFill>
            <a:ln w="0">
              <a:solidFill>
                <a:srgbClr val="FFFFFF"/>
              </a:solidFill>
              <a:round/>
              <a:headEnd/>
              <a:tailEnd/>
            </a:ln>
          </p:spPr>
          <p:txBody>
            <a:bodyPr/>
            <a:lstStyle/>
            <a:p>
              <a:endParaRPr lang="en-US"/>
            </a:p>
          </p:txBody>
        </p:sp>
        <p:sp>
          <p:nvSpPr>
            <p:cNvPr id="28298" name="Rectangle 658"/>
            <p:cNvSpPr>
              <a:spLocks noChangeArrowheads="1"/>
            </p:cNvSpPr>
            <p:nvPr/>
          </p:nvSpPr>
          <p:spPr bwMode="auto">
            <a:xfrm>
              <a:off x="3714295" y="1502084"/>
              <a:ext cx="534454" cy="3511"/>
            </a:xfrm>
            <a:prstGeom prst="rect">
              <a:avLst/>
            </a:prstGeom>
            <a:noFill/>
            <a:ln w="7938">
              <a:solidFill>
                <a:srgbClr val="000000"/>
              </a:solidFill>
              <a:miter lim="800000"/>
              <a:headEnd/>
              <a:tailEnd/>
            </a:ln>
          </p:spPr>
          <p:txBody>
            <a:bodyPr/>
            <a:lstStyle/>
            <a:p>
              <a:endParaRPr lang="en-US"/>
            </a:p>
          </p:txBody>
        </p:sp>
        <p:sp>
          <p:nvSpPr>
            <p:cNvPr id="28299" name="Freeform 659"/>
            <p:cNvSpPr>
              <a:spLocks/>
            </p:cNvSpPr>
            <p:nvPr/>
          </p:nvSpPr>
          <p:spPr bwMode="auto">
            <a:xfrm>
              <a:off x="3714295" y="1498573"/>
              <a:ext cx="534454" cy="3511"/>
            </a:xfrm>
            <a:custGeom>
              <a:avLst/>
              <a:gdLst>
                <a:gd name="T0" fmla="*/ 2147483647 w 1528"/>
                <a:gd name="T1" fmla="*/ 2147483647 h 15"/>
                <a:gd name="T2" fmla="*/ 2147483647 w 1528"/>
                <a:gd name="T3" fmla="*/ 2147483647 h 15"/>
                <a:gd name="T4" fmla="*/ 2147483647 w 1528"/>
                <a:gd name="T5" fmla="*/ 0 h 15"/>
                <a:gd name="T6" fmla="*/ 0 w 1528"/>
                <a:gd name="T7" fmla="*/ 0 h 15"/>
                <a:gd name="T8" fmla="*/ 0 w 1528"/>
                <a:gd name="T9" fmla="*/ 2147483647 h 15"/>
                <a:gd name="T10" fmla="*/ 2147483647 w 1528"/>
                <a:gd name="T11" fmla="*/ 2147483647 h 15"/>
                <a:gd name="T12" fmla="*/ 0 60000 65536"/>
                <a:gd name="T13" fmla="*/ 0 60000 65536"/>
                <a:gd name="T14" fmla="*/ 0 60000 65536"/>
                <a:gd name="T15" fmla="*/ 0 60000 65536"/>
                <a:gd name="T16" fmla="*/ 0 60000 65536"/>
                <a:gd name="T17" fmla="*/ 0 60000 65536"/>
                <a:gd name="T18" fmla="*/ 0 w 1528"/>
                <a:gd name="T19" fmla="*/ 0 h 15"/>
                <a:gd name="T20" fmla="*/ 1528 w 1528"/>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528" h="15">
                  <a:moveTo>
                    <a:pt x="1528" y="15"/>
                  </a:moveTo>
                  <a:lnTo>
                    <a:pt x="1528" y="15"/>
                  </a:lnTo>
                  <a:lnTo>
                    <a:pt x="1528" y="0"/>
                  </a:lnTo>
                  <a:lnTo>
                    <a:pt x="0" y="0"/>
                  </a:lnTo>
                  <a:lnTo>
                    <a:pt x="0" y="15"/>
                  </a:lnTo>
                  <a:lnTo>
                    <a:pt x="1528" y="15"/>
                  </a:lnTo>
                  <a:close/>
                </a:path>
              </a:pathLst>
            </a:custGeom>
            <a:solidFill>
              <a:srgbClr val="FFFFFF"/>
            </a:solidFill>
            <a:ln w="0">
              <a:solidFill>
                <a:srgbClr val="FFFFFF"/>
              </a:solidFill>
              <a:round/>
              <a:headEnd/>
              <a:tailEnd/>
            </a:ln>
          </p:spPr>
          <p:txBody>
            <a:bodyPr/>
            <a:lstStyle/>
            <a:p>
              <a:endParaRPr lang="en-US"/>
            </a:p>
          </p:txBody>
        </p:sp>
        <p:sp>
          <p:nvSpPr>
            <p:cNvPr id="28300" name="Rectangle 660"/>
            <p:cNvSpPr>
              <a:spLocks noChangeArrowheads="1"/>
            </p:cNvSpPr>
            <p:nvPr/>
          </p:nvSpPr>
          <p:spPr bwMode="auto">
            <a:xfrm>
              <a:off x="3714295" y="1498573"/>
              <a:ext cx="534454" cy="3511"/>
            </a:xfrm>
            <a:prstGeom prst="rect">
              <a:avLst/>
            </a:prstGeom>
            <a:noFill/>
            <a:ln w="7938">
              <a:solidFill>
                <a:srgbClr val="000000"/>
              </a:solidFill>
              <a:miter lim="800000"/>
              <a:headEnd/>
              <a:tailEnd/>
            </a:ln>
          </p:spPr>
          <p:txBody>
            <a:bodyPr/>
            <a:lstStyle/>
            <a:p>
              <a:endParaRPr lang="en-US"/>
            </a:p>
          </p:txBody>
        </p:sp>
        <p:sp>
          <p:nvSpPr>
            <p:cNvPr id="28301" name="Freeform 661"/>
            <p:cNvSpPr>
              <a:spLocks/>
            </p:cNvSpPr>
            <p:nvPr/>
          </p:nvSpPr>
          <p:spPr bwMode="auto">
            <a:xfrm>
              <a:off x="3714295" y="1493891"/>
              <a:ext cx="534454" cy="4682"/>
            </a:xfrm>
            <a:custGeom>
              <a:avLst/>
              <a:gdLst>
                <a:gd name="T0" fmla="*/ 2147483647 w 1528"/>
                <a:gd name="T1" fmla="*/ 2147483647 h 15"/>
                <a:gd name="T2" fmla="*/ 2147483647 w 1528"/>
                <a:gd name="T3" fmla="*/ 2147483647 h 15"/>
                <a:gd name="T4" fmla="*/ 2147483647 w 1528"/>
                <a:gd name="T5" fmla="*/ 0 h 15"/>
                <a:gd name="T6" fmla="*/ 0 w 1528"/>
                <a:gd name="T7" fmla="*/ 0 h 15"/>
                <a:gd name="T8" fmla="*/ 0 w 1528"/>
                <a:gd name="T9" fmla="*/ 2147483647 h 15"/>
                <a:gd name="T10" fmla="*/ 2147483647 w 1528"/>
                <a:gd name="T11" fmla="*/ 2147483647 h 15"/>
                <a:gd name="T12" fmla="*/ 0 60000 65536"/>
                <a:gd name="T13" fmla="*/ 0 60000 65536"/>
                <a:gd name="T14" fmla="*/ 0 60000 65536"/>
                <a:gd name="T15" fmla="*/ 0 60000 65536"/>
                <a:gd name="T16" fmla="*/ 0 60000 65536"/>
                <a:gd name="T17" fmla="*/ 0 60000 65536"/>
                <a:gd name="T18" fmla="*/ 0 w 1528"/>
                <a:gd name="T19" fmla="*/ 0 h 15"/>
                <a:gd name="T20" fmla="*/ 1528 w 1528"/>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528" h="15">
                  <a:moveTo>
                    <a:pt x="1528" y="15"/>
                  </a:moveTo>
                  <a:lnTo>
                    <a:pt x="1528" y="15"/>
                  </a:lnTo>
                  <a:lnTo>
                    <a:pt x="1528" y="0"/>
                  </a:lnTo>
                  <a:lnTo>
                    <a:pt x="0" y="0"/>
                  </a:lnTo>
                  <a:lnTo>
                    <a:pt x="0" y="15"/>
                  </a:lnTo>
                  <a:lnTo>
                    <a:pt x="1528" y="15"/>
                  </a:lnTo>
                  <a:close/>
                </a:path>
              </a:pathLst>
            </a:custGeom>
            <a:solidFill>
              <a:srgbClr val="FFFFFF"/>
            </a:solidFill>
            <a:ln w="0">
              <a:solidFill>
                <a:srgbClr val="FFFFFF"/>
              </a:solidFill>
              <a:round/>
              <a:headEnd/>
              <a:tailEnd/>
            </a:ln>
          </p:spPr>
          <p:txBody>
            <a:bodyPr/>
            <a:lstStyle/>
            <a:p>
              <a:endParaRPr lang="en-US"/>
            </a:p>
          </p:txBody>
        </p:sp>
        <p:sp>
          <p:nvSpPr>
            <p:cNvPr id="28302" name="Rectangle 662"/>
            <p:cNvSpPr>
              <a:spLocks noChangeArrowheads="1"/>
            </p:cNvSpPr>
            <p:nvPr/>
          </p:nvSpPr>
          <p:spPr bwMode="auto">
            <a:xfrm>
              <a:off x="3714295" y="1493891"/>
              <a:ext cx="534454" cy="4682"/>
            </a:xfrm>
            <a:prstGeom prst="rect">
              <a:avLst/>
            </a:prstGeom>
            <a:noFill/>
            <a:ln w="7938">
              <a:solidFill>
                <a:srgbClr val="000000"/>
              </a:solidFill>
              <a:miter lim="800000"/>
              <a:headEnd/>
              <a:tailEnd/>
            </a:ln>
          </p:spPr>
          <p:txBody>
            <a:bodyPr/>
            <a:lstStyle/>
            <a:p>
              <a:endParaRPr lang="en-US"/>
            </a:p>
          </p:txBody>
        </p:sp>
        <p:sp>
          <p:nvSpPr>
            <p:cNvPr id="28303" name="Rectangle 663"/>
            <p:cNvSpPr>
              <a:spLocks noChangeArrowheads="1"/>
            </p:cNvSpPr>
            <p:nvPr/>
          </p:nvSpPr>
          <p:spPr bwMode="auto">
            <a:xfrm>
              <a:off x="3715694" y="1493891"/>
              <a:ext cx="533055" cy="147476"/>
            </a:xfrm>
            <a:prstGeom prst="rect">
              <a:avLst/>
            </a:prstGeom>
            <a:noFill/>
            <a:ln w="7938">
              <a:solidFill>
                <a:srgbClr val="000000"/>
              </a:solidFill>
              <a:miter lim="800000"/>
              <a:headEnd/>
              <a:tailEnd/>
            </a:ln>
          </p:spPr>
          <p:txBody>
            <a:bodyPr/>
            <a:lstStyle/>
            <a:p>
              <a:endParaRPr lang="en-US"/>
            </a:p>
          </p:txBody>
        </p:sp>
        <p:sp>
          <p:nvSpPr>
            <p:cNvPr id="28304" name="Freeform 664"/>
            <p:cNvSpPr>
              <a:spLocks/>
            </p:cNvSpPr>
            <p:nvPr/>
          </p:nvSpPr>
          <p:spPr bwMode="auto">
            <a:xfrm>
              <a:off x="3714295" y="1344074"/>
              <a:ext cx="534454" cy="4682"/>
            </a:xfrm>
            <a:custGeom>
              <a:avLst/>
              <a:gdLst>
                <a:gd name="T0" fmla="*/ 2147483647 w 1528"/>
                <a:gd name="T1" fmla="*/ 2147483647 h 15"/>
                <a:gd name="T2" fmla="*/ 2147483647 w 1528"/>
                <a:gd name="T3" fmla="*/ 2147483647 h 15"/>
                <a:gd name="T4" fmla="*/ 2147483647 w 1528"/>
                <a:gd name="T5" fmla="*/ 0 h 15"/>
                <a:gd name="T6" fmla="*/ 0 w 1528"/>
                <a:gd name="T7" fmla="*/ 0 h 15"/>
                <a:gd name="T8" fmla="*/ 0 w 1528"/>
                <a:gd name="T9" fmla="*/ 2147483647 h 15"/>
                <a:gd name="T10" fmla="*/ 2147483647 w 1528"/>
                <a:gd name="T11" fmla="*/ 2147483647 h 15"/>
                <a:gd name="T12" fmla="*/ 0 60000 65536"/>
                <a:gd name="T13" fmla="*/ 0 60000 65536"/>
                <a:gd name="T14" fmla="*/ 0 60000 65536"/>
                <a:gd name="T15" fmla="*/ 0 60000 65536"/>
                <a:gd name="T16" fmla="*/ 0 60000 65536"/>
                <a:gd name="T17" fmla="*/ 0 60000 65536"/>
                <a:gd name="T18" fmla="*/ 0 w 1528"/>
                <a:gd name="T19" fmla="*/ 0 h 15"/>
                <a:gd name="T20" fmla="*/ 1528 w 1528"/>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528" h="15">
                  <a:moveTo>
                    <a:pt x="1528" y="15"/>
                  </a:moveTo>
                  <a:lnTo>
                    <a:pt x="1528" y="15"/>
                  </a:lnTo>
                  <a:lnTo>
                    <a:pt x="1528" y="0"/>
                  </a:lnTo>
                  <a:lnTo>
                    <a:pt x="0" y="0"/>
                  </a:lnTo>
                  <a:lnTo>
                    <a:pt x="0" y="15"/>
                  </a:lnTo>
                  <a:lnTo>
                    <a:pt x="1528" y="15"/>
                  </a:lnTo>
                  <a:close/>
                </a:path>
              </a:pathLst>
            </a:custGeom>
            <a:solidFill>
              <a:srgbClr val="FFFFFF"/>
            </a:solidFill>
            <a:ln w="0">
              <a:solidFill>
                <a:srgbClr val="FFFFFF"/>
              </a:solidFill>
              <a:round/>
              <a:headEnd/>
              <a:tailEnd/>
            </a:ln>
          </p:spPr>
          <p:txBody>
            <a:bodyPr/>
            <a:lstStyle/>
            <a:p>
              <a:endParaRPr lang="en-US"/>
            </a:p>
          </p:txBody>
        </p:sp>
        <p:sp>
          <p:nvSpPr>
            <p:cNvPr id="28305" name="Rectangle 665"/>
            <p:cNvSpPr>
              <a:spLocks noChangeArrowheads="1"/>
            </p:cNvSpPr>
            <p:nvPr/>
          </p:nvSpPr>
          <p:spPr bwMode="auto">
            <a:xfrm>
              <a:off x="3714295" y="1344074"/>
              <a:ext cx="534454" cy="4682"/>
            </a:xfrm>
            <a:prstGeom prst="rect">
              <a:avLst/>
            </a:prstGeom>
            <a:noFill/>
            <a:ln w="7938">
              <a:solidFill>
                <a:srgbClr val="000000"/>
              </a:solidFill>
              <a:miter lim="800000"/>
              <a:headEnd/>
              <a:tailEnd/>
            </a:ln>
          </p:spPr>
          <p:txBody>
            <a:bodyPr/>
            <a:lstStyle/>
            <a:p>
              <a:endParaRPr lang="en-US"/>
            </a:p>
          </p:txBody>
        </p:sp>
        <p:sp>
          <p:nvSpPr>
            <p:cNvPr id="28306" name="Freeform 666"/>
            <p:cNvSpPr>
              <a:spLocks/>
            </p:cNvSpPr>
            <p:nvPr/>
          </p:nvSpPr>
          <p:spPr bwMode="auto">
            <a:xfrm>
              <a:off x="3714295" y="1339393"/>
              <a:ext cx="534454" cy="4682"/>
            </a:xfrm>
            <a:custGeom>
              <a:avLst/>
              <a:gdLst>
                <a:gd name="T0" fmla="*/ 2147483647 w 1528"/>
                <a:gd name="T1" fmla="*/ 2147483647 h 15"/>
                <a:gd name="T2" fmla="*/ 2147483647 w 1528"/>
                <a:gd name="T3" fmla="*/ 2147483647 h 15"/>
                <a:gd name="T4" fmla="*/ 2147483647 w 1528"/>
                <a:gd name="T5" fmla="*/ 0 h 15"/>
                <a:gd name="T6" fmla="*/ 0 w 1528"/>
                <a:gd name="T7" fmla="*/ 0 h 15"/>
                <a:gd name="T8" fmla="*/ 0 w 1528"/>
                <a:gd name="T9" fmla="*/ 2147483647 h 15"/>
                <a:gd name="T10" fmla="*/ 2147483647 w 1528"/>
                <a:gd name="T11" fmla="*/ 2147483647 h 15"/>
                <a:gd name="T12" fmla="*/ 0 60000 65536"/>
                <a:gd name="T13" fmla="*/ 0 60000 65536"/>
                <a:gd name="T14" fmla="*/ 0 60000 65536"/>
                <a:gd name="T15" fmla="*/ 0 60000 65536"/>
                <a:gd name="T16" fmla="*/ 0 60000 65536"/>
                <a:gd name="T17" fmla="*/ 0 60000 65536"/>
                <a:gd name="T18" fmla="*/ 0 w 1528"/>
                <a:gd name="T19" fmla="*/ 0 h 15"/>
                <a:gd name="T20" fmla="*/ 1528 w 1528"/>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528" h="15">
                  <a:moveTo>
                    <a:pt x="1528" y="15"/>
                  </a:moveTo>
                  <a:lnTo>
                    <a:pt x="1528" y="15"/>
                  </a:lnTo>
                  <a:lnTo>
                    <a:pt x="1528" y="0"/>
                  </a:lnTo>
                  <a:lnTo>
                    <a:pt x="0" y="0"/>
                  </a:lnTo>
                  <a:lnTo>
                    <a:pt x="0" y="15"/>
                  </a:lnTo>
                  <a:lnTo>
                    <a:pt x="1528" y="15"/>
                  </a:lnTo>
                  <a:close/>
                </a:path>
              </a:pathLst>
            </a:custGeom>
            <a:solidFill>
              <a:srgbClr val="FFFFFF"/>
            </a:solidFill>
            <a:ln w="0">
              <a:solidFill>
                <a:srgbClr val="FFFFFF"/>
              </a:solidFill>
              <a:round/>
              <a:headEnd/>
              <a:tailEnd/>
            </a:ln>
          </p:spPr>
          <p:txBody>
            <a:bodyPr/>
            <a:lstStyle/>
            <a:p>
              <a:endParaRPr lang="en-US"/>
            </a:p>
          </p:txBody>
        </p:sp>
        <p:sp>
          <p:nvSpPr>
            <p:cNvPr id="28307" name="Rectangle 667"/>
            <p:cNvSpPr>
              <a:spLocks noChangeArrowheads="1"/>
            </p:cNvSpPr>
            <p:nvPr/>
          </p:nvSpPr>
          <p:spPr bwMode="auto">
            <a:xfrm>
              <a:off x="3714295" y="1339393"/>
              <a:ext cx="534454" cy="4682"/>
            </a:xfrm>
            <a:prstGeom prst="rect">
              <a:avLst/>
            </a:prstGeom>
            <a:noFill/>
            <a:ln w="7938">
              <a:solidFill>
                <a:srgbClr val="000000"/>
              </a:solidFill>
              <a:miter lim="800000"/>
              <a:headEnd/>
              <a:tailEnd/>
            </a:ln>
          </p:spPr>
          <p:txBody>
            <a:bodyPr/>
            <a:lstStyle/>
            <a:p>
              <a:endParaRPr lang="en-US"/>
            </a:p>
          </p:txBody>
        </p:sp>
        <p:sp>
          <p:nvSpPr>
            <p:cNvPr id="28308" name="Freeform 668"/>
            <p:cNvSpPr>
              <a:spLocks/>
            </p:cNvSpPr>
            <p:nvPr/>
          </p:nvSpPr>
          <p:spPr bwMode="auto">
            <a:xfrm>
              <a:off x="3714295" y="1337052"/>
              <a:ext cx="534454" cy="2341"/>
            </a:xfrm>
            <a:custGeom>
              <a:avLst/>
              <a:gdLst>
                <a:gd name="T0" fmla="*/ 2147483647 w 1528"/>
                <a:gd name="T1" fmla="*/ 2147483647 h 10"/>
                <a:gd name="T2" fmla="*/ 2147483647 w 1528"/>
                <a:gd name="T3" fmla="*/ 2147483647 h 10"/>
                <a:gd name="T4" fmla="*/ 2147483647 w 1528"/>
                <a:gd name="T5" fmla="*/ 0 h 10"/>
                <a:gd name="T6" fmla="*/ 0 w 1528"/>
                <a:gd name="T7" fmla="*/ 0 h 10"/>
                <a:gd name="T8" fmla="*/ 0 w 1528"/>
                <a:gd name="T9" fmla="*/ 2147483647 h 10"/>
                <a:gd name="T10" fmla="*/ 2147483647 w 1528"/>
                <a:gd name="T11" fmla="*/ 2147483647 h 10"/>
                <a:gd name="T12" fmla="*/ 0 60000 65536"/>
                <a:gd name="T13" fmla="*/ 0 60000 65536"/>
                <a:gd name="T14" fmla="*/ 0 60000 65536"/>
                <a:gd name="T15" fmla="*/ 0 60000 65536"/>
                <a:gd name="T16" fmla="*/ 0 60000 65536"/>
                <a:gd name="T17" fmla="*/ 0 60000 65536"/>
                <a:gd name="T18" fmla="*/ 0 w 1528"/>
                <a:gd name="T19" fmla="*/ 0 h 10"/>
                <a:gd name="T20" fmla="*/ 1528 w 1528"/>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28" h="10">
                  <a:moveTo>
                    <a:pt x="1528" y="10"/>
                  </a:moveTo>
                  <a:lnTo>
                    <a:pt x="1528" y="10"/>
                  </a:lnTo>
                  <a:lnTo>
                    <a:pt x="1528" y="0"/>
                  </a:lnTo>
                  <a:lnTo>
                    <a:pt x="0" y="0"/>
                  </a:lnTo>
                  <a:lnTo>
                    <a:pt x="0" y="10"/>
                  </a:lnTo>
                  <a:lnTo>
                    <a:pt x="1528" y="10"/>
                  </a:lnTo>
                  <a:close/>
                </a:path>
              </a:pathLst>
            </a:custGeom>
            <a:solidFill>
              <a:srgbClr val="FFFFFF"/>
            </a:solidFill>
            <a:ln w="0">
              <a:solidFill>
                <a:srgbClr val="FFFFFF"/>
              </a:solidFill>
              <a:round/>
              <a:headEnd/>
              <a:tailEnd/>
            </a:ln>
          </p:spPr>
          <p:txBody>
            <a:bodyPr/>
            <a:lstStyle/>
            <a:p>
              <a:endParaRPr lang="en-US"/>
            </a:p>
          </p:txBody>
        </p:sp>
        <p:sp>
          <p:nvSpPr>
            <p:cNvPr id="28309" name="Rectangle 669"/>
            <p:cNvSpPr>
              <a:spLocks noChangeArrowheads="1"/>
            </p:cNvSpPr>
            <p:nvPr/>
          </p:nvSpPr>
          <p:spPr bwMode="auto">
            <a:xfrm>
              <a:off x="3714295" y="1337052"/>
              <a:ext cx="534454" cy="2341"/>
            </a:xfrm>
            <a:prstGeom prst="rect">
              <a:avLst/>
            </a:prstGeom>
            <a:noFill/>
            <a:ln w="7938">
              <a:solidFill>
                <a:srgbClr val="000000"/>
              </a:solidFill>
              <a:miter lim="800000"/>
              <a:headEnd/>
              <a:tailEnd/>
            </a:ln>
          </p:spPr>
          <p:txBody>
            <a:bodyPr/>
            <a:lstStyle/>
            <a:p>
              <a:endParaRPr lang="en-US"/>
            </a:p>
          </p:txBody>
        </p:sp>
        <p:sp>
          <p:nvSpPr>
            <p:cNvPr id="28310" name="Freeform 670"/>
            <p:cNvSpPr>
              <a:spLocks/>
            </p:cNvSpPr>
            <p:nvPr/>
          </p:nvSpPr>
          <p:spPr bwMode="auto">
            <a:xfrm>
              <a:off x="3714295" y="1334711"/>
              <a:ext cx="534454" cy="2341"/>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FFFFFF"/>
            </a:solidFill>
            <a:ln w="0">
              <a:solidFill>
                <a:srgbClr val="FFFFFF"/>
              </a:solidFill>
              <a:round/>
              <a:headEnd/>
              <a:tailEnd/>
            </a:ln>
          </p:spPr>
          <p:txBody>
            <a:bodyPr/>
            <a:lstStyle/>
            <a:p>
              <a:endParaRPr lang="en-US"/>
            </a:p>
          </p:txBody>
        </p:sp>
        <p:sp>
          <p:nvSpPr>
            <p:cNvPr id="28311" name="Rectangle 671"/>
            <p:cNvSpPr>
              <a:spLocks noChangeArrowheads="1"/>
            </p:cNvSpPr>
            <p:nvPr/>
          </p:nvSpPr>
          <p:spPr bwMode="auto">
            <a:xfrm>
              <a:off x="3714295" y="1334711"/>
              <a:ext cx="534454" cy="2341"/>
            </a:xfrm>
            <a:prstGeom prst="rect">
              <a:avLst/>
            </a:prstGeom>
            <a:noFill/>
            <a:ln w="7938">
              <a:solidFill>
                <a:srgbClr val="000000"/>
              </a:solidFill>
              <a:miter lim="800000"/>
              <a:headEnd/>
              <a:tailEnd/>
            </a:ln>
          </p:spPr>
          <p:txBody>
            <a:bodyPr/>
            <a:lstStyle/>
            <a:p>
              <a:endParaRPr lang="en-US"/>
            </a:p>
          </p:txBody>
        </p:sp>
        <p:sp>
          <p:nvSpPr>
            <p:cNvPr id="28312" name="Freeform 672"/>
            <p:cNvSpPr>
              <a:spLocks/>
            </p:cNvSpPr>
            <p:nvPr/>
          </p:nvSpPr>
          <p:spPr bwMode="auto">
            <a:xfrm>
              <a:off x="3714295" y="1331199"/>
              <a:ext cx="534454" cy="3511"/>
            </a:xfrm>
            <a:custGeom>
              <a:avLst/>
              <a:gdLst>
                <a:gd name="T0" fmla="*/ 2147483647 w 1528"/>
                <a:gd name="T1" fmla="*/ 2147483647 h 16"/>
                <a:gd name="T2" fmla="*/ 2147483647 w 1528"/>
                <a:gd name="T3" fmla="*/ 2147483647 h 16"/>
                <a:gd name="T4" fmla="*/ 2147483647 w 1528"/>
                <a:gd name="T5" fmla="*/ 0 h 16"/>
                <a:gd name="T6" fmla="*/ 0 w 1528"/>
                <a:gd name="T7" fmla="*/ 0 h 16"/>
                <a:gd name="T8" fmla="*/ 0 w 1528"/>
                <a:gd name="T9" fmla="*/ 2147483647 h 16"/>
                <a:gd name="T10" fmla="*/ 2147483647 w 1528"/>
                <a:gd name="T11" fmla="*/ 2147483647 h 16"/>
                <a:gd name="T12" fmla="*/ 0 60000 65536"/>
                <a:gd name="T13" fmla="*/ 0 60000 65536"/>
                <a:gd name="T14" fmla="*/ 0 60000 65536"/>
                <a:gd name="T15" fmla="*/ 0 60000 65536"/>
                <a:gd name="T16" fmla="*/ 0 60000 65536"/>
                <a:gd name="T17" fmla="*/ 0 60000 65536"/>
                <a:gd name="T18" fmla="*/ 0 w 1528"/>
                <a:gd name="T19" fmla="*/ 0 h 16"/>
                <a:gd name="T20" fmla="*/ 1528 w 1528"/>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528" h="16">
                  <a:moveTo>
                    <a:pt x="1528" y="16"/>
                  </a:moveTo>
                  <a:lnTo>
                    <a:pt x="1528" y="16"/>
                  </a:lnTo>
                  <a:lnTo>
                    <a:pt x="1528" y="0"/>
                  </a:lnTo>
                  <a:lnTo>
                    <a:pt x="0" y="0"/>
                  </a:lnTo>
                  <a:lnTo>
                    <a:pt x="0" y="16"/>
                  </a:lnTo>
                  <a:lnTo>
                    <a:pt x="1528" y="16"/>
                  </a:lnTo>
                  <a:close/>
                </a:path>
              </a:pathLst>
            </a:custGeom>
            <a:solidFill>
              <a:srgbClr val="FFFFFF"/>
            </a:solidFill>
            <a:ln w="0">
              <a:solidFill>
                <a:srgbClr val="FFFFFF"/>
              </a:solidFill>
              <a:round/>
              <a:headEnd/>
              <a:tailEnd/>
            </a:ln>
          </p:spPr>
          <p:txBody>
            <a:bodyPr/>
            <a:lstStyle/>
            <a:p>
              <a:endParaRPr lang="en-US"/>
            </a:p>
          </p:txBody>
        </p:sp>
        <p:sp>
          <p:nvSpPr>
            <p:cNvPr id="28313" name="Rectangle 673"/>
            <p:cNvSpPr>
              <a:spLocks noChangeArrowheads="1"/>
            </p:cNvSpPr>
            <p:nvPr/>
          </p:nvSpPr>
          <p:spPr bwMode="auto">
            <a:xfrm>
              <a:off x="3714295" y="1331199"/>
              <a:ext cx="534454" cy="3511"/>
            </a:xfrm>
            <a:prstGeom prst="rect">
              <a:avLst/>
            </a:prstGeom>
            <a:noFill/>
            <a:ln w="7938">
              <a:solidFill>
                <a:srgbClr val="000000"/>
              </a:solidFill>
              <a:miter lim="800000"/>
              <a:headEnd/>
              <a:tailEnd/>
            </a:ln>
          </p:spPr>
          <p:txBody>
            <a:bodyPr/>
            <a:lstStyle/>
            <a:p>
              <a:endParaRPr lang="en-US"/>
            </a:p>
          </p:txBody>
        </p:sp>
        <p:sp>
          <p:nvSpPr>
            <p:cNvPr id="28314" name="Freeform 674"/>
            <p:cNvSpPr>
              <a:spLocks/>
            </p:cNvSpPr>
            <p:nvPr/>
          </p:nvSpPr>
          <p:spPr bwMode="auto">
            <a:xfrm>
              <a:off x="3714295" y="1327688"/>
              <a:ext cx="534454" cy="3511"/>
            </a:xfrm>
            <a:custGeom>
              <a:avLst/>
              <a:gdLst>
                <a:gd name="T0" fmla="*/ 2147483647 w 1528"/>
                <a:gd name="T1" fmla="*/ 2147483647 h 9"/>
                <a:gd name="T2" fmla="*/ 2147483647 w 1528"/>
                <a:gd name="T3" fmla="*/ 2147483647 h 9"/>
                <a:gd name="T4" fmla="*/ 2147483647 w 1528"/>
                <a:gd name="T5" fmla="*/ 0 h 9"/>
                <a:gd name="T6" fmla="*/ 0 w 1528"/>
                <a:gd name="T7" fmla="*/ 0 h 9"/>
                <a:gd name="T8" fmla="*/ 0 w 1528"/>
                <a:gd name="T9" fmla="*/ 2147483647 h 9"/>
                <a:gd name="T10" fmla="*/ 2147483647 w 1528"/>
                <a:gd name="T11" fmla="*/ 2147483647 h 9"/>
                <a:gd name="T12" fmla="*/ 0 60000 65536"/>
                <a:gd name="T13" fmla="*/ 0 60000 65536"/>
                <a:gd name="T14" fmla="*/ 0 60000 65536"/>
                <a:gd name="T15" fmla="*/ 0 60000 65536"/>
                <a:gd name="T16" fmla="*/ 0 60000 65536"/>
                <a:gd name="T17" fmla="*/ 0 60000 65536"/>
                <a:gd name="T18" fmla="*/ 0 w 1528"/>
                <a:gd name="T19" fmla="*/ 0 h 9"/>
                <a:gd name="T20" fmla="*/ 1528 w 1528"/>
                <a:gd name="T21" fmla="*/ 9 h 9"/>
              </a:gdLst>
              <a:ahLst/>
              <a:cxnLst>
                <a:cxn ang="T12">
                  <a:pos x="T0" y="T1"/>
                </a:cxn>
                <a:cxn ang="T13">
                  <a:pos x="T2" y="T3"/>
                </a:cxn>
                <a:cxn ang="T14">
                  <a:pos x="T4" y="T5"/>
                </a:cxn>
                <a:cxn ang="T15">
                  <a:pos x="T6" y="T7"/>
                </a:cxn>
                <a:cxn ang="T16">
                  <a:pos x="T8" y="T9"/>
                </a:cxn>
                <a:cxn ang="T17">
                  <a:pos x="T10" y="T11"/>
                </a:cxn>
              </a:cxnLst>
              <a:rect l="T18" t="T19" r="T20" b="T21"/>
              <a:pathLst>
                <a:path w="1528" h="9">
                  <a:moveTo>
                    <a:pt x="1528" y="9"/>
                  </a:moveTo>
                  <a:lnTo>
                    <a:pt x="1528" y="9"/>
                  </a:lnTo>
                  <a:lnTo>
                    <a:pt x="1528" y="0"/>
                  </a:lnTo>
                  <a:lnTo>
                    <a:pt x="0" y="0"/>
                  </a:lnTo>
                  <a:lnTo>
                    <a:pt x="0" y="9"/>
                  </a:lnTo>
                  <a:lnTo>
                    <a:pt x="1528" y="9"/>
                  </a:lnTo>
                  <a:close/>
                </a:path>
              </a:pathLst>
            </a:custGeom>
            <a:solidFill>
              <a:srgbClr val="FFFFFF"/>
            </a:solidFill>
            <a:ln w="0">
              <a:solidFill>
                <a:srgbClr val="FFFFFF"/>
              </a:solidFill>
              <a:round/>
              <a:headEnd/>
              <a:tailEnd/>
            </a:ln>
          </p:spPr>
          <p:txBody>
            <a:bodyPr/>
            <a:lstStyle/>
            <a:p>
              <a:endParaRPr lang="en-US"/>
            </a:p>
          </p:txBody>
        </p:sp>
        <p:sp>
          <p:nvSpPr>
            <p:cNvPr id="28315" name="Rectangle 675"/>
            <p:cNvSpPr>
              <a:spLocks noChangeArrowheads="1"/>
            </p:cNvSpPr>
            <p:nvPr/>
          </p:nvSpPr>
          <p:spPr bwMode="auto">
            <a:xfrm>
              <a:off x="3714295" y="1327688"/>
              <a:ext cx="534454" cy="3511"/>
            </a:xfrm>
            <a:prstGeom prst="rect">
              <a:avLst/>
            </a:prstGeom>
            <a:noFill/>
            <a:ln w="7938">
              <a:solidFill>
                <a:srgbClr val="000000"/>
              </a:solidFill>
              <a:miter lim="800000"/>
              <a:headEnd/>
              <a:tailEnd/>
            </a:ln>
          </p:spPr>
          <p:txBody>
            <a:bodyPr/>
            <a:lstStyle/>
            <a:p>
              <a:endParaRPr lang="en-US"/>
            </a:p>
          </p:txBody>
        </p:sp>
        <p:sp>
          <p:nvSpPr>
            <p:cNvPr id="28316" name="Freeform 676"/>
            <p:cNvSpPr>
              <a:spLocks/>
            </p:cNvSpPr>
            <p:nvPr/>
          </p:nvSpPr>
          <p:spPr bwMode="auto">
            <a:xfrm>
              <a:off x="3714295" y="1326518"/>
              <a:ext cx="534454" cy="1170"/>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FFFFFF"/>
            </a:solidFill>
            <a:ln w="0">
              <a:solidFill>
                <a:srgbClr val="FFFFFF"/>
              </a:solidFill>
              <a:round/>
              <a:headEnd/>
              <a:tailEnd/>
            </a:ln>
          </p:spPr>
          <p:txBody>
            <a:bodyPr/>
            <a:lstStyle/>
            <a:p>
              <a:endParaRPr lang="en-US"/>
            </a:p>
          </p:txBody>
        </p:sp>
        <p:sp>
          <p:nvSpPr>
            <p:cNvPr id="28317" name="Rectangle 677"/>
            <p:cNvSpPr>
              <a:spLocks noChangeArrowheads="1"/>
            </p:cNvSpPr>
            <p:nvPr/>
          </p:nvSpPr>
          <p:spPr bwMode="auto">
            <a:xfrm>
              <a:off x="3714295" y="1326518"/>
              <a:ext cx="534454" cy="1170"/>
            </a:xfrm>
            <a:prstGeom prst="rect">
              <a:avLst/>
            </a:prstGeom>
            <a:noFill/>
            <a:ln w="7938">
              <a:solidFill>
                <a:srgbClr val="000000"/>
              </a:solidFill>
              <a:miter lim="800000"/>
              <a:headEnd/>
              <a:tailEnd/>
            </a:ln>
          </p:spPr>
          <p:txBody>
            <a:bodyPr/>
            <a:lstStyle/>
            <a:p>
              <a:endParaRPr lang="en-US"/>
            </a:p>
          </p:txBody>
        </p:sp>
        <p:sp>
          <p:nvSpPr>
            <p:cNvPr id="28318" name="Freeform 678"/>
            <p:cNvSpPr>
              <a:spLocks/>
            </p:cNvSpPr>
            <p:nvPr/>
          </p:nvSpPr>
          <p:spPr bwMode="auto">
            <a:xfrm>
              <a:off x="3714295" y="1325347"/>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FFFFFF"/>
            </a:solidFill>
            <a:ln w="0">
              <a:solidFill>
                <a:srgbClr val="FFFFFF"/>
              </a:solidFill>
              <a:round/>
              <a:headEnd/>
              <a:tailEnd/>
            </a:ln>
          </p:spPr>
          <p:txBody>
            <a:bodyPr/>
            <a:lstStyle/>
            <a:p>
              <a:endParaRPr lang="en-US"/>
            </a:p>
          </p:txBody>
        </p:sp>
        <p:sp>
          <p:nvSpPr>
            <p:cNvPr id="28319" name="Rectangle 679"/>
            <p:cNvSpPr>
              <a:spLocks noChangeArrowheads="1"/>
            </p:cNvSpPr>
            <p:nvPr/>
          </p:nvSpPr>
          <p:spPr bwMode="auto">
            <a:xfrm>
              <a:off x="3714295" y="1325347"/>
              <a:ext cx="534454" cy="1170"/>
            </a:xfrm>
            <a:prstGeom prst="rect">
              <a:avLst/>
            </a:prstGeom>
            <a:noFill/>
            <a:ln w="7938">
              <a:solidFill>
                <a:srgbClr val="000000"/>
              </a:solidFill>
              <a:miter lim="800000"/>
              <a:headEnd/>
              <a:tailEnd/>
            </a:ln>
          </p:spPr>
          <p:txBody>
            <a:bodyPr/>
            <a:lstStyle/>
            <a:p>
              <a:endParaRPr lang="en-US"/>
            </a:p>
          </p:txBody>
        </p:sp>
        <p:sp>
          <p:nvSpPr>
            <p:cNvPr id="28320" name="Freeform 680"/>
            <p:cNvSpPr>
              <a:spLocks/>
            </p:cNvSpPr>
            <p:nvPr/>
          </p:nvSpPr>
          <p:spPr bwMode="auto">
            <a:xfrm>
              <a:off x="3714295" y="1323006"/>
              <a:ext cx="534454" cy="2341"/>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FFFFFF"/>
            </a:solidFill>
            <a:ln w="0">
              <a:solidFill>
                <a:srgbClr val="FFFFFF"/>
              </a:solidFill>
              <a:round/>
              <a:headEnd/>
              <a:tailEnd/>
            </a:ln>
          </p:spPr>
          <p:txBody>
            <a:bodyPr/>
            <a:lstStyle/>
            <a:p>
              <a:endParaRPr lang="en-US"/>
            </a:p>
          </p:txBody>
        </p:sp>
        <p:sp>
          <p:nvSpPr>
            <p:cNvPr id="28321" name="Rectangle 681"/>
            <p:cNvSpPr>
              <a:spLocks noChangeArrowheads="1"/>
            </p:cNvSpPr>
            <p:nvPr/>
          </p:nvSpPr>
          <p:spPr bwMode="auto">
            <a:xfrm>
              <a:off x="3714295" y="1323006"/>
              <a:ext cx="534454" cy="2341"/>
            </a:xfrm>
            <a:prstGeom prst="rect">
              <a:avLst/>
            </a:prstGeom>
            <a:noFill/>
            <a:ln w="7938">
              <a:solidFill>
                <a:srgbClr val="000000"/>
              </a:solidFill>
              <a:miter lim="800000"/>
              <a:headEnd/>
              <a:tailEnd/>
            </a:ln>
          </p:spPr>
          <p:txBody>
            <a:bodyPr/>
            <a:lstStyle/>
            <a:p>
              <a:endParaRPr lang="en-US"/>
            </a:p>
          </p:txBody>
        </p:sp>
        <p:sp>
          <p:nvSpPr>
            <p:cNvPr id="28322" name="Freeform 682"/>
            <p:cNvSpPr>
              <a:spLocks/>
            </p:cNvSpPr>
            <p:nvPr/>
          </p:nvSpPr>
          <p:spPr bwMode="auto">
            <a:xfrm>
              <a:off x="3714295" y="1320665"/>
              <a:ext cx="534454" cy="2341"/>
            </a:xfrm>
            <a:custGeom>
              <a:avLst/>
              <a:gdLst>
                <a:gd name="T0" fmla="*/ 2147483647 w 1528"/>
                <a:gd name="T1" fmla="*/ 2147483647 h 11"/>
                <a:gd name="T2" fmla="*/ 2147483647 w 1528"/>
                <a:gd name="T3" fmla="*/ 2147483647 h 11"/>
                <a:gd name="T4" fmla="*/ 2147483647 w 1528"/>
                <a:gd name="T5" fmla="*/ 0 h 11"/>
                <a:gd name="T6" fmla="*/ 0 w 1528"/>
                <a:gd name="T7" fmla="*/ 0 h 11"/>
                <a:gd name="T8" fmla="*/ 0 w 1528"/>
                <a:gd name="T9" fmla="*/ 2147483647 h 11"/>
                <a:gd name="T10" fmla="*/ 2147483647 w 1528"/>
                <a:gd name="T11" fmla="*/ 2147483647 h 11"/>
                <a:gd name="T12" fmla="*/ 0 60000 65536"/>
                <a:gd name="T13" fmla="*/ 0 60000 65536"/>
                <a:gd name="T14" fmla="*/ 0 60000 65536"/>
                <a:gd name="T15" fmla="*/ 0 60000 65536"/>
                <a:gd name="T16" fmla="*/ 0 60000 65536"/>
                <a:gd name="T17" fmla="*/ 0 60000 65536"/>
                <a:gd name="T18" fmla="*/ 0 w 1528"/>
                <a:gd name="T19" fmla="*/ 0 h 11"/>
                <a:gd name="T20" fmla="*/ 1528 w 15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528" h="11">
                  <a:moveTo>
                    <a:pt x="1528" y="11"/>
                  </a:moveTo>
                  <a:lnTo>
                    <a:pt x="1528" y="11"/>
                  </a:lnTo>
                  <a:lnTo>
                    <a:pt x="1528" y="0"/>
                  </a:lnTo>
                  <a:lnTo>
                    <a:pt x="0" y="0"/>
                  </a:lnTo>
                  <a:lnTo>
                    <a:pt x="0" y="11"/>
                  </a:lnTo>
                  <a:lnTo>
                    <a:pt x="1528" y="11"/>
                  </a:lnTo>
                  <a:close/>
                </a:path>
              </a:pathLst>
            </a:custGeom>
            <a:solidFill>
              <a:srgbClr val="FFFFFF"/>
            </a:solidFill>
            <a:ln w="0">
              <a:solidFill>
                <a:srgbClr val="FFFFFF"/>
              </a:solidFill>
              <a:round/>
              <a:headEnd/>
              <a:tailEnd/>
            </a:ln>
          </p:spPr>
          <p:txBody>
            <a:bodyPr/>
            <a:lstStyle/>
            <a:p>
              <a:endParaRPr lang="en-US"/>
            </a:p>
          </p:txBody>
        </p:sp>
        <p:sp>
          <p:nvSpPr>
            <p:cNvPr id="28323" name="Rectangle 683"/>
            <p:cNvSpPr>
              <a:spLocks noChangeArrowheads="1"/>
            </p:cNvSpPr>
            <p:nvPr/>
          </p:nvSpPr>
          <p:spPr bwMode="auto">
            <a:xfrm>
              <a:off x="3714295" y="1320665"/>
              <a:ext cx="534454" cy="2341"/>
            </a:xfrm>
            <a:prstGeom prst="rect">
              <a:avLst/>
            </a:prstGeom>
            <a:noFill/>
            <a:ln w="7938">
              <a:solidFill>
                <a:srgbClr val="000000"/>
              </a:solidFill>
              <a:miter lim="800000"/>
              <a:headEnd/>
              <a:tailEnd/>
            </a:ln>
          </p:spPr>
          <p:txBody>
            <a:bodyPr/>
            <a:lstStyle/>
            <a:p>
              <a:endParaRPr lang="en-US"/>
            </a:p>
          </p:txBody>
        </p:sp>
        <p:sp>
          <p:nvSpPr>
            <p:cNvPr id="28324" name="Freeform 684"/>
            <p:cNvSpPr>
              <a:spLocks/>
            </p:cNvSpPr>
            <p:nvPr/>
          </p:nvSpPr>
          <p:spPr bwMode="auto">
            <a:xfrm>
              <a:off x="3714295" y="1319495"/>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FFFFFF"/>
            </a:solidFill>
            <a:ln w="0">
              <a:solidFill>
                <a:srgbClr val="FFFFFF"/>
              </a:solidFill>
              <a:round/>
              <a:headEnd/>
              <a:tailEnd/>
            </a:ln>
          </p:spPr>
          <p:txBody>
            <a:bodyPr/>
            <a:lstStyle/>
            <a:p>
              <a:endParaRPr lang="en-US"/>
            </a:p>
          </p:txBody>
        </p:sp>
        <p:sp>
          <p:nvSpPr>
            <p:cNvPr id="28325" name="Rectangle 685"/>
            <p:cNvSpPr>
              <a:spLocks noChangeArrowheads="1"/>
            </p:cNvSpPr>
            <p:nvPr/>
          </p:nvSpPr>
          <p:spPr bwMode="auto">
            <a:xfrm>
              <a:off x="3714295" y="1319495"/>
              <a:ext cx="534454" cy="1170"/>
            </a:xfrm>
            <a:prstGeom prst="rect">
              <a:avLst/>
            </a:prstGeom>
            <a:noFill/>
            <a:ln w="7938">
              <a:solidFill>
                <a:srgbClr val="000000"/>
              </a:solidFill>
              <a:miter lim="800000"/>
              <a:headEnd/>
              <a:tailEnd/>
            </a:ln>
          </p:spPr>
          <p:txBody>
            <a:bodyPr/>
            <a:lstStyle/>
            <a:p>
              <a:endParaRPr lang="en-US"/>
            </a:p>
          </p:txBody>
        </p:sp>
        <p:sp>
          <p:nvSpPr>
            <p:cNvPr id="28326" name="Freeform 686"/>
            <p:cNvSpPr>
              <a:spLocks/>
            </p:cNvSpPr>
            <p:nvPr/>
          </p:nvSpPr>
          <p:spPr bwMode="auto">
            <a:xfrm>
              <a:off x="3714295" y="1317154"/>
              <a:ext cx="534454" cy="2341"/>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FFFFFF"/>
            </a:solidFill>
            <a:ln w="0">
              <a:solidFill>
                <a:srgbClr val="FFFFFF"/>
              </a:solidFill>
              <a:round/>
              <a:headEnd/>
              <a:tailEnd/>
            </a:ln>
          </p:spPr>
          <p:txBody>
            <a:bodyPr/>
            <a:lstStyle/>
            <a:p>
              <a:endParaRPr lang="en-US"/>
            </a:p>
          </p:txBody>
        </p:sp>
        <p:sp>
          <p:nvSpPr>
            <p:cNvPr id="28327" name="Rectangle 687"/>
            <p:cNvSpPr>
              <a:spLocks noChangeArrowheads="1"/>
            </p:cNvSpPr>
            <p:nvPr/>
          </p:nvSpPr>
          <p:spPr bwMode="auto">
            <a:xfrm>
              <a:off x="3714295" y="1317154"/>
              <a:ext cx="534454" cy="2341"/>
            </a:xfrm>
            <a:prstGeom prst="rect">
              <a:avLst/>
            </a:prstGeom>
            <a:noFill/>
            <a:ln w="7938">
              <a:solidFill>
                <a:srgbClr val="000000"/>
              </a:solidFill>
              <a:miter lim="800000"/>
              <a:headEnd/>
              <a:tailEnd/>
            </a:ln>
          </p:spPr>
          <p:txBody>
            <a:bodyPr/>
            <a:lstStyle/>
            <a:p>
              <a:endParaRPr lang="en-US"/>
            </a:p>
          </p:txBody>
        </p:sp>
        <p:sp>
          <p:nvSpPr>
            <p:cNvPr id="28328" name="Freeform 688"/>
            <p:cNvSpPr>
              <a:spLocks/>
            </p:cNvSpPr>
            <p:nvPr/>
          </p:nvSpPr>
          <p:spPr bwMode="auto">
            <a:xfrm>
              <a:off x="3714295" y="1315984"/>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FFFFFF"/>
            </a:solidFill>
            <a:ln w="0">
              <a:solidFill>
                <a:srgbClr val="FFFFFF"/>
              </a:solidFill>
              <a:round/>
              <a:headEnd/>
              <a:tailEnd/>
            </a:ln>
          </p:spPr>
          <p:txBody>
            <a:bodyPr/>
            <a:lstStyle/>
            <a:p>
              <a:endParaRPr lang="en-US"/>
            </a:p>
          </p:txBody>
        </p:sp>
        <p:sp>
          <p:nvSpPr>
            <p:cNvPr id="28329" name="Rectangle 689"/>
            <p:cNvSpPr>
              <a:spLocks noChangeArrowheads="1"/>
            </p:cNvSpPr>
            <p:nvPr/>
          </p:nvSpPr>
          <p:spPr bwMode="auto">
            <a:xfrm>
              <a:off x="3714295" y="1315984"/>
              <a:ext cx="534454" cy="1170"/>
            </a:xfrm>
            <a:prstGeom prst="rect">
              <a:avLst/>
            </a:prstGeom>
            <a:noFill/>
            <a:ln w="7938">
              <a:solidFill>
                <a:srgbClr val="000000"/>
              </a:solidFill>
              <a:miter lim="800000"/>
              <a:headEnd/>
              <a:tailEnd/>
            </a:ln>
          </p:spPr>
          <p:txBody>
            <a:bodyPr/>
            <a:lstStyle/>
            <a:p>
              <a:endParaRPr lang="en-US"/>
            </a:p>
          </p:txBody>
        </p:sp>
        <p:sp>
          <p:nvSpPr>
            <p:cNvPr id="28330" name="Freeform 690"/>
            <p:cNvSpPr>
              <a:spLocks/>
            </p:cNvSpPr>
            <p:nvPr/>
          </p:nvSpPr>
          <p:spPr bwMode="auto">
            <a:xfrm>
              <a:off x="3714295" y="1314813"/>
              <a:ext cx="534454" cy="1170"/>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FFFFFF"/>
            </a:solidFill>
            <a:ln w="0">
              <a:solidFill>
                <a:srgbClr val="FFFFFF"/>
              </a:solidFill>
              <a:round/>
              <a:headEnd/>
              <a:tailEnd/>
            </a:ln>
          </p:spPr>
          <p:txBody>
            <a:bodyPr/>
            <a:lstStyle/>
            <a:p>
              <a:endParaRPr lang="en-US"/>
            </a:p>
          </p:txBody>
        </p:sp>
        <p:sp>
          <p:nvSpPr>
            <p:cNvPr id="28331" name="Rectangle 691"/>
            <p:cNvSpPr>
              <a:spLocks noChangeArrowheads="1"/>
            </p:cNvSpPr>
            <p:nvPr/>
          </p:nvSpPr>
          <p:spPr bwMode="auto">
            <a:xfrm>
              <a:off x="3714295" y="1314813"/>
              <a:ext cx="534454" cy="1170"/>
            </a:xfrm>
            <a:prstGeom prst="rect">
              <a:avLst/>
            </a:prstGeom>
            <a:noFill/>
            <a:ln w="7938">
              <a:solidFill>
                <a:srgbClr val="000000"/>
              </a:solidFill>
              <a:miter lim="800000"/>
              <a:headEnd/>
              <a:tailEnd/>
            </a:ln>
          </p:spPr>
          <p:txBody>
            <a:bodyPr/>
            <a:lstStyle/>
            <a:p>
              <a:endParaRPr lang="en-US"/>
            </a:p>
          </p:txBody>
        </p:sp>
        <p:sp>
          <p:nvSpPr>
            <p:cNvPr id="28332" name="Freeform 692"/>
            <p:cNvSpPr>
              <a:spLocks/>
            </p:cNvSpPr>
            <p:nvPr/>
          </p:nvSpPr>
          <p:spPr bwMode="auto">
            <a:xfrm>
              <a:off x="3714295" y="1313643"/>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FFFFFF"/>
            </a:solidFill>
            <a:ln w="0">
              <a:solidFill>
                <a:srgbClr val="FFFFFF"/>
              </a:solidFill>
              <a:round/>
              <a:headEnd/>
              <a:tailEnd/>
            </a:ln>
          </p:spPr>
          <p:txBody>
            <a:bodyPr/>
            <a:lstStyle/>
            <a:p>
              <a:endParaRPr lang="en-US"/>
            </a:p>
          </p:txBody>
        </p:sp>
        <p:sp>
          <p:nvSpPr>
            <p:cNvPr id="28333" name="Rectangle 693"/>
            <p:cNvSpPr>
              <a:spLocks noChangeArrowheads="1"/>
            </p:cNvSpPr>
            <p:nvPr/>
          </p:nvSpPr>
          <p:spPr bwMode="auto">
            <a:xfrm>
              <a:off x="3714295" y="1313643"/>
              <a:ext cx="534454" cy="1170"/>
            </a:xfrm>
            <a:prstGeom prst="rect">
              <a:avLst/>
            </a:prstGeom>
            <a:noFill/>
            <a:ln w="7938">
              <a:solidFill>
                <a:srgbClr val="000000"/>
              </a:solidFill>
              <a:miter lim="800000"/>
              <a:headEnd/>
              <a:tailEnd/>
            </a:ln>
          </p:spPr>
          <p:txBody>
            <a:bodyPr/>
            <a:lstStyle/>
            <a:p>
              <a:endParaRPr lang="en-US"/>
            </a:p>
          </p:txBody>
        </p:sp>
        <p:sp>
          <p:nvSpPr>
            <p:cNvPr id="28334" name="Freeform 694"/>
            <p:cNvSpPr>
              <a:spLocks/>
            </p:cNvSpPr>
            <p:nvPr/>
          </p:nvSpPr>
          <p:spPr bwMode="auto">
            <a:xfrm>
              <a:off x="3714295" y="1311302"/>
              <a:ext cx="534454" cy="2341"/>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FFFFFF"/>
            </a:solidFill>
            <a:ln w="0">
              <a:solidFill>
                <a:srgbClr val="FFFFFF"/>
              </a:solidFill>
              <a:round/>
              <a:headEnd/>
              <a:tailEnd/>
            </a:ln>
          </p:spPr>
          <p:txBody>
            <a:bodyPr/>
            <a:lstStyle/>
            <a:p>
              <a:endParaRPr lang="en-US"/>
            </a:p>
          </p:txBody>
        </p:sp>
        <p:sp>
          <p:nvSpPr>
            <p:cNvPr id="28335" name="Rectangle 695"/>
            <p:cNvSpPr>
              <a:spLocks noChangeArrowheads="1"/>
            </p:cNvSpPr>
            <p:nvPr/>
          </p:nvSpPr>
          <p:spPr bwMode="auto">
            <a:xfrm>
              <a:off x="3714295" y="1311302"/>
              <a:ext cx="534454" cy="2341"/>
            </a:xfrm>
            <a:prstGeom prst="rect">
              <a:avLst/>
            </a:prstGeom>
            <a:noFill/>
            <a:ln w="7938">
              <a:solidFill>
                <a:srgbClr val="000000"/>
              </a:solidFill>
              <a:miter lim="800000"/>
              <a:headEnd/>
              <a:tailEnd/>
            </a:ln>
          </p:spPr>
          <p:txBody>
            <a:bodyPr/>
            <a:lstStyle/>
            <a:p>
              <a:endParaRPr lang="en-US"/>
            </a:p>
          </p:txBody>
        </p:sp>
        <p:sp>
          <p:nvSpPr>
            <p:cNvPr id="28336" name="Freeform 696"/>
            <p:cNvSpPr>
              <a:spLocks/>
            </p:cNvSpPr>
            <p:nvPr/>
          </p:nvSpPr>
          <p:spPr bwMode="auto">
            <a:xfrm>
              <a:off x="3714295" y="1310131"/>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FFFFFF"/>
            </a:solidFill>
            <a:ln w="0">
              <a:solidFill>
                <a:srgbClr val="FFFFFF"/>
              </a:solidFill>
              <a:round/>
              <a:headEnd/>
              <a:tailEnd/>
            </a:ln>
          </p:spPr>
          <p:txBody>
            <a:bodyPr/>
            <a:lstStyle/>
            <a:p>
              <a:endParaRPr lang="en-US"/>
            </a:p>
          </p:txBody>
        </p:sp>
        <p:sp>
          <p:nvSpPr>
            <p:cNvPr id="28337" name="Rectangle 697"/>
            <p:cNvSpPr>
              <a:spLocks noChangeArrowheads="1"/>
            </p:cNvSpPr>
            <p:nvPr/>
          </p:nvSpPr>
          <p:spPr bwMode="auto">
            <a:xfrm>
              <a:off x="3714295" y="1310131"/>
              <a:ext cx="534454" cy="1170"/>
            </a:xfrm>
            <a:prstGeom prst="rect">
              <a:avLst/>
            </a:prstGeom>
            <a:noFill/>
            <a:ln w="7938">
              <a:solidFill>
                <a:srgbClr val="000000"/>
              </a:solidFill>
              <a:miter lim="800000"/>
              <a:headEnd/>
              <a:tailEnd/>
            </a:ln>
          </p:spPr>
          <p:txBody>
            <a:bodyPr/>
            <a:lstStyle/>
            <a:p>
              <a:endParaRPr lang="en-US"/>
            </a:p>
          </p:txBody>
        </p:sp>
        <p:sp>
          <p:nvSpPr>
            <p:cNvPr id="28338" name="Freeform 698"/>
            <p:cNvSpPr>
              <a:spLocks/>
            </p:cNvSpPr>
            <p:nvPr/>
          </p:nvSpPr>
          <p:spPr bwMode="auto">
            <a:xfrm>
              <a:off x="3714295" y="1308961"/>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FFFFFF"/>
            </a:solidFill>
            <a:ln w="0">
              <a:solidFill>
                <a:srgbClr val="FFFFFF"/>
              </a:solidFill>
              <a:round/>
              <a:headEnd/>
              <a:tailEnd/>
            </a:ln>
          </p:spPr>
          <p:txBody>
            <a:bodyPr/>
            <a:lstStyle/>
            <a:p>
              <a:endParaRPr lang="en-US"/>
            </a:p>
          </p:txBody>
        </p:sp>
        <p:sp>
          <p:nvSpPr>
            <p:cNvPr id="28339" name="Rectangle 699"/>
            <p:cNvSpPr>
              <a:spLocks noChangeArrowheads="1"/>
            </p:cNvSpPr>
            <p:nvPr/>
          </p:nvSpPr>
          <p:spPr bwMode="auto">
            <a:xfrm>
              <a:off x="3714295" y="1308961"/>
              <a:ext cx="534454" cy="1170"/>
            </a:xfrm>
            <a:prstGeom prst="rect">
              <a:avLst/>
            </a:prstGeom>
            <a:noFill/>
            <a:ln w="7938">
              <a:solidFill>
                <a:srgbClr val="000000"/>
              </a:solidFill>
              <a:miter lim="800000"/>
              <a:headEnd/>
              <a:tailEnd/>
            </a:ln>
          </p:spPr>
          <p:txBody>
            <a:bodyPr/>
            <a:lstStyle/>
            <a:p>
              <a:endParaRPr lang="en-US"/>
            </a:p>
          </p:txBody>
        </p:sp>
        <p:sp>
          <p:nvSpPr>
            <p:cNvPr id="28340" name="Freeform 700"/>
            <p:cNvSpPr>
              <a:spLocks/>
            </p:cNvSpPr>
            <p:nvPr/>
          </p:nvSpPr>
          <p:spPr bwMode="auto">
            <a:xfrm>
              <a:off x="3714295" y="1307791"/>
              <a:ext cx="534454" cy="1170"/>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FFFFFF"/>
            </a:solidFill>
            <a:ln w="0">
              <a:solidFill>
                <a:srgbClr val="FFFFFF"/>
              </a:solidFill>
              <a:round/>
              <a:headEnd/>
              <a:tailEnd/>
            </a:ln>
          </p:spPr>
          <p:txBody>
            <a:bodyPr/>
            <a:lstStyle/>
            <a:p>
              <a:endParaRPr lang="en-US"/>
            </a:p>
          </p:txBody>
        </p:sp>
        <p:sp>
          <p:nvSpPr>
            <p:cNvPr id="28341" name="Rectangle 701"/>
            <p:cNvSpPr>
              <a:spLocks noChangeArrowheads="1"/>
            </p:cNvSpPr>
            <p:nvPr/>
          </p:nvSpPr>
          <p:spPr bwMode="auto">
            <a:xfrm>
              <a:off x="3714295" y="1307791"/>
              <a:ext cx="534454" cy="1170"/>
            </a:xfrm>
            <a:prstGeom prst="rect">
              <a:avLst/>
            </a:prstGeom>
            <a:noFill/>
            <a:ln w="7938">
              <a:solidFill>
                <a:srgbClr val="000000"/>
              </a:solidFill>
              <a:miter lim="800000"/>
              <a:headEnd/>
              <a:tailEnd/>
            </a:ln>
          </p:spPr>
          <p:txBody>
            <a:bodyPr/>
            <a:lstStyle/>
            <a:p>
              <a:endParaRPr lang="en-US"/>
            </a:p>
          </p:txBody>
        </p:sp>
        <p:sp>
          <p:nvSpPr>
            <p:cNvPr id="28342" name="Freeform 702"/>
            <p:cNvSpPr>
              <a:spLocks/>
            </p:cNvSpPr>
            <p:nvPr/>
          </p:nvSpPr>
          <p:spPr bwMode="auto">
            <a:xfrm>
              <a:off x="3714295" y="1305450"/>
              <a:ext cx="534454" cy="2341"/>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FFFFFF"/>
            </a:solidFill>
            <a:ln w="0">
              <a:solidFill>
                <a:srgbClr val="FFFFFF"/>
              </a:solidFill>
              <a:round/>
              <a:headEnd/>
              <a:tailEnd/>
            </a:ln>
          </p:spPr>
          <p:txBody>
            <a:bodyPr/>
            <a:lstStyle/>
            <a:p>
              <a:endParaRPr lang="en-US"/>
            </a:p>
          </p:txBody>
        </p:sp>
        <p:sp>
          <p:nvSpPr>
            <p:cNvPr id="28343" name="Rectangle 703"/>
            <p:cNvSpPr>
              <a:spLocks noChangeArrowheads="1"/>
            </p:cNvSpPr>
            <p:nvPr/>
          </p:nvSpPr>
          <p:spPr bwMode="auto">
            <a:xfrm>
              <a:off x="3714295" y="1305450"/>
              <a:ext cx="534454" cy="2341"/>
            </a:xfrm>
            <a:prstGeom prst="rect">
              <a:avLst/>
            </a:prstGeom>
            <a:noFill/>
            <a:ln w="7938">
              <a:solidFill>
                <a:srgbClr val="000000"/>
              </a:solidFill>
              <a:miter lim="800000"/>
              <a:headEnd/>
              <a:tailEnd/>
            </a:ln>
          </p:spPr>
          <p:txBody>
            <a:bodyPr/>
            <a:lstStyle/>
            <a:p>
              <a:endParaRPr lang="en-US"/>
            </a:p>
          </p:txBody>
        </p:sp>
        <p:sp>
          <p:nvSpPr>
            <p:cNvPr id="28344" name="Freeform 704"/>
            <p:cNvSpPr>
              <a:spLocks/>
            </p:cNvSpPr>
            <p:nvPr/>
          </p:nvSpPr>
          <p:spPr bwMode="auto">
            <a:xfrm>
              <a:off x="3714295" y="1304279"/>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FFFFFF"/>
            </a:solidFill>
            <a:ln w="0">
              <a:solidFill>
                <a:srgbClr val="FFFFFF"/>
              </a:solidFill>
              <a:round/>
              <a:headEnd/>
              <a:tailEnd/>
            </a:ln>
          </p:spPr>
          <p:txBody>
            <a:bodyPr/>
            <a:lstStyle/>
            <a:p>
              <a:endParaRPr lang="en-US"/>
            </a:p>
          </p:txBody>
        </p:sp>
        <p:sp>
          <p:nvSpPr>
            <p:cNvPr id="28345" name="Rectangle 705"/>
            <p:cNvSpPr>
              <a:spLocks noChangeArrowheads="1"/>
            </p:cNvSpPr>
            <p:nvPr/>
          </p:nvSpPr>
          <p:spPr bwMode="auto">
            <a:xfrm>
              <a:off x="3714295" y="1304279"/>
              <a:ext cx="534454" cy="1170"/>
            </a:xfrm>
            <a:prstGeom prst="rect">
              <a:avLst/>
            </a:prstGeom>
            <a:noFill/>
            <a:ln w="7938">
              <a:solidFill>
                <a:srgbClr val="000000"/>
              </a:solidFill>
              <a:miter lim="800000"/>
              <a:headEnd/>
              <a:tailEnd/>
            </a:ln>
          </p:spPr>
          <p:txBody>
            <a:bodyPr/>
            <a:lstStyle/>
            <a:p>
              <a:endParaRPr lang="en-US"/>
            </a:p>
          </p:txBody>
        </p:sp>
        <p:sp>
          <p:nvSpPr>
            <p:cNvPr id="28346" name="Freeform 706"/>
            <p:cNvSpPr>
              <a:spLocks/>
            </p:cNvSpPr>
            <p:nvPr/>
          </p:nvSpPr>
          <p:spPr bwMode="auto">
            <a:xfrm>
              <a:off x="3714295" y="1303109"/>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FFFFFF"/>
            </a:solidFill>
            <a:ln w="0">
              <a:solidFill>
                <a:srgbClr val="FFFFFF"/>
              </a:solidFill>
              <a:round/>
              <a:headEnd/>
              <a:tailEnd/>
            </a:ln>
          </p:spPr>
          <p:txBody>
            <a:bodyPr/>
            <a:lstStyle/>
            <a:p>
              <a:endParaRPr lang="en-US"/>
            </a:p>
          </p:txBody>
        </p:sp>
        <p:sp>
          <p:nvSpPr>
            <p:cNvPr id="28347" name="Rectangle 707"/>
            <p:cNvSpPr>
              <a:spLocks noChangeArrowheads="1"/>
            </p:cNvSpPr>
            <p:nvPr/>
          </p:nvSpPr>
          <p:spPr bwMode="auto">
            <a:xfrm>
              <a:off x="3714295" y="1303109"/>
              <a:ext cx="534454" cy="1170"/>
            </a:xfrm>
            <a:prstGeom prst="rect">
              <a:avLst/>
            </a:prstGeom>
            <a:noFill/>
            <a:ln w="7938">
              <a:solidFill>
                <a:srgbClr val="000000"/>
              </a:solidFill>
              <a:miter lim="800000"/>
              <a:headEnd/>
              <a:tailEnd/>
            </a:ln>
          </p:spPr>
          <p:txBody>
            <a:bodyPr/>
            <a:lstStyle/>
            <a:p>
              <a:endParaRPr lang="en-US"/>
            </a:p>
          </p:txBody>
        </p:sp>
        <p:sp>
          <p:nvSpPr>
            <p:cNvPr id="28348" name="Freeform 708"/>
            <p:cNvSpPr>
              <a:spLocks/>
            </p:cNvSpPr>
            <p:nvPr/>
          </p:nvSpPr>
          <p:spPr bwMode="auto">
            <a:xfrm>
              <a:off x="3714295" y="1301938"/>
              <a:ext cx="534454" cy="1170"/>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FFFFFF"/>
            </a:solidFill>
            <a:ln w="0">
              <a:solidFill>
                <a:srgbClr val="FFFFFF"/>
              </a:solidFill>
              <a:round/>
              <a:headEnd/>
              <a:tailEnd/>
            </a:ln>
          </p:spPr>
          <p:txBody>
            <a:bodyPr/>
            <a:lstStyle/>
            <a:p>
              <a:endParaRPr lang="en-US"/>
            </a:p>
          </p:txBody>
        </p:sp>
        <p:sp>
          <p:nvSpPr>
            <p:cNvPr id="28349" name="Rectangle 709"/>
            <p:cNvSpPr>
              <a:spLocks noChangeArrowheads="1"/>
            </p:cNvSpPr>
            <p:nvPr/>
          </p:nvSpPr>
          <p:spPr bwMode="auto">
            <a:xfrm>
              <a:off x="3714295" y="1301938"/>
              <a:ext cx="534454" cy="1170"/>
            </a:xfrm>
            <a:prstGeom prst="rect">
              <a:avLst/>
            </a:prstGeom>
            <a:noFill/>
            <a:ln w="7938">
              <a:solidFill>
                <a:srgbClr val="000000"/>
              </a:solidFill>
              <a:miter lim="800000"/>
              <a:headEnd/>
              <a:tailEnd/>
            </a:ln>
          </p:spPr>
          <p:txBody>
            <a:bodyPr/>
            <a:lstStyle/>
            <a:p>
              <a:endParaRPr lang="en-US"/>
            </a:p>
          </p:txBody>
        </p:sp>
        <p:sp>
          <p:nvSpPr>
            <p:cNvPr id="28350" name="Freeform 710"/>
            <p:cNvSpPr>
              <a:spLocks/>
            </p:cNvSpPr>
            <p:nvPr/>
          </p:nvSpPr>
          <p:spPr bwMode="auto">
            <a:xfrm>
              <a:off x="3714295" y="1299597"/>
              <a:ext cx="534454" cy="2341"/>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FFFFFF"/>
            </a:solidFill>
            <a:ln w="0">
              <a:solidFill>
                <a:srgbClr val="FFFFFF"/>
              </a:solidFill>
              <a:round/>
              <a:headEnd/>
              <a:tailEnd/>
            </a:ln>
          </p:spPr>
          <p:txBody>
            <a:bodyPr/>
            <a:lstStyle/>
            <a:p>
              <a:endParaRPr lang="en-US"/>
            </a:p>
          </p:txBody>
        </p:sp>
        <p:sp>
          <p:nvSpPr>
            <p:cNvPr id="28351" name="Rectangle 711"/>
            <p:cNvSpPr>
              <a:spLocks noChangeArrowheads="1"/>
            </p:cNvSpPr>
            <p:nvPr/>
          </p:nvSpPr>
          <p:spPr bwMode="auto">
            <a:xfrm>
              <a:off x="3714295" y="1299597"/>
              <a:ext cx="534454" cy="2341"/>
            </a:xfrm>
            <a:prstGeom prst="rect">
              <a:avLst/>
            </a:prstGeom>
            <a:noFill/>
            <a:ln w="7938">
              <a:solidFill>
                <a:srgbClr val="000000"/>
              </a:solidFill>
              <a:miter lim="800000"/>
              <a:headEnd/>
              <a:tailEnd/>
            </a:ln>
          </p:spPr>
          <p:txBody>
            <a:bodyPr/>
            <a:lstStyle/>
            <a:p>
              <a:endParaRPr lang="en-US"/>
            </a:p>
          </p:txBody>
        </p:sp>
        <p:sp>
          <p:nvSpPr>
            <p:cNvPr id="28352" name="Freeform 712"/>
            <p:cNvSpPr>
              <a:spLocks/>
            </p:cNvSpPr>
            <p:nvPr/>
          </p:nvSpPr>
          <p:spPr bwMode="auto">
            <a:xfrm>
              <a:off x="3714295" y="1298427"/>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DBDBDB"/>
            </a:solidFill>
            <a:ln w="0">
              <a:solidFill>
                <a:srgbClr val="DBDBDB"/>
              </a:solidFill>
              <a:round/>
              <a:headEnd/>
              <a:tailEnd/>
            </a:ln>
          </p:spPr>
          <p:txBody>
            <a:bodyPr/>
            <a:lstStyle/>
            <a:p>
              <a:endParaRPr lang="en-US"/>
            </a:p>
          </p:txBody>
        </p:sp>
        <p:sp>
          <p:nvSpPr>
            <p:cNvPr id="28353" name="Rectangle 713"/>
            <p:cNvSpPr>
              <a:spLocks noChangeArrowheads="1"/>
            </p:cNvSpPr>
            <p:nvPr/>
          </p:nvSpPr>
          <p:spPr bwMode="auto">
            <a:xfrm>
              <a:off x="3714295" y="1298427"/>
              <a:ext cx="534454" cy="1170"/>
            </a:xfrm>
            <a:prstGeom prst="rect">
              <a:avLst/>
            </a:prstGeom>
            <a:noFill/>
            <a:ln w="7938">
              <a:solidFill>
                <a:srgbClr val="000000"/>
              </a:solidFill>
              <a:miter lim="800000"/>
              <a:headEnd/>
              <a:tailEnd/>
            </a:ln>
          </p:spPr>
          <p:txBody>
            <a:bodyPr/>
            <a:lstStyle/>
            <a:p>
              <a:endParaRPr lang="en-US"/>
            </a:p>
          </p:txBody>
        </p:sp>
        <p:sp>
          <p:nvSpPr>
            <p:cNvPr id="28354" name="Freeform 714"/>
            <p:cNvSpPr>
              <a:spLocks/>
            </p:cNvSpPr>
            <p:nvPr/>
          </p:nvSpPr>
          <p:spPr bwMode="auto">
            <a:xfrm>
              <a:off x="3714295" y="1297257"/>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DBDBDB"/>
            </a:solidFill>
            <a:ln w="0">
              <a:solidFill>
                <a:srgbClr val="DBDBDB"/>
              </a:solidFill>
              <a:round/>
              <a:headEnd/>
              <a:tailEnd/>
            </a:ln>
          </p:spPr>
          <p:txBody>
            <a:bodyPr/>
            <a:lstStyle/>
            <a:p>
              <a:endParaRPr lang="en-US"/>
            </a:p>
          </p:txBody>
        </p:sp>
        <p:sp>
          <p:nvSpPr>
            <p:cNvPr id="28355" name="Rectangle 715"/>
            <p:cNvSpPr>
              <a:spLocks noChangeArrowheads="1"/>
            </p:cNvSpPr>
            <p:nvPr/>
          </p:nvSpPr>
          <p:spPr bwMode="auto">
            <a:xfrm>
              <a:off x="3714295" y="1297257"/>
              <a:ext cx="534454" cy="1170"/>
            </a:xfrm>
            <a:prstGeom prst="rect">
              <a:avLst/>
            </a:prstGeom>
            <a:noFill/>
            <a:ln w="7938">
              <a:solidFill>
                <a:srgbClr val="000000"/>
              </a:solidFill>
              <a:miter lim="800000"/>
              <a:headEnd/>
              <a:tailEnd/>
            </a:ln>
          </p:spPr>
          <p:txBody>
            <a:bodyPr/>
            <a:lstStyle/>
            <a:p>
              <a:endParaRPr lang="en-US"/>
            </a:p>
          </p:txBody>
        </p:sp>
        <p:sp>
          <p:nvSpPr>
            <p:cNvPr id="28356" name="Freeform 716"/>
            <p:cNvSpPr>
              <a:spLocks/>
            </p:cNvSpPr>
            <p:nvPr/>
          </p:nvSpPr>
          <p:spPr bwMode="auto">
            <a:xfrm>
              <a:off x="3714295" y="1296086"/>
              <a:ext cx="534454" cy="1170"/>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DBDBDB"/>
            </a:solidFill>
            <a:ln w="0">
              <a:solidFill>
                <a:srgbClr val="DBDBDB"/>
              </a:solidFill>
              <a:round/>
              <a:headEnd/>
              <a:tailEnd/>
            </a:ln>
          </p:spPr>
          <p:txBody>
            <a:bodyPr/>
            <a:lstStyle/>
            <a:p>
              <a:endParaRPr lang="en-US"/>
            </a:p>
          </p:txBody>
        </p:sp>
        <p:sp>
          <p:nvSpPr>
            <p:cNvPr id="28357" name="Rectangle 717"/>
            <p:cNvSpPr>
              <a:spLocks noChangeArrowheads="1"/>
            </p:cNvSpPr>
            <p:nvPr/>
          </p:nvSpPr>
          <p:spPr bwMode="auto">
            <a:xfrm>
              <a:off x="3714295" y="1296086"/>
              <a:ext cx="534454" cy="1170"/>
            </a:xfrm>
            <a:prstGeom prst="rect">
              <a:avLst/>
            </a:prstGeom>
            <a:noFill/>
            <a:ln w="7938">
              <a:solidFill>
                <a:srgbClr val="000000"/>
              </a:solidFill>
              <a:miter lim="800000"/>
              <a:headEnd/>
              <a:tailEnd/>
            </a:ln>
          </p:spPr>
          <p:txBody>
            <a:bodyPr/>
            <a:lstStyle/>
            <a:p>
              <a:endParaRPr lang="en-US"/>
            </a:p>
          </p:txBody>
        </p:sp>
        <p:sp>
          <p:nvSpPr>
            <p:cNvPr id="28358" name="Freeform 718"/>
            <p:cNvSpPr>
              <a:spLocks/>
            </p:cNvSpPr>
            <p:nvPr/>
          </p:nvSpPr>
          <p:spPr bwMode="auto">
            <a:xfrm>
              <a:off x="3714295" y="1293745"/>
              <a:ext cx="534454" cy="2341"/>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DBDBDB"/>
            </a:solidFill>
            <a:ln w="0">
              <a:solidFill>
                <a:srgbClr val="DBDBDB"/>
              </a:solidFill>
              <a:round/>
              <a:headEnd/>
              <a:tailEnd/>
            </a:ln>
          </p:spPr>
          <p:txBody>
            <a:bodyPr/>
            <a:lstStyle/>
            <a:p>
              <a:endParaRPr lang="en-US"/>
            </a:p>
          </p:txBody>
        </p:sp>
        <p:sp>
          <p:nvSpPr>
            <p:cNvPr id="28359" name="Rectangle 719"/>
            <p:cNvSpPr>
              <a:spLocks noChangeArrowheads="1"/>
            </p:cNvSpPr>
            <p:nvPr/>
          </p:nvSpPr>
          <p:spPr bwMode="auto">
            <a:xfrm>
              <a:off x="3714295" y="1293745"/>
              <a:ext cx="534454" cy="2341"/>
            </a:xfrm>
            <a:prstGeom prst="rect">
              <a:avLst/>
            </a:prstGeom>
            <a:noFill/>
            <a:ln w="7938">
              <a:solidFill>
                <a:srgbClr val="000000"/>
              </a:solidFill>
              <a:miter lim="800000"/>
              <a:headEnd/>
              <a:tailEnd/>
            </a:ln>
          </p:spPr>
          <p:txBody>
            <a:bodyPr/>
            <a:lstStyle/>
            <a:p>
              <a:endParaRPr lang="en-US"/>
            </a:p>
          </p:txBody>
        </p:sp>
        <p:sp>
          <p:nvSpPr>
            <p:cNvPr id="28360" name="Freeform 720"/>
            <p:cNvSpPr>
              <a:spLocks/>
            </p:cNvSpPr>
            <p:nvPr/>
          </p:nvSpPr>
          <p:spPr bwMode="auto">
            <a:xfrm>
              <a:off x="3714295" y="1292575"/>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DBDBDB"/>
            </a:solidFill>
            <a:ln w="0">
              <a:solidFill>
                <a:srgbClr val="DBDBDB"/>
              </a:solidFill>
              <a:round/>
              <a:headEnd/>
              <a:tailEnd/>
            </a:ln>
          </p:spPr>
          <p:txBody>
            <a:bodyPr/>
            <a:lstStyle/>
            <a:p>
              <a:endParaRPr lang="en-US"/>
            </a:p>
          </p:txBody>
        </p:sp>
        <p:sp>
          <p:nvSpPr>
            <p:cNvPr id="28361" name="Rectangle 721"/>
            <p:cNvSpPr>
              <a:spLocks noChangeArrowheads="1"/>
            </p:cNvSpPr>
            <p:nvPr/>
          </p:nvSpPr>
          <p:spPr bwMode="auto">
            <a:xfrm>
              <a:off x="3714295" y="1292575"/>
              <a:ext cx="534454" cy="1170"/>
            </a:xfrm>
            <a:prstGeom prst="rect">
              <a:avLst/>
            </a:prstGeom>
            <a:noFill/>
            <a:ln w="7938">
              <a:solidFill>
                <a:srgbClr val="000000"/>
              </a:solidFill>
              <a:miter lim="800000"/>
              <a:headEnd/>
              <a:tailEnd/>
            </a:ln>
          </p:spPr>
          <p:txBody>
            <a:bodyPr/>
            <a:lstStyle/>
            <a:p>
              <a:endParaRPr lang="en-US"/>
            </a:p>
          </p:txBody>
        </p:sp>
        <p:sp>
          <p:nvSpPr>
            <p:cNvPr id="28362" name="Freeform 722"/>
            <p:cNvSpPr>
              <a:spLocks/>
            </p:cNvSpPr>
            <p:nvPr/>
          </p:nvSpPr>
          <p:spPr bwMode="auto">
            <a:xfrm>
              <a:off x="3714295" y="1291404"/>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DBDBDB"/>
            </a:solidFill>
            <a:ln w="0">
              <a:solidFill>
                <a:srgbClr val="DBDBDB"/>
              </a:solidFill>
              <a:round/>
              <a:headEnd/>
              <a:tailEnd/>
            </a:ln>
          </p:spPr>
          <p:txBody>
            <a:bodyPr/>
            <a:lstStyle/>
            <a:p>
              <a:endParaRPr lang="en-US"/>
            </a:p>
          </p:txBody>
        </p:sp>
        <p:sp>
          <p:nvSpPr>
            <p:cNvPr id="28363" name="Rectangle 723"/>
            <p:cNvSpPr>
              <a:spLocks noChangeArrowheads="1"/>
            </p:cNvSpPr>
            <p:nvPr/>
          </p:nvSpPr>
          <p:spPr bwMode="auto">
            <a:xfrm>
              <a:off x="3714295" y="1291404"/>
              <a:ext cx="534454" cy="1170"/>
            </a:xfrm>
            <a:prstGeom prst="rect">
              <a:avLst/>
            </a:prstGeom>
            <a:noFill/>
            <a:ln w="7938">
              <a:solidFill>
                <a:srgbClr val="000000"/>
              </a:solidFill>
              <a:miter lim="800000"/>
              <a:headEnd/>
              <a:tailEnd/>
            </a:ln>
          </p:spPr>
          <p:txBody>
            <a:bodyPr/>
            <a:lstStyle/>
            <a:p>
              <a:endParaRPr lang="en-US"/>
            </a:p>
          </p:txBody>
        </p:sp>
        <p:sp>
          <p:nvSpPr>
            <p:cNvPr id="28364" name="Freeform 724"/>
            <p:cNvSpPr>
              <a:spLocks/>
            </p:cNvSpPr>
            <p:nvPr/>
          </p:nvSpPr>
          <p:spPr bwMode="auto">
            <a:xfrm>
              <a:off x="3714295" y="1290234"/>
              <a:ext cx="534454" cy="1170"/>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DBDBDB"/>
            </a:solidFill>
            <a:ln w="0">
              <a:solidFill>
                <a:srgbClr val="DBDBDB"/>
              </a:solidFill>
              <a:round/>
              <a:headEnd/>
              <a:tailEnd/>
            </a:ln>
          </p:spPr>
          <p:txBody>
            <a:bodyPr/>
            <a:lstStyle/>
            <a:p>
              <a:endParaRPr lang="en-US"/>
            </a:p>
          </p:txBody>
        </p:sp>
        <p:sp>
          <p:nvSpPr>
            <p:cNvPr id="28365" name="Rectangle 725"/>
            <p:cNvSpPr>
              <a:spLocks noChangeArrowheads="1"/>
            </p:cNvSpPr>
            <p:nvPr/>
          </p:nvSpPr>
          <p:spPr bwMode="auto">
            <a:xfrm>
              <a:off x="3714295" y="1290234"/>
              <a:ext cx="534454" cy="1170"/>
            </a:xfrm>
            <a:prstGeom prst="rect">
              <a:avLst/>
            </a:prstGeom>
            <a:noFill/>
            <a:ln w="7938">
              <a:solidFill>
                <a:srgbClr val="000000"/>
              </a:solidFill>
              <a:miter lim="800000"/>
              <a:headEnd/>
              <a:tailEnd/>
            </a:ln>
          </p:spPr>
          <p:txBody>
            <a:bodyPr/>
            <a:lstStyle/>
            <a:p>
              <a:endParaRPr lang="en-US"/>
            </a:p>
          </p:txBody>
        </p:sp>
        <p:sp>
          <p:nvSpPr>
            <p:cNvPr id="28366" name="Freeform 726"/>
            <p:cNvSpPr>
              <a:spLocks/>
            </p:cNvSpPr>
            <p:nvPr/>
          </p:nvSpPr>
          <p:spPr bwMode="auto">
            <a:xfrm>
              <a:off x="3714295" y="1287893"/>
              <a:ext cx="534454" cy="2341"/>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DBDBDB"/>
            </a:solidFill>
            <a:ln w="0">
              <a:solidFill>
                <a:srgbClr val="DBDBDB"/>
              </a:solidFill>
              <a:round/>
              <a:headEnd/>
              <a:tailEnd/>
            </a:ln>
          </p:spPr>
          <p:txBody>
            <a:bodyPr/>
            <a:lstStyle/>
            <a:p>
              <a:endParaRPr lang="en-US"/>
            </a:p>
          </p:txBody>
        </p:sp>
        <p:sp>
          <p:nvSpPr>
            <p:cNvPr id="28367" name="Rectangle 727"/>
            <p:cNvSpPr>
              <a:spLocks noChangeArrowheads="1"/>
            </p:cNvSpPr>
            <p:nvPr/>
          </p:nvSpPr>
          <p:spPr bwMode="auto">
            <a:xfrm>
              <a:off x="3714295" y="1287893"/>
              <a:ext cx="534454" cy="2341"/>
            </a:xfrm>
            <a:prstGeom prst="rect">
              <a:avLst/>
            </a:prstGeom>
            <a:noFill/>
            <a:ln w="7938">
              <a:solidFill>
                <a:srgbClr val="000000"/>
              </a:solidFill>
              <a:miter lim="800000"/>
              <a:headEnd/>
              <a:tailEnd/>
            </a:ln>
          </p:spPr>
          <p:txBody>
            <a:bodyPr/>
            <a:lstStyle/>
            <a:p>
              <a:endParaRPr lang="en-US"/>
            </a:p>
          </p:txBody>
        </p:sp>
        <p:sp>
          <p:nvSpPr>
            <p:cNvPr id="28368" name="Freeform 728"/>
            <p:cNvSpPr>
              <a:spLocks/>
            </p:cNvSpPr>
            <p:nvPr/>
          </p:nvSpPr>
          <p:spPr bwMode="auto">
            <a:xfrm>
              <a:off x="3714295" y="1286723"/>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DBDBDB"/>
            </a:solidFill>
            <a:ln w="0">
              <a:solidFill>
                <a:srgbClr val="DBDBDB"/>
              </a:solidFill>
              <a:round/>
              <a:headEnd/>
              <a:tailEnd/>
            </a:ln>
          </p:spPr>
          <p:txBody>
            <a:bodyPr/>
            <a:lstStyle/>
            <a:p>
              <a:endParaRPr lang="en-US"/>
            </a:p>
          </p:txBody>
        </p:sp>
        <p:sp>
          <p:nvSpPr>
            <p:cNvPr id="28369" name="Rectangle 729"/>
            <p:cNvSpPr>
              <a:spLocks noChangeArrowheads="1"/>
            </p:cNvSpPr>
            <p:nvPr/>
          </p:nvSpPr>
          <p:spPr bwMode="auto">
            <a:xfrm>
              <a:off x="3714295" y="1286723"/>
              <a:ext cx="534454" cy="1170"/>
            </a:xfrm>
            <a:prstGeom prst="rect">
              <a:avLst/>
            </a:prstGeom>
            <a:noFill/>
            <a:ln w="7938">
              <a:solidFill>
                <a:srgbClr val="000000"/>
              </a:solidFill>
              <a:miter lim="800000"/>
              <a:headEnd/>
              <a:tailEnd/>
            </a:ln>
          </p:spPr>
          <p:txBody>
            <a:bodyPr/>
            <a:lstStyle/>
            <a:p>
              <a:endParaRPr lang="en-US"/>
            </a:p>
          </p:txBody>
        </p:sp>
        <p:sp>
          <p:nvSpPr>
            <p:cNvPr id="28370" name="Freeform 730"/>
            <p:cNvSpPr>
              <a:spLocks/>
            </p:cNvSpPr>
            <p:nvPr/>
          </p:nvSpPr>
          <p:spPr bwMode="auto">
            <a:xfrm>
              <a:off x="3714295" y="1285552"/>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DBDBDB"/>
            </a:solidFill>
            <a:ln w="0">
              <a:solidFill>
                <a:srgbClr val="DBDBDB"/>
              </a:solidFill>
              <a:round/>
              <a:headEnd/>
              <a:tailEnd/>
            </a:ln>
          </p:spPr>
          <p:txBody>
            <a:bodyPr/>
            <a:lstStyle/>
            <a:p>
              <a:endParaRPr lang="en-US"/>
            </a:p>
          </p:txBody>
        </p:sp>
        <p:sp>
          <p:nvSpPr>
            <p:cNvPr id="28371" name="Rectangle 731"/>
            <p:cNvSpPr>
              <a:spLocks noChangeArrowheads="1"/>
            </p:cNvSpPr>
            <p:nvPr/>
          </p:nvSpPr>
          <p:spPr bwMode="auto">
            <a:xfrm>
              <a:off x="3714295" y="1285552"/>
              <a:ext cx="534454" cy="1170"/>
            </a:xfrm>
            <a:prstGeom prst="rect">
              <a:avLst/>
            </a:prstGeom>
            <a:noFill/>
            <a:ln w="7938">
              <a:solidFill>
                <a:srgbClr val="000000"/>
              </a:solidFill>
              <a:miter lim="800000"/>
              <a:headEnd/>
              <a:tailEnd/>
            </a:ln>
          </p:spPr>
          <p:txBody>
            <a:bodyPr/>
            <a:lstStyle/>
            <a:p>
              <a:endParaRPr lang="en-US"/>
            </a:p>
          </p:txBody>
        </p:sp>
        <p:sp>
          <p:nvSpPr>
            <p:cNvPr id="28372" name="Freeform 732"/>
            <p:cNvSpPr>
              <a:spLocks/>
            </p:cNvSpPr>
            <p:nvPr/>
          </p:nvSpPr>
          <p:spPr bwMode="auto">
            <a:xfrm>
              <a:off x="3714295" y="1284382"/>
              <a:ext cx="534454" cy="1170"/>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DBDBDB"/>
            </a:solidFill>
            <a:ln w="0">
              <a:solidFill>
                <a:srgbClr val="DBDBDB"/>
              </a:solidFill>
              <a:round/>
              <a:headEnd/>
              <a:tailEnd/>
            </a:ln>
          </p:spPr>
          <p:txBody>
            <a:bodyPr/>
            <a:lstStyle/>
            <a:p>
              <a:endParaRPr lang="en-US"/>
            </a:p>
          </p:txBody>
        </p:sp>
        <p:sp>
          <p:nvSpPr>
            <p:cNvPr id="28373" name="Rectangle 733"/>
            <p:cNvSpPr>
              <a:spLocks noChangeArrowheads="1"/>
            </p:cNvSpPr>
            <p:nvPr/>
          </p:nvSpPr>
          <p:spPr bwMode="auto">
            <a:xfrm>
              <a:off x="3714295" y="1284382"/>
              <a:ext cx="534454" cy="1170"/>
            </a:xfrm>
            <a:prstGeom prst="rect">
              <a:avLst/>
            </a:prstGeom>
            <a:noFill/>
            <a:ln w="7938">
              <a:solidFill>
                <a:srgbClr val="000000"/>
              </a:solidFill>
              <a:miter lim="800000"/>
              <a:headEnd/>
              <a:tailEnd/>
            </a:ln>
          </p:spPr>
          <p:txBody>
            <a:bodyPr/>
            <a:lstStyle/>
            <a:p>
              <a:endParaRPr lang="en-US"/>
            </a:p>
          </p:txBody>
        </p:sp>
        <p:sp>
          <p:nvSpPr>
            <p:cNvPr id="28374" name="Freeform 734"/>
            <p:cNvSpPr>
              <a:spLocks/>
            </p:cNvSpPr>
            <p:nvPr/>
          </p:nvSpPr>
          <p:spPr bwMode="auto">
            <a:xfrm>
              <a:off x="3714295" y="1283211"/>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DBDBDB"/>
            </a:solidFill>
            <a:ln w="0">
              <a:solidFill>
                <a:srgbClr val="DBDBDB"/>
              </a:solidFill>
              <a:round/>
              <a:headEnd/>
              <a:tailEnd/>
            </a:ln>
          </p:spPr>
          <p:txBody>
            <a:bodyPr/>
            <a:lstStyle/>
            <a:p>
              <a:endParaRPr lang="en-US"/>
            </a:p>
          </p:txBody>
        </p:sp>
        <p:sp>
          <p:nvSpPr>
            <p:cNvPr id="28375" name="Rectangle 735"/>
            <p:cNvSpPr>
              <a:spLocks noChangeArrowheads="1"/>
            </p:cNvSpPr>
            <p:nvPr/>
          </p:nvSpPr>
          <p:spPr bwMode="auto">
            <a:xfrm>
              <a:off x="3714295" y="1283211"/>
              <a:ext cx="534454" cy="1170"/>
            </a:xfrm>
            <a:prstGeom prst="rect">
              <a:avLst/>
            </a:prstGeom>
            <a:noFill/>
            <a:ln w="7938">
              <a:solidFill>
                <a:srgbClr val="000000"/>
              </a:solidFill>
              <a:miter lim="800000"/>
              <a:headEnd/>
              <a:tailEnd/>
            </a:ln>
          </p:spPr>
          <p:txBody>
            <a:bodyPr/>
            <a:lstStyle/>
            <a:p>
              <a:endParaRPr lang="en-US"/>
            </a:p>
          </p:txBody>
        </p:sp>
        <p:sp>
          <p:nvSpPr>
            <p:cNvPr id="28376" name="Freeform 736"/>
            <p:cNvSpPr>
              <a:spLocks/>
            </p:cNvSpPr>
            <p:nvPr/>
          </p:nvSpPr>
          <p:spPr bwMode="auto">
            <a:xfrm>
              <a:off x="3714295" y="1280870"/>
              <a:ext cx="534454" cy="2341"/>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DBDBDB"/>
            </a:solidFill>
            <a:ln w="0">
              <a:solidFill>
                <a:srgbClr val="DBDBDB"/>
              </a:solidFill>
              <a:round/>
              <a:headEnd/>
              <a:tailEnd/>
            </a:ln>
          </p:spPr>
          <p:txBody>
            <a:bodyPr/>
            <a:lstStyle/>
            <a:p>
              <a:endParaRPr lang="en-US"/>
            </a:p>
          </p:txBody>
        </p:sp>
        <p:sp>
          <p:nvSpPr>
            <p:cNvPr id="28377" name="Rectangle 737"/>
            <p:cNvSpPr>
              <a:spLocks noChangeArrowheads="1"/>
            </p:cNvSpPr>
            <p:nvPr/>
          </p:nvSpPr>
          <p:spPr bwMode="auto">
            <a:xfrm>
              <a:off x="3714295" y="1280870"/>
              <a:ext cx="534454" cy="2341"/>
            </a:xfrm>
            <a:prstGeom prst="rect">
              <a:avLst/>
            </a:prstGeom>
            <a:noFill/>
            <a:ln w="7938">
              <a:solidFill>
                <a:srgbClr val="000000"/>
              </a:solidFill>
              <a:miter lim="800000"/>
              <a:headEnd/>
              <a:tailEnd/>
            </a:ln>
          </p:spPr>
          <p:txBody>
            <a:bodyPr/>
            <a:lstStyle/>
            <a:p>
              <a:endParaRPr lang="en-US"/>
            </a:p>
          </p:txBody>
        </p:sp>
        <p:sp>
          <p:nvSpPr>
            <p:cNvPr id="28378" name="Freeform 738"/>
            <p:cNvSpPr>
              <a:spLocks/>
            </p:cNvSpPr>
            <p:nvPr/>
          </p:nvSpPr>
          <p:spPr bwMode="auto">
            <a:xfrm>
              <a:off x="3714295" y="1279700"/>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DBDBDB"/>
            </a:solidFill>
            <a:ln w="0">
              <a:solidFill>
                <a:srgbClr val="DBDBDB"/>
              </a:solidFill>
              <a:round/>
              <a:headEnd/>
              <a:tailEnd/>
            </a:ln>
          </p:spPr>
          <p:txBody>
            <a:bodyPr/>
            <a:lstStyle/>
            <a:p>
              <a:endParaRPr lang="en-US"/>
            </a:p>
          </p:txBody>
        </p:sp>
        <p:sp>
          <p:nvSpPr>
            <p:cNvPr id="28379" name="Rectangle 739"/>
            <p:cNvSpPr>
              <a:spLocks noChangeArrowheads="1"/>
            </p:cNvSpPr>
            <p:nvPr/>
          </p:nvSpPr>
          <p:spPr bwMode="auto">
            <a:xfrm>
              <a:off x="3714295" y="1279700"/>
              <a:ext cx="534454" cy="1170"/>
            </a:xfrm>
            <a:prstGeom prst="rect">
              <a:avLst/>
            </a:prstGeom>
            <a:noFill/>
            <a:ln w="7938">
              <a:solidFill>
                <a:srgbClr val="000000"/>
              </a:solidFill>
              <a:miter lim="800000"/>
              <a:headEnd/>
              <a:tailEnd/>
            </a:ln>
          </p:spPr>
          <p:txBody>
            <a:bodyPr/>
            <a:lstStyle/>
            <a:p>
              <a:endParaRPr lang="en-US"/>
            </a:p>
          </p:txBody>
        </p:sp>
        <p:sp>
          <p:nvSpPr>
            <p:cNvPr id="28380" name="Freeform 740"/>
            <p:cNvSpPr>
              <a:spLocks/>
            </p:cNvSpPr>
            <p:nvPr/>
          </p:nvSpPr>
          <p:spPr bwMode="auto">
            <a:xfrm>
              <a:off x="3714295" y="1278529"/>
              <a:ext cx="534454" cy="1170"/>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DBDBDB"/>
            </a:solidFill>
            <a:ln w="0">
              <a:solidFill>
                <a:srgbClr val="DBDBDB"/>
              </a:solidFill>
              <a:round/>
              <a:headEnd/>
              <a:tailEnd/>
            </a:ln>
          </p:spPr>
          <p:txBody>
            <a:bodyPr/>
            <a:lstStyle/>
            <a:p>
              <a:endParaRPr lang="en-US"/>
            </a:p>
          </p:txBody>
        </p:sp>
        <p:sp>
          <p:nvSpPr>
            <p:cNvPr id="28381" name="Rectangle 741"/>
            <p:cNvSpPr>
              <a:spLocks noChangeArrowheads="1"/>
            </p:cNvSpPr>
            <p:nvPr/>
          </p:nvSpPr>
          <p:spPr bwMode="auto">
            <a:xfrm>
              <a:off x="3714295" y="1278529"/>
              <a:ext cx="534454" cy="1170"/>
            </a:xfrm>
            <a:prstGeom prst="rect">
              <a:avLst/>
            </a:prstGeom>
            <a:noFill/>
            <a:ln w="7938">
              <a:solidFill>
                <a:srgbClr val="000000"/>
              </a:solidFill>
              <a:miter lim="800000"/>
              <a:headEnd/>
              <a:tailEnd/>
            </a:ln>
          </p:spPr>
          <p:txBody>
            <a:bodyPr/>
            <a:lstStyle/>
            <a:p>
              <a:endParaRPr lang="en-US"/>
            </a:p>
          </p:txBody>
        </p:sp>
        <p:sp>
          <p:nvSpPr>
            <p:cNvPr id="28382" name="Freeform 742"/>
            <p:cNvSpPr>
              <a:spLocks/>
            </p:cNvSpPr>
            <p:nvPr/>
          </p:nvSpPr>
          <p:spPr bwMode="auto">
            <a:xfrm>
              <a:off x="3714295" y="1277359"/>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DBDBDB"/>
            </a:solidFill>
            <a:ln w="0">
              <a:solidFill>
                <a:srgbClr val="DBDBDB"/>
              </a:solidFill>
              <a:round/>
              <a:headEnd/>
              <a:tailEnd/>
            </a:ln>
          </p:spPr>
          <p:txBody>
            <a:bodyPr/>
            <a:lstStyle/>
            <a:p>
              <a:endParaRPr lang="en-US"/>
            </a:p>
          </p:txBody>
        </p:sp>
        <p:sp>
          <p:nvSpPr>
            <p:cNvPr id="28383" name="Rectangle 743"/>
            <p:cNvSpPr>
              <a:spLocks noChangeArrowheads="1"/>
            </p:cNvSpPr>
            <p:nvPr/>
          </p:nvSpPr>
          <p:spPr bwMode="auto">
            <a:xfrm>
              <a:off x="3714295" y="1277359"/>
              <a:ext cx="534454" cy="1170"/>
            </a:xfrm>
            <a:prstGeom prst="rect">
              <a:avLst/>
            </a:prstGeom>
            <a:noFill/>
            <a:ln w="7938">
              <a:solidFill>
                <a:srgbClr val="000000"/>
              </a:solidFill>
              <a:miter lim="800000"/>
              <a:headEnd/>
              <a:tailEnd/>
            </a:ln>
          </p:spPr>
          <p:txBody>
            <a:bodyPr/>
            <a:lstStyle/>
            <a:p>
              <a:endParaRPr lang="en-US"/>
            </a:p>
          </p:txBody>
        </p:sp>
        <p:sp>
          <p:nvSpPr>
            <p:cNvPr id="28384" name="Freeform 744"/>
            <p:cNvSpPr>
              <a:spLocks/>
            </p:cNvSpPr>
            <p:nvPr/>
          </p:nvSpPr>
          <p:spPr bwMode="auto">
            <a:xfrm>
              <a:off x="3714295" y="1275018"/>
              <a:ext cx="534454" cy="2341"/>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DBDBDB"/>
            </a:solidFill>
            <a:ln w="0">
              <a:solidFill>
                <a:srgbClr val="DBDBDB"/>
              </a:solidFill>
              <a:round/>
              <a:headEnd/>
              <a:tailEnd/>
            </a:ln>
          </p:spPr>
          <p:txBody>
            <a:bodyPr/>
            <a:lstStyle/>
            <a:p>
              <a:endParaRPr lang="en-US"/>
            </a:p>
          </p:txBody>
        </p:sp>
        <p:sp>
          <p:nvSpPr>
            <p:cNvPr id="28385" name="Rectangle 745"/>
            <p:cNvSpPr>
              <a:spLocks noChangeArrowheads="1"/>
            </p:cNvSpPr>
            <p:nvPr/>
          </p:nvSpPr>
          <p:spPr bwMode="auto">
            <a:xfrm>
              <a:off x="3714295" y="1275018"/>
              <a:ext cx="534454" cy="2341"/>
            </a:xfrm>
            <a:prstGeom prst="rect">
              <a:avLst/>
            </a:prstGeom>
            <a:noFill/>
            <a:ln w="7938">
              <a:solidFill>
                <a:srgbClr val="000000"/>
              </a:solidFill>
              <a:miter lim="800000"/>
              <a:headEnd/>
              <a:tailEnd/>
            </a:ln>
          </p:spPr>
          <p:txBody>
            <a:bodyPr/>
            <a:lstStyle/>
            <a:p>
              <a:endParaRPr lang="en-US"/>
            </a:p>
          </p:txBody>
        </p:sp>
        <p:sp>
          <p:nvSpPr>
            <p:cNvPr id="28386" name="Freeform 746"/>
            <p:cNvSpPr>
              <a:spLocks/>
            </p:cNvSpPr>
            <p:nvPr/>
          </p:nvSpPr>
          <p:spPr bwMode="auto">
            <a:xfrm>
              <a:off x="3714295" y="1273848"/>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DBDBDB"/>
            </a:solidFill>
            <a:ln w="0">
              <a:solidFill>
                <a:srgbClr val="DBDBDB"/>
              </a:solidFill>
              <a:round/>
              <a:headEnd/>
              <a:tailEnd/>
            </a:ln>
          </p:spPr>
          <p:txBody>
            <a:bodyPr/>
            <a:lstStyle/>
            <a:p>
              <a:endParaRPr lang="en-US"/>
            </a:p>
          </p:txBody>
        </p:sp>
        <p:sp>
          <p:nvSpPr>
            <p:cNvPr id="28387" name="Rectangle 747"/>
            <p:cNvSpPr>
              <a:spLocks noChangeArrowheads="1"/>
            </p:cNvSpPr>
            <p:nvPr/>
          </p:nvSpPr>
          <p:spPr bwMode="auto">
            <a:xfrm>
              <a:off x="3714295" y="1273848"/>
              <a:ext cx="534454" cy="1170"/>
            </a:xfrm>
            <a:prstGeom prst="rect">
              <a:avLst/>
            </a:prstGeom>
            <a:noFill/>
            <a:ln w="7938">
              <a:solidFill>
                <a:srgbClr val="000000"/>
              </a:solidFill>
              <a:miter lim="800000"/>
              <a:headEnd/>
              <a:tailEnd/>
            </a:ln>
          </p:spPr>
          <p:txBody>
            <a:bodyPr/>
            <a:lstStyle/>
            <a:p>
              <a:endParaRPr lang="en-US"/>
            </a:p>
          </p:txBody>
        </p:sp>
        <p:sp>
          <p:nvSpPr>
            <p:cNvPr id="28388" name="Freeform 748"/>
            <p:cNvSpPr>
              <a:spLocks/>
            </p:cNvSpPr>
            <p:nvPr/>
          </p:nvSpPr>
          <p:spPr bwMode="auto">
            <a:xfrm>
              <a:off x="3714295" y="1272677"/>
              <a:ext cx="534454" cy="1170"/>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80BFFF"/>
            </a:solidFill>
            <a:ln w="0">
              <a:solidFill>
                <a:srgbClr val="80BFFF"/>
              </a:solidFill>
              <a:round/>
              <a:headEnd/>
              <a:tailEnd/>
            </a:ln>
          </p:spPr>
          <p:txBody>
            <a:bodyPr/>
            <a:lstStyle/>
            <a:p>
              <a:endParaRPr lang="en-US"/>
            </a:p>
          </p:txBody>
        </p:sp>
        <p:sp>
          <p:nvSpPr>
            <p:cNvPr id="28389" name="Rectangle 749"/>
            <p:cNvSpPr>
              <a:spLocks noChangeArrowheads="1"/>
            </p:cNvSpPr>
            <p:nvPr/>
          </p:nvSpPr>
          <p:spPr bwMode="auto">
            <a:xfrm>
              <a:off x="3714295" y="1272677"/>
              <a:ext cx="534454" cy="1170"/>
            </a:xfrm>
            <a:prstGeom prst="rect">
              <a:avLst/>
            </a:prstGeom>
            <a:noFill/>
            <a:ln w="7938">
              <a:solidFill>
                <a:srgbClr val="000000"/>
              </a:solidFill>
              <a:miter lim="800000"/>
              <a:headEnd/>
              <a:tailEnd/>
            </a:ln>
          </p:spPr>
          <p:txBody>
            <a:bodyPr/>
            <a:lstStyle/>
            <a:p>
              <a:endParaRPr lang="en-US"/>
            </a:p>
          </p:txBody>
        </p:sp>
        <p:sp>
          <p:nvSpPr>
            <p:cNvPr id="28390" name="Freeform 750"/>
            <p:cNvSpPr>
              <a:spLocks/>
            </p:cNvSpPr>
            <p:nvPr/>
          </p:nvSpPr>
          <p:spPr bwMode="auto">
            <a:xfrm>
              <a:off x="3714295" y="1271507"/>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BFFF"/>
            </a:solidFill>
            <a:ln w="0">
              <a:solidFill>
                <a:srgbClr val="80BFFF"/>
              </a:solidFill>
              <a:round/>
              <a:headEnd/>
              <a:tailEnd/>
            </a:ln>
          </p:spPr>
          <p:txBody>
            <a:bodyPr/>
            <a:lstStyle/>
            <a:p>
              <a:endParaRPr lang="en-US"/>
            </a:p>
          </p:txBody>
        </p:sp>
        <p:sp>
          <p:nvSpPr>
            <p:cNvPr id="28391" name="Rectangle 751"/>
            <p:cNvSpPr>
              <a:spLocks noChangeArrowheads="1"/>
            </p:cNvSpPr>
            <p:nvPr/>
          </p:nvSpPr>
          <p:spPr bwMode="auto">
            <a:xfrm>
              <a:off x="3714295" y="1271507"/>
              <a:ext cx="534454" cy="1170"/>
            </a:xfrm>
            <a:prstGeom prst="rect">
              <a:avLst/>
            </a:prstGeom>
            <a:noFill/>
            <a:ln w="7938">
              <a:solidFill>
                <a:srgbClr val="000000"/>
              </a:solidFill>
              <a:miter lim="800000"/>
              <a:headEnd/>
              <a:tailEnd/>
            </a:ln>
          </p:spPr>
          <p:txBody>
            <a:bodyPr/>
            <a:lstStyle/>
            <a:p>
              <a:endParaRPr lang="en-US"/>
            </a:p>
          </p:txBody>
        </p:sp>
        <p:sp>
          <p:nvSpPr>
            <p:cNvPr id="28392" name="Freeform 752"/>
            <p:cNvSpPr>
              <a:spLocks/>
            </p:cNvSpPr>
            <p:nvPr/>
          </p:nvSpPr>
          <p:spPr bwMode="auto">
            <a:xfrm>
              <a:off x="3714295" y="1269166"/>
              <a:ext cx="534454" cy="2341"/>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80BFFF"/>
            </a:solidFill>
            <a:ln w="0">
              <a:solidFill>
                <a:srgbClr val="80BFFF"/>
              </a:solidFill>
              <a:round/>
              <a:headEnd/>
              <a:tailEnd/>
            </a:ln>
          </p:spPr>
          <p:txBody>
            <a:bodyPr/>
            <a:lstStyle/>
            <a:p>
              <a:endParaRPr lang="en-US"/>
            </a:p>
          </p:txBody>
        </p:sp>
        <p:sp>
          <p:nvSpPr>
            <p:cNvPr id="28393" name="Rectangle 753"/>
            <p:cNvSpPr>
              <a:spLocks noChangeArrowheads="1"/>
            </p:cNvSpPr>
            <p:nvPr/>
          </p:nvSpPr>
          <p:spPr bwMode="auto">
            <a:xfrm>
              <a:off x="3714295" y="1269166"/>
              <a:ext cx="534454" cy="2341"/>
            </a:xfrm>
            <a:prstGeom prst="rect">
              <a:avLst/>
            </a:prstGeom>
            <a:noFill/>
            <a:ln w="7938">
              <a:solidFill>
                <a:srgbClr val="000000"/>
              </a:solidFill>
              <a:miter lim="800000"/>
              <a:headEnd/>
              <a:tailEnd/>
            </a:ln>
          </p:spPr>
          <p:txBody>
            <a:bodyPr/>
            <a:lstStyle/>
            <a:p>
              <a:endParaRPr lang="en-US"/>
            </a:p>
          </p:txBody>
        </p:sp>
        <p:sp>
          <p:nvSpPr>
            <p:cNvPr id="28394" name="Freeform 754"/>
            <p:cNvSpPr>
              <a:spLocks/>
            </p:cNvSpPr>
            <p:nvPr/>
          </p:nvSpPr>
          <p:spPr bwMode="auto">
            <a:xfrm>
              <a:off x="3714295" y="1267995"/>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BFFF"/>
            </a:solidFill>
            <a:ln w="0">
              <a:solidFill>
                <a:srgbClr val="80BFFF"/>
              </a:solidFill>
              <a:round/>
              <a:headEnd/>
              <a:tailEnd/>
            </a:ln>
          </p:spPr>
          <p:txBody>
            <a:bodyPr/>
            <a:lstStyle/>
            <a:p>
              <a:endParaRPr lang="en-US"/>
            </a:p>
          </p:txBody>
        </p:sp>
        <p:sp>
          <p:nvSpPr>
            <p:cNvPr id="28395" name="Rectangle 755"/>
            <p:cNvSpPr>
              <a:spLocks noChangeArrowheads="1"/>
            </p:cNvSpPr>
            <p:nvPr/>
          </p:nvSpPr>
          <p:spPr bwMode="auto">
            <a:xfrm>
              <a:off x="3714295" y="1267995"/>
              <a:ext cx="534454" cy="1170"/>
            </a:xfrm>
            <a:prstGeom prst="rect">
              <a:avLst/>
            </a:prstGeom>
            <a:noFill/>
            <a:ln w="7938">
              <a:solidFill>
                <a:srgbClr val="000000"/>
              </a:solidFill>
              <a:miter lim="800000"/>
              <a:headEnd/>
              <a:tailEnd/>
            </a:ln>
          </p:spPr>
          <p:txBody>
            <a:bodyPr/>
            <a:lstStyle/>
            <a:p>
              <a:endParaRPr lang="en-US"/>
            </a:p>
          </p:txBody>
        </p:sp>
        <p:sp>
          <p:nvSpPr>
            <p:cNvPr id="28396" name="Freeform 756"/>
            <p:cNvSpPr>
              <a:spLocks/>
            </p:cNvSpPr>
            <p:nvPr/>
          </p:nvSpPr>
          <p:spPr bwMode="auto">
            <a:xfrm>
              <a:off x="3714295" y="1266825"/>
              <a:ext cx="534454" cy="1170"/>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809EFF"/>
            </a:solidFill>
            <a:ln w="0">
              <a:solidFill>
                <a:srgbClr val="809EFF"/>
              </a:solidFill>
              <a:round/>
              <a:headEnd/>
              <a:tailEnd/>
            </a:ln>
          </p:spPr>
          <p:txBody>
            <a:bodyPr/>
            <a:lstStyle/>
            <a:p>
              <a:endParaRPr lang="en-US"/>
            </a:p>
          </p:txBody>
        </p:sp>
        <p:sp>
          <p:nvSpPr>
            <p:cNvPr id="28397" name="Rectangle 757"/>
            <p:cNvSpPr>
              <a:spLocks noChangeArrowheads="1"/>
            </p:cNvSpPr>
            <p:nvPr/>
          </p:nvSpPr>
          <p:spPr bwMode="auto">
            <a:xfrm>
              <a:off x="3714295" y="1266825"/>
              <a:ext cx="534454" cy="1170"/>
            </a:xfrm>
            <a:prstGeom prst="rect">
              <a:avLst/>
            </a:prstGeom>
            <a:noFill/>
            <a:ln w="7938">
              <a:solidFill>
                <a:srgbClr val="000000"/>
              </a:solidFill>
              <a:miter lim="800000"/>
              <a:headEnd/>
              <a:tailEnd/>
            </a:ln>
          </p:spPr>
          <p:txBody>
            <a:bodyPr/>
            <a:lstStyle/>
            <a:p>
              <a:endParaRPr lang="en-US"/>
            </a:p>
          </p:txBody>
        </p:sp>
        <p:sp>
          <p:nvSpPr>
            <p:cNvPr id="28398" name="Freeform 758"/>
            <p:cNvSpPr>
              <a:spLocks/>
            </p:cNvSpPr>
            <p:nvPr/>
          </p:nvSpPr>
          <p:spPr bwMode="auto">
            <a:xfrm>
              <a:off x="3714295" y="1265655"/>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9EFF"/>
            </a:solidFill>
            <a:ln w="0">
              <a:solidFill>
                <a:srgbClr val="809EFF"/>
              </a:solidFill>
              <a:round/>
              <a:headEnd/>
              <a:tailEnd/>
            </a:ln>
          </p:spPr>
          <p:txBody>
            <a:bodyPr/>
            <a:lstStyle/>
            <a:p>
              <a:endParaRPr lang="en-US"/>
            </a:p>
          </p:txBody>
        </p:sp>
        <p:sp>
          <p:nvSpPr>
            <p:cNvPr id="28399" name="Rectangle 759"/>
            <p:cNvSpPr>
              <a:spLocks noChangeArrowheads="1"/>
            </p:cNvSpPr>
            <p:nvPr/>
          </p:nvSpPr>
          <p:spPr bwMode="auto">
            <a:xfrm>
              <a:off x="3714295" y="1265655"/>
              <a:ext cx="534454" cy="1170"/>
            </a:xfrm>
            <a:prstGeom prst="rect">
              <a:avLst/>
            </a:prstGeom>
            <a:noFill/>
            <a:ln w="7938">
              <a:solidFill>
                <a:srgbClr val="000000"/>
              </a:solidFill>
              <a:miter lim="800000"/>
              <a:headEnd/>
              <a:tailEnd/>
            </a:ln>
          </p:spPr>
          <p:txBody>
            <a:bodyPr/>
            <a:lstStyle/>
            <a:p>
              <a:endParaRPr lang="en-US"/>
            </a:p>
          </p:txBody>
        </p:sp>
        <p:sp>
          <p:nvSpPr>
            <p:cNvPr id="28400" name="Freeform 760"/>
            <p:cNvSpPr>
              <a:spLocks/>
            </p:cNvSpPr>
            <p:nvPr/>
          </p:nvSpPr>
          <p:spPr bwMode="auto">
            <a:xfrm>
              <a:off x="3714295" y="1264484"/>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9EFF"/>
            </a:solidFill>
            <a:ln w="0">
              <a:solidFill>
                <a:srgbClr val="809EFF"/>
              </a:solidFill>
              <a:round/>
              <a:headEnd/>
              <a:tailEnd/>
            </a:ln>
          </p:spPr>
          <p:txBody>
            <a:bodyPr/>
            <a:lstStyle/>
            <a:p>
              <a:endParaRPr lang="en-US"/>
            </a:p>
          </p:txBody>
        </p:sp>
        <p:sp>
          <p:nvSpPr>
            <p:cNvPr id="28401" name="Rectangle 761"/>
            <p:cNvSpPr>
              <a:spLocks noChangeArrowheads="1"/>
            </p:cNvSpPr>
            <p:nvPr/>
          </p:nvSpPr>
          <p:spPr bwMode="auto">
            <a:xfrm>
              <a:off x="3714295" y="1264484"/>
              <a:ext cx="534454" cy="1170"/>
            </a:xfrm>
            <a:prstGeom prst="rect">
              <a:avLst/>
            </a:prstGeom>
            <a:noFill/>
            <a:ln w="7938">
              <a:solidFill>
                <a:srgbClr val="000000"/>
              </a:solidFill>
              <a:miter lim="800000"/>
              <a:headEnd/>
              <a:tailEnd/>
            </a:ln>
          </p:spPr>
          <p:txBody>
            <a:bodyPr/>
            <a:lstStyle/>
            <a:p>
              <a:endParaRPr lang="en-US"/>
            </a:p>
          </p:txBody>
        </p:sp>
        <p:sp>
          <p:nvSpPr>
            <p:cNvPr id="28402" name="Freeform 762"/>
            <p:cNvSpPr>
              <a:spLocks/>
            </p:cNvSpPr>
            <p:nvPr/>
          </p:nvSpPr>
          <p:spPr bwMode="auto">
            <a:xfrm>
              <a:off x="3714295" y="1262143"/>
              <a:ext cx="534454" cy="2341"/>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809EFF"/>
            </a:solidFill>
            <a:ln w="0">
              <a:solidFill>
                <a:srgbClr val="809EFF"/>
              </a:solidFill>
              <a:round/>
              <a:headEnd/>
              <a:tailEnd/>
            </a:ln>
          </p:spPr>
          <p:txBody>
            <a:bodyPr/>
            <a:lstStyle/>
            <a:p>
              <a:endParaRPr lang="en-US"/>
            </a:p>
          </p:txBody>
        </p:sp>
        <p:sp>
          <p:nvSpPr>
            <p:cNvPr id="28403" name="Rectangle 763"/>
            <p:cNvSpPr>
              <a:spLocks noChangeArrowheads="1"/>
            </p:cNvSpPr>
            <p:nvPr/>
          </p:nvSpPr>
          <p:spPr bwMode="auto">
            <a:xfrm>
              <a:off x="3714295" y="1262143"/>
              <a:ext cx="534454" cy="2341"/>
            </a:xfrm>
            <a:prstGeom prst="rect">
              <a:avLst/>
            </a:prstGeom>
            <a:noFill/>
            <a:ln w="7938">
              <a:solidFill>
                <a:srgbClr val="000000"/>
              </a:solidFill>
              <a:miter lim="800000"/>
              <a:headEnd/>
              <a:tailEnd/>
            </a:ln>
          </p:spPr>
          <p:txBody>
            <a:bodyPr/>
            <a:lstStyle/>
            <a:p>
              <a:endParaRPr lang="en-US"/>
            </a:p>
          </p:txBody>
        </p:sp>
        <p:sp>
          <p:nvSpPr>
            <p:cNvPr id="28404" name="Freeform 764"/>
            <p:cNvSpPr>
              <a:spLocks/>
            </p:cNvSpPr>
            <p:nvPr/>
          </p:nvSpPr>
          <p:spPr bwMode="auto">
            <a:xfrm>
              <a:off x="3714295" y="1260973"/>
              <a:ext cx="534454" cy="1170"/>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809EFF"/>
            </a:solidFill>
            <a:ln w="0">
              <a:solidFill>
                <a:srgbClr val="809EFF"/>
              </a:solidFill>
              <a:round/>
              <a:headEnd/>
              <a:tailEnd/>
            </a:ln>
          </p:spPr>
          <p:txBody>
            <a:bodyPr/>
            <a:lstStyle/>
            <a:p>
              <a:endParaRPr lang="en-US"/>
            </a:p>
          </p:txBody>
        </p:sp>
        <p:sp>
          <p:nvSpPr>
            <p:cNvPr id="28405" name="Rectangle 765"/>
            <p:cNvSpPr>
              <a:spLocks noChangeArrowheads="1"/>
            </p:cNvSpPr>
            <p:nvPr/>
          </p:nvSpPr>
          <p:spPr bwMode="auto">
            <a:xfrm>
              <a:off x="3714295" y="1260973"/>
              <a:ext cx="534454" cy="1170"/>
            </a:xfrm>
            <a:prstGeom prst="rect">
              <a:avLst/>
            </a:prstGeom>
            <a:noFill/>
            <a:ln w="7938">
              <a:solidFill>
                <a:srgbClr val="000000"/>
              </a:solidFill>
              <a:miter lim="800000"/>
              <a:headEnd/>
              <a:tailEnd/>
            </a:ln>
          </p:spPr>
          <p:txBody>
            <a:bodyPr/>
            <a:lstStyle/>
            <a:p>
              <a:endParaRPr lang="en-US"/>
            </a:p>
          </p:txBody>
        </p:sp>
        <p:sp>
          <p:nvSpPr>
            <p:cNvPr id="28406" name="Freeform 766"/>
            <p:cNvSpPr>
              <a:spLocks/>
            </p:cNvSpPr>
            <p:nvPr/>
          </p:nvSpPr>
          <p:spPr bwMode="auto">
            <a:xfrm>
              <a:off x="3714295" y="1259802"/>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9EFF"/>
            </a:solidFill>
            <a:ln w="0">
              <a:solidFill>
                <a:srgbClr val="809EFF"/>
              </a:solidFill>
              <a:round/>
              <a:headEnd/>
              <a:tailEnd/>
            </a:ln>
          </p:spPr>
          <p:txBody>
            <a:bodyPr/>
            <a:lstStyle/>
            <a:p>
              <a:endParaRPr lang="en-US"/>
            </a:p>
          </p:txBody>
        </p:sp>
        <p:sp>
          <p:nvSpPr>
            <p:cNvPr id="28407" name="Rectangle 767"/>
            <p:cNvSpPr>
              <a:spLocks noChangeArrowheads="1"/>
            </p:cNvSpPr>
            <p:nvPr/>
          </p:nvSpPr>
          <p:spPr bwMode="auto">
            <a:xfrm>
              <a:off x="3714295" y="1259802"/>
              <a:ext cx="534454" cy="1170"/>
            </a:xfrm>
            <a:prstGeom prst="rect">
              <a:avLst/>
            </a:prstGeom>
            <a:noFill/>
            <a:ln w="7938">
              <a:solidFill>
                <a:srgbClr val="000000"/>
              </a:solidFill>
              <a:miter lim="800000"/>
              <a:headEnd/>
              <a:tailEnd/>
            </a:ln>
          </p:spPr>
          <p:txBody>
            <a:bodyPr/>
            <a:lstStyle/>
            <a:p>
              <a:endParaRPr lang="en-US"/>
            </a:p>
          </p:txBody>
        </p:sp>
        <p:sp>
          <p:nvSpPr>
            <p:cNvPr id="28408" name="Freeform 768"/>
            <p:cNvSpPr>
              <a:spLocks/>
            </p:cNvSpPr>
            <p:nvPr/>
          </p:nvSpPr>
          <p:spPr bwMode="auto">
            <a:xfrm>
              <a:off x="3714295" y="1258632"/>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9EFF"/>
            </a:solidFill>
            <a:ln w="0">
              <a:solidFill>
                <a:srgbClr val="809EFF"/>
              </a:solidFill>
              <a:round/>
              <a:headEnd/>
              <a:tailEnd/>
            </a:ln>
          </p:spPr>
          <p:txBody>
            <a:bodyPr/>
            <a:lstStyle/>
            <a:p>
              <a:endParaRPr lang="en-US"/>
            </a:p>
          </p:txBody>
        </p:sp>
        <p:sp>
          <p:nvSpPr>
            <p:cNvPr id="28409" name="Rectangle 769"/>
            <p:cNvSpPr>
              <a:spLocks noChangeArrowheads="1"/>
            </p:cNvSpPr>
            <p:nvPr/>
          </p:nvSpPr>
          <p:spPr bwMode="auto">
            <a:xfrm>
              <a:off x="3714295" y="1258632"/>
              <a:ext cx="534454" cy="1170"/>
            </a:xfrm>
            <a:prstGeom prst="rect">
              <a:avLst/>
            </a:prstGeom>
            <a:noFill/>
            <a:ln w="7938">
              <a:solidFill>
                <a:srgbClr val="000000"/>
              </a:solidFill>
              <a:miter lim="800000"/>
              <a:headEnd/>
              <a:tailEnd/>
            </a:ln>
          </p:spPr>
          <p:txBody>
            <a:bodyPr/>
            <a:lstStyle/>
            <a:p>
              <a:endParaRPr lang="en-US"/>
            </a:p>
          </p:txBody>
        </p:sp>
        <p:sp>
          <p:nvSpPr>
            <p:cNvPr id="28410" name="Freeform 770"/>
            <p:cNvSpPr>
              <a:spLocks/>
            </p:cNvSpPr>
            <p:nvPr/>
          </p:nvSpPr>
          <p:spPr bwMode="auto">
            <a:xfrm>
              <a:off x="3714295" y="1256291"/>
              <a:ext cx="534454" cy="2341"/>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809EFF"/>
            </a:solidFill>
            <a:ln w="0">
              <a:solidFill>
                <a:srgbClr val="809EFF"/>
              </a:solidFill>
              <a:round/>
              <a:headEnd/>
              <a:tailEnd/>
            </a:ln>
          </p:spPr>
          <p:txBody>
            <a:bodyPr/>
            <a:lstStyle/>
            <a:p>
              <a:endParaRPr lang="en-US"/>
            </a:p>
          </p:txBody>
        </p:sp>
        <p:sp>
          <p:nvSpPr>
            <p:cNvPr id="28411" name="Rectangle 771"/>
            <p:cNvSpPr>
              <a:spLocks noChangeArrowheads="1"/>
            </p:cNvSpPr>
            <p:nvPr/>
          </p:nvSpPr>
          <p:spPr bwMode="auto">
            <a:xfrm>
              <a:off x="3714295" y="1256291"/>
              <a:ext cx="534454" cy="2341"/>
            </a:xfrm>
            <a:prstGeom prst="rect">
              <a:avLst/>
            </a:prstGeom>
            <a:noFill/>
            <a:ln w="7938">
              <a:solidFill>
                <a:srgbClr val="000000"/>
              </a:solidFill>
              <a:miter lim="800000"/>
              <a:headEnd/>
              <a:tailEnd/>
            </a:ln>
          </p:spPr>
          <p:txBody>
            <a:bodyPr/>
            <a:lstStyle/>
            <a:p>
              <a:endParaRPr lang="en-US"/>
            </a:p>
          </p:txBody>
        </p:sp>
        <p:sp>
          <p:nvSpPr>
            <p:cNvPr id="28412" name="Freeform 772"/>
            <p:cNvSpPr>
              <a:spLocks/>
            </p:cNvSpPr>
            <p:nvPr/>
          </p:nvSpPr>
          <p:spPr bwMode="auto">
            <a:xfrm>
              <a:off x="3714295" y="1255121"/>
              <a:ext cx="534454" cy="1170"/>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809EFF"/>
            </a:solidFill>
            <a:ln w="0">
              <a:solidFill>
                <a:srgbClr val="809EFF"/>
              </a:solidFill>
              <a:round/>
              <a:headEnd/>
              <a:tailEnd/>
            </a:ln>
          </p:spPr>
          <p:txBody>
            <a:bodyPr/>
            <a:lstStyle/>
            <a:p>
              <a:endParaRPr lang="en-US"/>
            </a:p>
          </p:txBody>
        </p:sp>
        <p:sp>
          <p:nvSpPr>
            <p:cNvPr id="28413" name="Rectangle 773"/>
            <p:cNvSpPr>
              <a:spLocks noChangeArrowheads="1"/>
            </p:cNvSpPr>
            <p:nvPr/>
          </p:nvSpPr>
          <p:spPr bwMode="auto">
            <a:xfrm>
              <a:off x="3714295" y="1255121"/>
              <a:ext cx="534454" cy="1170"/>
            </a:xfrm>
            <a:prstGeom prst="rect">
              <a:avLst/>
            </a:prstGeom>
            <a:noFill/>
            <a:ln w="7938">
              <a:solidFill>
                <a:srgbClr val="000000"/>
              </a:solidFill>
              <a:miter lim="800000"/>
              <a:headEnd/>
              <a:tailEnd/>
            </a:ln>
          </p:spPr>
          <p:txBody>
            <a:bodyPr/>
            <a:lstStyle/>
            <a:p>
              <a:endParaRPr lang="en-US"/>
            </a:p>
          </p:txBody>
        </p:sp>
        <p:sp>
          <p:nvSpPr>
            <p:cNvPr id="28414" name="Freeform 774"/>
            <p:cNvSpPr>
              <a:spLocks/>
            </p:cNvSpPr>
            <p:nvPr/>
          </p:nvSpPr>
          <p:spPr bwMode="auto">
            <a:xfrm>
              <a:off x="3714295" y="1253950"/>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9EFF"/>
            </a:solidFill>
            <a:ln w="0">
              <a:solidFill>
                <a:srgbClr val="809EFF"/>
              </a:solidFill>
              <a:round/>
              <a:headEnd/>
              <a:tailEnd/>
            </a:ln>
          </p:spPr>
          <p:txBody>
            <a:bodyPr/>
            <a:lstStyle/>
            <a:p>
              <a:endParaRPr lang="en-US"/>
            </a:p>
          </p:txBody>
        </p:sp>
        <p:sp>
          <p:nvSpPr>
            <p:cNvPr id="28415" name="Rectangle 775"/>
            <p:cNvSpPr>
              <a:spLocks noChangeArrowheads="1"/>
            </p:cNvSpPr>
            <p:nvPr/>
          </p:nvSpPr>
          <p:spPr bwMode="auto">
            <a:xfrm>
              <a:off x="3714295" y="1253950"/>
              <a:ext cx="534454" cy="1170"/>
            </a:xfrm>
            <a:prstGeom prst="rect">
              <a:avLst/>
            </a:prstGeom>
            <a:noFill/>
            <a:ln w="7938">
              <a:solidFill>
                <a:srgbClr val="000000"/>
              </a:solidFill>
              <a:miter lim="800000"/>
              <a:headEnd/>
              <a:tailEnd/>
            </a:ln>
          </p:spPr>
          <p:txBody>
            <a:bodyPr/>
            <a:lstStyle/>
            <a:p>
              <a:endParaRPr lang="en-US"/>
            </a:p>
          </p:txBody>
        </p:sp>
        <p:sp>
          <p:nvSpPr>
            <p:cNvPr id="28416" name="Freeform 776"/>
            <p:cNvSpPr>
              <a:spLocks/>
            </p:cNvSpPr>
            <p:nvPr/>
          </p:nvSpPr>
          <p:spPr bwMode="auto">
            <a:xfrm>
              <a:off x="3714295" y="1252780"/>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80FF"/>
            </a:solidFill>
            <a:ln w="0">
              <a:solidFill>
                <a:srgbClr val="8080FF"/>
              </a:solidFill>
              <a:round/>
              <a:headEnd/>
              <a:tailEnd/>
            </a:ln>
          </p:spPr>
          <p:txBody>
            <a:bodyPr/>
            <a:lstStyle/>
            <a:p>
              <a:endParaRPr lang="en-US"/>
            </a:p>
          </p:txBody>
        </p:sp>
        <p:sp>
          <p:nvSpPr>
            <p:cNvPr id="28417" name="Rectangle 777"/>
            <p:cNvSpPr>
              <a:spLocks noChangeArrowheads="1"/>
            </p:cNvSpPr>
            <p:nvPr/>
          </p:nvSpPr>
          <p:spPr bwMode="auto">
            <a:xfrm>
              <a:off x="3714295" y="1252780"/>
              <a:ext cx="534454" cy="1170"/>
            </a:xfrm>
            <a:prstGeom prst="rect">
              <a:avLst/>
            </a:prstGeom>
            <a:noFill/>
            <a:ln w="7938">
              <a:solidFill>
                <a:srgbClr val="000000"/>
              </a:solidFill>
              <a:miter lim="800000"/>
              <a:headEnd/>
              <a:tailEnd/>
            </a:ln>
          </p:spPr>
          <p:txBody>
            <a:bodyPr/>
            <a:lstStyle/>
            <a:p>
              <a:endParaRPr lang="en-US"/>
            </a:p>
          </p:txBody>
        </p:sp>
        <p:sp>
          <p:nvSpPr>
            <p:cNvPr id="28418" name="Freeform 778"/>
            <p:cNvSpPr>
              <a:spLocks/>
            </p:cNvSpPr>
            <p:nvPr/>
          </p:nvSpPr>
          <p:spPr bwMode="auto">
            <a:xfrm>
              <a:off x="3714295" y="1250439"/>
              <a:ext cx="534454" cy="2341"/>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8080FF"/>
            </a:solidFill>
            <a:ln w="0">
              <a:solidFill>
                <a:srgbClr val="8080FF"/>
              </a:solidFill>
              <a:round/>
              <a:headEnd/>
              <a:tailEnd/>
            </a:ln>
          </p:spPr>
          <p:txBody>
            <a:bodyPr/>
            <a:lstStyle/>
            <a:p>
              <a:endParaRPr lang="en-US"/>
            </a:p>
          </p:txBody>
        </p:sp>
        <p:sp>
          <p:nvSpPr>
            <p:cNvPr id="28419" name="Rectangle 779"/>
            <p:cNvSpPr>
              <a:spLocks noChangeArrowheads="1"/>
            </p:cNvSpPr>
            <p:nvPr/>
          </p:nvSpPr>
          <p:spPr bwMode="auto">
            <a:xfrm>
              <a:off x="3714295" y="1250439"/>
              <a:ext cx="534454" cy="2341"/>
            </a:xfrm>
            <a:prstGeom prst="rect">
              <a:avLst/>
            </a:prstGeom>
            <a:noFill/>
            <a:ln w="7938">
              <a:solidFill>
                <a:srgbClr val="000000"/>
              </a:solidFill>
              <a:miter lim="800000"/>
              <a:headEnd/>
              <a:tailEnd/>
            </a:ln>
          </p:spPr>
          <p:txBody>
            <a:bodyPr/>
            <a:lstStyle/>
            <a:p>
              <a:endParaRPr lang="en-US"/>
            </a:p>
          </p:txBody>
        </p:sp>
        <p:sp>
          <p:nvSpPr>
            <p:cNvPr id="28420" name="Freeform 780"/>
            <p:cNvSpPr>
              <a:spLocks/>
            </p:cNvSpPr>
            <p:nvPr/>
          </p:nvSpPr>
          <p:spPr bwMode="auto">
            <a:xfrm>
              <a:off x="3714295" y="1249268"/>
              <a:ext cx="534454" cy="1170"/>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8080FF"/>
            </a:solidFill>
            <a:ln w="0">
              <a:solidFill>
                <a:srgbClr val="8080FF"/>
              </a:solidFill>
              <a:round/>
              <a:headEnd/>
              <a:tailEnd/>
            </a:ln>
          </p:spPr>
          <p:txBody>
            <a:bodyPr/>
            <a:lstStyle/>
            <a:p>
              <a:endParaRPr lang="en-US"/>
            </a:p>
          </p:txBody>
        </p:sp>
        <p:sp>
          <p:nvSpPr>
            <p:cNvPr id="28421" name="Rectangle 781"/>
            <p:cNvSpPr>
              <a:spLocks noChangeArrowheads="1"/>
            </p:cNvSpPr>
            <p:nvPr/>
          </p:nvSpPr>
          <p:spPr bwMode="auto">
            <a:xfrm>
              <a:off x="3714295" y="1249268"/>
              <a:ext cx="534454" cy="1170"/>
            </a:xfrm>
            <a:prstGeom prst="rect">
              <a:avLst/>
            </a:prstGeom>
            <a:noFill/>
            <a:ln w="7938">
              <a:solidFill>
                <a:srgbClr val="000000"/>
              </a:solidFill>
              <a:miter lim="800000"/>
              <a:headEnd/>
              <a:tailEnd/>
            </a:ln>
          </p:spPr>
          <p:txBody>
            <a:bodyPr/>
            <a:lstStyle/>
            <a:p>
              <a:endParaRPr lang="en-US"/>
            </a:p>
          </p:txBody>
        </p:sp>
        <p:sp>
          <p:nvSpPr>
            <p:cNvPr id="28422" name="Freeform 782"/>
            <p:cNvSpPr>
              <a:spLocks/>
            </p:cNvSpPr>
            <p:nvPr/>
          </p:nvSpPr>
          <p:spPr bwMode="auto">
            <a:xfrm>
              <a:off x="3714295" y="1248098"/>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80FF"/>
            </a:solidFill>
            <a:ln w="0">
              <a:solidFill>
                <a:srgbClr val="8080FF"/>
              </a:solidFill>
              <a:round/>
              <a:headEnd/>
              <a:tailEnd/>
            </a:ln>
          </p:spPr>
          <p:txBody>
            <a:bodyPr/>
            <a:lstStyle/>
            <a:p>
              <a:endParaRPr lang="en-US"/>
            </a:p>
          </p:txBody>
        </p:sp>
        <p:sp>
          <p:nvSpPr>
            <p:cNvPr id="28423" name="Rectangle 783"/>
            <p:cNvSpPr>
              <a:spLocks noChangeArrowheads="1"/>
            </p:cNvSpPr>
            <p:nvPr/>
          </p:nvSpPr>
          <p:spPr bwMode="auto">
            <a:xfrm>
              <a:off x="3714295" y="1248098"/>
              <a:ext cx="534454" cy="1170"/>
            </a:xfrm>
            <a:prstGeom prst="rect">
              <a:avLst/>
            </a:prstGeom>
            <a:noFill/>
            <a:ln w="7938">
              <a:solidFill>
                <a:srgbClr val="000000"/>
              </a:solidFill>
              <a:miter lim="800000"/>
              <a:headEnd/>
              <a:tailEnd/>
            </a:ln>
          </p:spPr>
          <p:txBody>
            <a:bodyPr/>
            <a:lstStyle/>
            <a:p>
              <a:endParaRPr lang="en-US"/>
            </a:p>
          </p:txBody>
        </p:sp>
        <p:sp>
          <p:nvSpPr>
            <p:cNvPr id="28424" name="Freeform 784"/>
            <p:cNvSpPr>
              <a:spLocks/>
            </p:cNvSpPr>
            <p:nvPr/>
          </p:nvSpPr>
          <p:spPr bwMode="auto">
            <a:xfrm>
              <a:off x="3714295" y="1246927"/>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80FF"/>
            </a:solidFill>
            <a:ln w="0">
              <a:solidFill>
                <a:srgbClr val="8080FF"/>
              </a:solidFill>
              <a:round/>
              <a:headEnd/>
              <a:tailEnd/>
            </a:ln>
          </p:spPr>
          <p:txBody>
            <a:bodyPr/>
            <a:lstStyle/>
            <a:p>
              <a:endParaRPr lang="en-US"/>
            </a:p>
          </p:txBody>
        </p:sp>
        <p:sp>
          <p:nvSpPr>
            <p:cNvPr id="28425" name="Rectangle 785"/>
            <p:cNvSpPr>
              <a:spLocks noChangeArrowheads="1"/>
            </p:cNvSpPr>
            <p:nvPr/>
          </p:nvSpPr>
          <p:spPr bwMode="auto">
            <a:xfrm>
              <a:off x="3714295" y="1246927"/>
              <a:ext cx="534454" cy="1170"/>
            </a:xfrm>
            <a:prstGeom prst="rect">
              <a:avLst/>
            </a:prstGeom>
            <a:noFill/>
            <a:ln w="7938">
              <a:solidFill>
                <a:srgbClr val="000000"/>
              </a:solidFill>
              <a:miter lim="800000"/>
              <a:headEnd/>
              <a:tailEnd/>
            </a:ln>
          </p:spPr>
          <p:txBody>
            <a:bodyPr/>
            <a:lstStyle/>
            <a:p>
              <a:endParaRPr lang="en-US"/>
            </a:p>
          </p:txBody>
        </p:sp>
        <p:sp>
          <p:nvSpPr>
            <p:cNvPr id="28426" name="Freeform 786"/>
            <p:cNvSpPr>
              <a:spLocks/>
            </p:cNvSpPr>
            <p:nvPr/>
          </p:nvSpPr>
          <p:spPr bwMode="auto">
            <a:xfrm>
              <a:off x="3714295" y="1244587"/>
              <a:ext cx="534454" cy="2341"/>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8080FF"/>
            </a:solidFill>
            <a:ln w="0">
              <a:solidFill>
                <a:srgbClr val="8080FF"/>
              </a:solidFill>
              <a:round/>
              <a:headEnd/>
              <a:tailEnd/>
            </a:ln>
          </p:spPr>
          <p:txBody>
            <a:bodyPr/>
            <a:lstStyle/>
            <a:p>
              <a:endParaRPr lang="en-US"/>
            </a:p>
          </p:txBody>
        </p:sp>
        <p:sp>
          <p:nvSpPr>
            <p:cNvPr id="28427" name="Rectangle 787"/>
            <p:cNvSpPr>
              <a:spLocks noChangeArrowheads="1"/>
            </p:cNvSpPr>
            <p:nvPr/>
          </p:nvSpPr>
          <p:spPr bwMode="auto">
            <a:xfrm>
              <a:off x="3714295" y="1244587"/>
              <a:ext cx="534454" cy="2341"/>
            </a:xfrm>
            <a:prstGeom prst="rect">
              <a:avLst/>
            </a:prstGeom>
            <a:noFill/>
            <a:ln w="7938">
              <a:solidFill>
                <a:srgbClr val="000000"/>
              </a:solidFill>
              <a:miter lim="800000"/>
              <a:headEnd/>
              <a:tailEnd/>
            </a:ln>
          </p:spPr>
          <p:txBody>
            <a:bodyPr/>
            <a:lstStyle/>
            <a:p>
              <a:endParaRPr lang="en-US"/>
            </a:p>
          </p:txBody>
        </p:sp>
        <p:sp>
          <p:nvSpPr>
            <p:cNvPr id="28428" name="Freeform 788"/>
            <p:cNvSpPr>
              <a:spLocks/>
            </p:cNvSpPr>
            <p:nvPr/>
          </p:nvSpPr>
          <p:spPr bwMode="auto">
            <a:xfrm>
              <a:off x="3714295" y="1243416"/>
              <a:ext cx="534454" cy="1170"/>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8080FF"/>
            </a:solidFill>
            <a:ln w="0">
              <a:solidFill>
                <a:srgbClr val="8080FF"/>
              </a:solidFill>
              <a:round/>
              <a:headEnd/>
              <a:tailEnd/>
            </a:ln>
          </p:spPr>
          <p:txBody>
            <a:bodyPr/>
            <a:lstStyle/>
            <a:p>
              <a:endParaRPr lang="en-US"/>
            </a:p>
          </p:txBody>
        </p:sp>
        <p:sp>
          <p:nvSpPr>
            <p:cNvPr id="28429" name="Rectangle 789"/>
            <p:cNvSpPr>
              <a:spLocks noChangeArrowheads="1"/>
            </p:cNvSpPr>
            <p:nvPr/>
          </p:nvSpPr>
          <p:spPr bwMode="auto">
            <a:xfrm>
              <a:off x="3714295" y="1243416"/>
              <a:ext cx="534454" cy="1170"/>
            </a:xfrm>
            <a:prstGeom prst="rect">
              <a:avLst/>
            </a:prstGeom>
            <a:noFill/>
            <a:ln w="7938">
              <a:solidFill>
                <a:srgbClr val="000000"/>
              </a:solidFill>
              <a:miter lim="800000"/>
              <a:headEnd/>
              <a:tailEnd/>
            </a:ln>
          </p:spPr>
          <p:txBody>
            <a:bodyPr/>
            <a:lstStyle/>
            <a:p>
              <a:endParaRPr lang="en-US"/>
            </a:p>
          </p:txBody>
        </p:sp>
        <p:sp>
          <p:nvSpPr>
            <p:cNvPr id="28430" name="Freeform 790"/>
            <p:cNvSpPr>
              <a:spLocks/>
            </p:cNvSpPr>
            <p:nvPr/>
          </p:nvSpPr>
          <p:spPr bwMode="auto">
            <a:xfrm>
              <a:off x="3714295" y="1242246"/>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80FF"/>
            </a:solidFill>
            <a:ln w="0">
              <a:solidFill>
                <a:srgbClr val="8080FF"/>
              </a:solidFill>
              <a:round/>
              <a:headEnd/>
              <a:tailEnd/>
            </a:ln>
          </p:spPr>
          <p:txBody>
            <a:bodyPr/>
            <a:lstStyle/>
            <a:p>
              <a:endParaRPr lang="en-US"/>
            </a:p>
          </p:txBody>
        </p:sp>
        <p:sp>
          <p:nvSpPr>
            <p:cNvPr id="28431" name="Rectangle 791"/>
            <p:cNvSpPr>
              <a:spLocks noChangeArrowheads="1"/>
            </p:cNvSpPr>
            <p:nvPr/>
          </p:nvSpPr>
          <p:spPr bwMode="auto">
            <a:xfrm>
              <a:off x="3714295" y="1242246"/>
              <a:ext cx="534454" cy="1170"/>
            </a:xfrm>
            <a:prstGeom prst="rect">
              <a:avLst/>
            </a:prstGeom>
            <a:noFill/>
            <a:ln w="7938">
              <a:solidFill>
                <a:srgbClr val="000000"/>
              </a:solidFill>
              <a:miter lim="800000"/>
              <a:headEnd/>
              <a:tailEnd/>
            </a:ln>
          </p:spPr>
          <p:txBody>
            <a:bodyPr/>
            <a:lstStyle/>
            <a:p>
              <a:endParaRPr lang="en-US"/>
            </a:p>
          </p:txBody>
        </p:sp>
        <p:sp>
          <p:nvSpPr>
            <p:cNvPr id="28432" name="Freeform 792"/>
            <p:cNvSpPr>
              <a:spLocks/>
            </p:cNvSpPr>
            <p:nvPr/>
          </p:nvSpPr>
          <p:spPr bwMode="auto">
            <a:xfrm>
              <a:off x="3714295" y="1241075"/>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80FF"/>
            </a:solidFill>
            <a:ln w="0">
              <a:solidFill>
                <a:srgbClr val="8080FF"/>
              </a:solidFill>
              <a:round/>
              <a:headEnd/>
              <a:tailEnd/>
            </a:ln>
          </p:spPr>
          <p:txBody>
            <a:bodyPr/>
            <a:lstStyle/>
            <a:p>
              <a:endParaRPr lang="en-US"/>
            </a:p>
          </p:txBody>
        </p:sp>
        <p:sp>
          <p:nvSpPr>
            <p:cNvPr id="28433" name="Rectangle 793"/>
            <p:cNvSpPr>
              <a:spLocks noChangeArrowheads="1"/>
            </p:cNvSpPr>
            <p:nvPr/>
          </p:nvSpPr>
          <p:spPr bwMode="auto">
            <a:xfrm>
              <a:off x="3714295" y="1241075"/>
              <a:ext cx="534454" cy="1170"/>
            </a:xfrm>
            <a:prstGeom prst="rect">
              <a:avLst/>
            </a:prstGeom>
            <a:noFill/>
            <a:ln w="7938">
              <a:solidFill>
                <a:srgbClr val="000000"/>
              </a:solidFill>
              <a:miter lim="800000"/>
              <a:headEnd/>
              <a:tailEnd/>
            </a:ln>
          </p:spPr>
          <p:txBody>
            <a:bodyPr/>
            <a:lstStyle/>
            <a:p>
              <a:endParaRPr lang="en-US"/>
            </a:p>
          </p:txBody>
        </p:sp>
        <p:sp>
          <p:nvSpPr>
            <p:cNvPr id="28434" name="Freeform 794"/>
            <p:cNvSpPr>
              <a:spLocks/>
            </p:cNvSpPr>
            <p:nvPr/>
          </p:nvSpPr>
          <p:spPr bwMode="auto">
            <a:xfrm>
              <a:off x="3714295" y="1238734"/>
              <a:ext cx="534454" cy="2341"/>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8080FF"/>
            </a:solidFill>
            <a:ln w="0">
              <a:solidFill>
                <a:srgbClr val="8080FF"/>
              </a:solidFill>
              <a:round/>
              <a:headEnd/>
              <a:tailEnd/>
            </a:ln>
          </p:spPr>
          <p:txBody>
            <a:bodyPr/>
            <a:lstStyle/>
            <a:p>
              <a:endParaRPr lang="en-US"/>
            </a:p>
          </p:txBody>
        </p:sp>
        <p:sp>
          <p:nvSpPr>
            <p:cNvPr id="28435" name="Rectangle 795"/>
            <p:cNvSpPr>
              <a:spLocks noChangeArrowheads="1"/>
            </p:cNvSpPr>
            <p:nvPr/>
          </p:nvSpPr>
          <p:spPr bwMode="auto">
            <a:xfrm>
              <a:off x="3714295" y="1238734"/>
              <a:ext cx="534454" cy="2341"/>
            </a:xfrm>
            <a:prstGeom prst="rect">
              <a:avLst/>
            </a:prstGeom>
            <a:noFill/>
            <a:ln w="7938">
              <a:solidFill>
                <a:srgbClr val="000000"/>
              </a:solidFill>
              <a:miter lim="800000"/>
              <a:headEnd/>
              <a:tailEnd/>
            </a:ln>
          </p:spPr>
          <p:txBody>
            <a:bodyPr/>
            <a:lstStyle/>
            <a:p>
              <a:endParaRPr lang="en-US"/>
            </a:p>
          </p:txBody>
        </p:sp>
        <p:sp>
          <p:nvSpPr>
            <p:cNvPr id="28436" name="Freeform 796"/>
            <p:cNvSpPr>
              <a:spLocks/>
            </p:cNvSpPr>
            <p:nvPr/>
          </p:nvSpPr>
          <p:spPr bwMode="auto">
            <a:xfrm>
              <a:off x="3714295" y="1237564"/>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80FF"/>
            </a:solidFill>
            <a:ln w="0">
              <a:solidFill>
                <a:srgbClr val="8080FF"/>
              </a:solidFill>
              <a:round/>
              <a:headEnd/>
              <a:tailEnd/>
            </a:ln>
          </p:spPr>
          <p:txBody>
            <a:bodyPr/>
            <a:lstStyle/>
            <a:p>
              <a:endParaRPr lang="en-US"/>
            </a:p>
          </p:txBody>
        </p:sp>
        <p:sp>
          <p:nvSpPr>
            <p:cNvPr id="28437" name="Rectangle 797"/>
            <p:cNvSpPr>
              <a:spLocks noChangeArrowheads="1"/>
            </p:cNvSpPr>
            <p:nvPr/>
          </p:nvSpPr>
          <p:spPr bwMode="auto">
            <a:xfrm>
              <a:off x="3714295" y="1237564"/>
              <a:ext cx="534454" cy="1170"/>
            </a:xfrm>
            <a:prstGeom prst="rect">
              <a:avLst/>
            </a:prstGeom>
            <a:noFill/>
            <a:ln w="7938">
              <a:solidFill>
                <a:srgbClr val="000000"/>
              </a:solidFill>
              <a:miter lim="800000"/>
              <a:headEnd/>
              <a:tailEnd/>
            </a:ln>
          </p:spPr>
          <p:txBody>
            <a:bodyPr/>
            <a:lstStyle/>
            <a:p>
              <a:endParaRPr lang="en-US"/>
            </a:p>
          </p:txBody>
        </p:sp>
        <p:sp>
          <p:nvSpPr>
            <p:cNvPr id="28438" name="Freeform 798"/>
            <p:cNvSpPr>
              <a:spLocks/>
            </p:cNvSpPr>
            <p:nvPr/>
          </p:nvSpPr>
          <p:spPr bwMode="auto">
            <a:xfrm>
              <a:off x="3714295" y="1236393"/>
              <a:ext cx="534454" cy="1170"/>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8080FF"/>
            </a:solidFill>
            <a:ln w="0">
              <a:solidFill>
                <a:srgbClr val="8080FF"/>
              </a:solidFill>
              <a:round/>
              <a:headEnd/>
              <a:tailEnd/>
            </a:ln>
          </p:spPr>
          <p:txBody>
            <a:bodyPr/>
            <a:lstStyle/>
            <a:p>
              <a:endParaRPr lang="en-US"/>
            </a:p>
          </p:txBody>
        </p:sp>
        <p:sp>
          <p:nvSpPr>
            <p:cNvPr id="28439" name="Rectangle 799"/>
            <p:cNvSpPr>
              <a:spLocks noChangeArrowheads="1"/>
            </p:cNvSpPr>
            <p:nvPr/>
          </p:nvSpPr>
          <p:spPr bwMode="auto">
            <a:xfrm>
              <a:off x="3714295" y="1236393"/>
              <a:ext cx="534454" cy="1170"/>
            </a:xfrm>
            <a:prstGeom prst="rect">
              <a:avLst/>
            </a:prstGeom>
            <a:noFill/>
            <a:ln w="7938">
              <a:solidFill>
                <a:srgbClr val="000000"/>
              </a:solidFill>
              <a:miter lim="800000"/>
              <a:headEnd/>
              <a:tailEnd/>
            </a:ln>
          </p:spPr>
          <p:txBody>
            <a:bodyPr/>
            <a:lstStyle/>
            <a:p>
              <a:endParaRPr lang="en-US"/>
            </a:p>
          </p:txBody>
        </p:sp>
        <p:sp>
          <p:nvSpPr>
            <p:cNvPr id="28440" name="Freeform 800"/>
            <p:cNvSpPr>
              <a:spLocks/>
            </p:cNvSpPr>
            <p:nvPr/>
          </p:nvSpPr>
          <p:spPr bwMode="auto">
            <a:xfrm>
              <a:off x="3714295" y="1235223"/>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80FF"/>
            </a:solidFill>
            <a:ln w="0">
              <a:solidFill>
                <a:srgbClr val="8080FF"/>
              </a:solidFill>
              <a:round/>
              <a:headEnd/>
              <a:tailEnd/>
            </a:ln>
          </p:spPr>
          <p:txBody>
            <a:bodyPr/>
            <a:lstStyle/>
            <a:p>
              <a:endParaRPr lang="en-US"/>
            </a:p>
          </p:txBody>
        </p:sp>
        <p:sp>
          <p:nvSpPr>
            <p:cNvPr id="28441" name="Rectangle 801"/>
            <p:cNvSpPr>
              <a:spLocks noChangeArrowheads="1"/>
            </p:cNvSpPr>
            <p:nvPr/>
          </p:nvSpPr>
          <p:spPr bwMode="auto">
            <a:xfrm>
              <a:off x="3714295" y="1235223"/>
              <a:ext cx="534454" cy="1170"/>
            </a:xfrm>
            <a:prstGeom prst="rect">
              <a:avLst/>
            </a:prstGeom>
            <a:noFill/>
            <a:ln w="7938">
              <a:solidFill>
                <a:srgbClr val="000000"/>
              </a:solidFill>
              <a:miter lim="800000"/>
              <a:headEnd/>
              <a:tailEnd/>
            </a:ln>
          </p:spPr>
          <p:txBody>
            <a:bodyPr/>
            <a:lstStyle/>
            <a:p>
              <a:endParaRPr lang="en-US"/>
            </a:p>
          </p:txBody>
        </p:sp>
        <p:sp>
          <p:nvSpPr>
            <p:cNvPr id="28442" name="Freeform 802"/>
            <p:cNvSpPr>
              <a:spLocks/>
            </p:cNvSpPr>
            <p:nvPr/>
          </p:nvSpPr>
          <p:spPr bwMode="auto">
            <a:xfrm>
              <a:off x="3714295" y="1232882"/>
              <a:ext cx="534454" cy="2341"/>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8080FF"/>
            </a:solidFill>
            <a:ln w="0">
              <a:solidFill>
                <a:srgbClr val="8080FF"/>
              </a:solidFill>
              <a:round/>
              <a:headEnd/>
              <a:tailEnd/>
            </a:ln>
          </p:spPr>
          <p:txBody>
            <a:bodyPr/>
            <a:lstStyle/>
            <a:p>
              <a:endParaRPr lang="en-US"/>
            </a:p>
          </p:txBody>
        </p:sp>
        <p:sp>
          <p:nvSpPr>
            <p:cNvPr id="28443" name="Rectangle 803"/>
            <p:cNvSpPr>
              <a:spLocks noChangeArrowheads="1"/>
            </p:cNvSpPr>
            <p:nvPr/>
          </p:nvSpPr>
          <p:spPr bwMode="auto">
            <a:xfrm>
              <a:off x="3714295" y="1232882"/>
              <a:ext cx="534454" cy="2341"/>
            </a:xfrm>
            <a:prstGeom prst="rect">
              <a:avLst/>
            </a:prstGeom>
            <a:noFill/>
            <a:ln w="7938">
              <a:solidFill>
                <a:srgbClr val="000000"/>
              </a:solidFill>
              <a:miter lim="800000"/>
              <a:headEnd/>
              <a:tailEnd/>
            </a:ln>
          </p:spPr>
          <p:txBody>
            <a:bodyPr/>
            <a:lstStyle/>
            <a:p>
              <a:endParaRPr lang="en-US"/>
            </a:p>
          </p:txBody>
        </p:sp>
        <p:sp>
          <p:nvSpPr>
            <p:cNvPr id="28444" name="Freeform 804"/>
            <p:cNvSpPr>
              <a:spLocks/>
            </p:cNvSpPr>
            <p:nvPr/>
          </p:nvSpPr>
          <p:spPr bwMode="auto">
            <a:xfrm>
              <a:off x="3714295" y="1231712"/>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80FF"/>
            </a:solidFill>
            <a:ln w="0">
              <a:solidFill>
                <a:srgbClr val="8080FF"/>
              </a:solidFill>
              <a:round/>
              <a:headEnd/>
              <a:tailEnd/>
            </a:ln>
          </p:spPr>
          <p:txBody>
            <a:bodyPr/>
            <a:lstStyle/>
            <a:p>
              <a:endParaRPr lang="en-US"/>
            </a:p>
          </p:txBody>
        </p:sp>
        <p:sp>
          <p:nvSpPr>
            <p:cNvPr id="28445" name="Rectangle 805"/>
            <p:cNvSpPr>
              <a:spLocks noChangeArrowheads="1"/>
            </p:cNvSpPr>
            <p:nvPr/>
          </p:nvSpPr>
          <p:spPr bwMode="auto">
            <a:xfrm>
              <a:off x="3714295" y="1231712"/>
              <a:ext cx="534454" cy="1170"/>
            </a:xfrm>
            <a:prstGeom prst="rect">
              <a:avLst/>
            </a:prstGeom>
            <a:noFill/>
            <a:ln w="7938">
              <a:solidFill>
                <a:srgbClr val="000000"/>
              </a:solidFill>
              <a:miter lim="800000"/>
              <a:headEnd/>
              <a:tailEnd/>
            </a:ln>
          </p:spPr>
          <p:txBody>
            <a:bodyPr/>
            <a:lstStyle/>
            <a:p>
              <a:endParaRPr lang="en-US"/>
            </a:p>
          </p:txBody>
        </p:sp>
        <p:sp>
          <p:nvSpPr>
            <p:cNvPr id="28446" name="Freeform 806"/>
            <p:cNvSpPr>
              <a:spLocks/>
            </p:cNvSpPr>
            <p:nvPr/>
          </p:nvSpPr>
          <p:spPr bwMode="auto">
            <a:xfrm>
              <a:off x="3714295" y="1230541"/>
              <a:ext cx="534454" cy="1170"/>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8080FF"/>
            </a:solidFill>
            <a:ln w="0">
              <a:solidFill>
                <a:srgbClr val="8080FF"/>
              </a:solidFill>
              <a:round/>
              <a:headEnd/>
              <a:tailEnd/>
            </a:ln>
          </p:spPr>
          <p:txBody>
            <a:bodyPr/>
            <a:lstStyle/>
            <a:p>
              <a:endParaRPr lang="en-US"/>
            </a:p>
          </p:txBody>
        </p:sp>
        <p:sp>
          <p:nvSpPr>
            <p:cNvPr id="28447" name="Rectangle 807"/>
            <p:cNvSpPr>
              <a:spLocks noChangeArrowheads="1"/>
            </p:cNvSpPr>
            <p:nvPr/>
          </p:nvSpPr>
          <p:spPr bwMode="auto">
            <a:xfrm>
              <a:off x="3714295" y="1230541"/>
              <a:ext cx="534454" cy="1170"/>
            </a:xfrm>
            <a:prstGeom prst="rect">
              <a:avLst/>
            </a:prstGeom>
            <a:noFill/>
            <a:ln w="7938">
              <a:solidFill>
                <a:srgbClr val="000000"/>
              </a:solidFill>
              <a:miter lim="800000"/>
              <a:headEnd/>
              <a:tailEnd/>
            </a:ln>
          </p:spPr>
          <p:txBody>
            <a:bodyPr/>
            <a:lstStyle/>
            <a:p>
              <a:endParaRPr lang="en-US"/>
            </a:p>
          </p:txBody>
        </p:sp>
        <p:sp>
          <p:nvSpPr>
            <p:cNvPr id="28448" name="Freeform 808"/>
            <p:cNvSpPr>
              <a:spLocks/>
            </p:cNvSpPr>
            <p:nvPr/>
          </p:nvSpPr>
          <p:spPr bwMode="auto">
            <a:xfrm>
              <a:off x="3714295" y="1229371"/>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80FF"/>
            </a:solidFill>
            <a:ln w="0">
              <a:solidFill>
                <a:srgbClr val="8080FF"/>
              </a:solidFill>
              <a:round/>
              <a:headEnd/>
              <a:tailEnd/>
            </a:ln>
          </p:spPr>
          <p:txBody>
            <a:bodyPr/>
            <a:lstStyle/>
            <a:p>
              <a:endParaRPr lang="en-US"/>
            </a:p>
          </p:txBody>
        </p:sp>
        <p:sp>
          <p:nvSpPr>
            <p:cNvPr id="28449" name="Rectangle 809"/>
            <p:cNvSpPr>
              <a:spLocks noChangeArrowheads="1"/>
            </p:cNvSpPr>
            <p:nvPr/>
          </p:nvSpPr>
          <p:spPr bwMode="auto">
            <a:xfrm>
              <a:off x="3714295" y="1229371"/>
              <a:ext cx="534454" cy="1170"/>
            </a:xfrm>
            <a:prstGeom prst="rect">
              <a:avLst/>
            </a:prstGeom>
            <a:noFill/>
            <a:ln w="7938">
              <a:solidFill>
                <a:srgbClr val="000000"/>
              </a:solidFill>
              <a:miter lim="800000"/>
              <a:headEnd/>
              <a:tailEnd/>
            </a:ln>
          </p:spPr>
          <p:txBody>
            <a:bodyPr/>
            <a:lstStyle/>
            <a:p>
              <a:endParaRPr lang="en-US"/>
            </a:p>
          </p:txBody>
        </p:sp>
        <p:sp>
          <p:nvSpPr>
            <p:cNvPr id="28450" name="Freeform 810"/>
            <p:cNvSpPr>
              <a:spLocks/>
            </p:cNvSpPr>
            <p:nvPr/>
          </p:nvSpPr>
          <p:spPr bwMode="auto">
            <a:xfrm>
              <a:off x="3714295" y="1227030"/>
              <a:ext cx="534454" cy="2341"/>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8080FF"/>
            </a:solidFill>
            <a:ln w="0">
              <a:solidFill>
                <a:srgbClr val="8080FF"/>
              </a:solidFill>
              <a:round/>
              <a:headEnd/>
              <a:tailEnd/>
            </a:ln>
          </p:spPr>
          <p:txBody>
            <a:bodyPr/>
            <a:lstStyle/>
            <a:p>
              <a:endParaRPr lang="en-US"/>
            </a:p>
          </p:txBody>
        </p:sp>
        <p:sp>
          <p:nvSpPr>
            <p:cNvPr id="28451" name="Rectangle 811"/>
            <p:cNvSpPr>
              <a:spLocks noChangeArrowheads="1"/>
            </p:cNvSpPr>
            <p:nvPr/>
          </p:nvSpPr>
          <p:spPr bwMode="auto">
            <a:xfrm>
              <a:off x="3714295" y="1227030"/>
              <a:ext cx="534454" cy="2341"/>
            </a:xfrm>
            <a:prstGeom prst="rect">
              <a:avLst/>
            </a:prstGeom>
            <a:noFill/>
            <a:ln w="7938">
              <a:solidFill>
                <a:srgbClr val="000000"/>
              </a:solidFill>
              <a:miter lim="800000"/>
              <a:headEnd/>
              <a:tailEnd/>
            </a:ln>
          </p:spPr>
          <p:txBody>
            <a:bodyPr/>
            <a:lstStyle/>
            <a:p>
              <a:endParaRPr lang="en-US"/>
            </a:p>
          </p:txBody>
        </p:sp>
        <p:sp>
          <p:nvSpPr>
            <p:cNvPr id="28452" name="Freeform 812"/>
            <p:cNvSpPr>
              <a:spLocks/>
            </p:cNvSpPr>
            <p:nvPr/>
          </p:nvSpPr>
          <p:spPr bwMode="auto">
            <a:xfrm>
              <a:off x="3714295" y="1225859"/>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8080FF"/>
            </a:solidFill>
            <a:ln w="0">
              <a:solidFill>
                <a:srgbClr val="8080FF"/>
              </a:solidFill>
              <a:round/>
              <a:headEnd/>
              <a:tailEnd/>
            </a:ln>
          </p:spPr>
          <p:txBody>
            <a:bodyPr/>
            <a:lstStyle/>
            <a:p>
              <a:endParaRPr lang="en-US"/>
            </a:p>
          </p:txBody>
        </p:sp>
        <p:sp>
          <p:nvSpPr>
            <p:cNvPr id="28453" name="Rectangle 813"/>
            <p:cNvSpPr>
              <a:spLocks noChangeArrowheads="1"/>
            </p:cNvSpPr>
            <p:nvPr/>
          </p:nvSpPr>
          <p:spPr bwMode="auto">
            <a:xfrm>
              <a:off x="3714295" y="1225859"/>
              <a:ext cx="534454" cy="1170"/>
            </a:xfrm>
            <a:prstGeom prst="rect">
              <a:avLst/>
            </a:prstGeom>
            <a:noFill/>
            <a:ln w="7938">
              <a:solidFill>
                <a:srgbClr val="000000"/>
              </a:solidFill>
              <a:miter lim="800000"/>
              <a:headEnd/>
              <a:tailEnd/>
            </a:ln>
          </p:spPr>
          <p:txBody>
            <a:bodyPr/>
            <a:lstStyle/>
            <a:p>
              <a:endParaRPr lang="en-US"/>
            </a:p>
          </p:txBody>
        </p:sp>
        <p:sp>
          <p:nvSpPr>
            <p:cNvPr id="28454" name="Freeform 814"/>
            <p:cNvSpPr>
              <a:spLocks/>
            </p:cNvSpPr>
            <p:nvPr/>
          </p:nvSpPr>
          <p:spPr bwMode="auto">
            <a:xfrm>
              <a:off x="3714295" y="1224689"/>
              <a:ext cx="534454" cy="1170"/>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8080FF"/>
            </a:solidFill>
            <a:ln w="0">
              <a:solidFill>
                <a:srgbClr val="8080FF"/>
              </a:solidFill>
              <a:round/>
              <a:headEnd/>
              <a:tailEnd/>
            </a:ln>
          </p:spPr>
          <p:txBody>
            <a:bodyPr/>
            <a:lstStyle/>
            <a:p>
              <a:endParaRPr lang="en-US"/>
            </a:p>
          </p:txBody>
        </p:sp>
        <p:sp>
          <p:nvSpPr>
            <p:cNvPr id="28455" name="Rectangle 815"/>
            <p:cNvSpPr>
              <a:spLocks noChangeArrowheads="1"/>
            </p:cNvSpPr>
            <p:nvPr/>
          </p:nvSpPr>
          <p:spPr bwMode="auto">
            <a:xfrm>
              <a:off x="3714295" y="1224689"/>
              <a:ext cx="534454" cy="1170"/>
            </a:xfrm>
            <a:prstGeom prst="rect">
              <a:avLst/>
            </a:prstGeom>
            <a:noFill/>
            <a:ln w="7938">
              <a:solidFill>
                <a:srgbClr val="000000"/>
              </a:solidFill>
              <a:miter lim="800000"/>
              <a:headEnd/>
              <a:tailEnd/>
            </a:ln>
          </p:spPr>
          <p:txBody>
            <a:bodyPr/>
            <a:lstStyle/>
            <a:p>
              <a:endParaRPr lang="en-US"/>
            </a:p>
          </p:txBody>
        </p:sp>
        <p:sp>
          <p:nvSpPr>
            <p:cNvPr id="28456" name="Freeform 816"/>
            <p:cNvSpPr>
              <a:spLocks/>
            </p:cNvSpPr>
            <p:nvPr/>
          </p:nvSpPr>
          <p:spPr bwMode="auto">
            <a:xfrm>
              <a:off x="3714295" y="1223519"/>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0040FF"/>
            </a:solidFill>
            <a:ln w="0">
              <a:solidFill>
                <a:srgbClr val="0040FF"/>
              </a:solidFill>
              <a:round/>
              <a:headEnd/>
              <a:tailEnd/>
            </a:ln>
          </p:spPr>
          <p:txBody>
            <a:bodyPr/>
            <a:lstStyle/>
            <a:p>
              <a:endParaRPr lang="en-US"/>
            </a:p>
          </p:txBody>
        </p:sp>
        <p:sp>
          <p:nvSpPr>
            <p:cNvPr id="28457" name="Rectangle 817"/>
            <p:cNvSpPr>
              <a:spLocks noChangeArrowheads="1"/>
            </p:cNvSpPr>
            <p:nvPr/>
          </p:nvSpPr>
          <p:spPr bwMode="auto">
            <a:xfrm>
              <a:off x="3714295" y="1223519"/>
              <a:ext cx="534454" cy="1170"/>
            </a:xfrm>
            <a:prstGeom prst="rect">
              <a:avLst/>
            </a:prstGeom>
            <a:noFill/>
            <a:ln w="7938">
              <a:solidFill>
                <a:srgbClr val="000000"/>
              </a:solidFill>
              <a:miter lim="800000"/>
              <a:headEnd/>
              <a:tailEnd/>
            </a:ln>
          </p:spPr>
          <p:txBody>
            <a:bodyPr/>
            <a:lstStyle/>
            <a:p>
              <a:endParaRPr lang="en-US"/>
            </a:p>
          </p:txBody>
        </p:sp>
        <p:sp>
          <p:nvSpPr>
            <p:cNvPr id="28458" name="Freeform 818"/>
            <p:cNvSpPr>
              <a:spLocks/>
            </p:cNvSpPr>
            <p:nvPr/>
          </p:nvSpPr>
          <p:spPr bwMode="auto">
            <a:xfrm>
              <a:off x="3714295" y="1221178"/>
              <a:ext cx="534454" cy="2341"/>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0040FF"/>
            </a:solidFill>
            <a:ln w="0">
              <a:solidFill>
                <a:srgbClr val="0040FF"/>
              </a:solidFill>
              <a:round/>
              <a:headEnd/>
              <a:tailEnd/>
            </a:ln>
          </p:spPr>
          <p:txBody>
            <a:bodyPr/>
            <a:lstStyle/>
            <a:p>
              <a:endParaRPr lang="en-US"/>
            </a:p>
          </p:txBody>
        </p:sp>
        <p:sp>
          <p:nvSpPr>
            <p:cNvPr id="28459" name="Rectangle 819"/>
            <p:cNvSpPr>
              <a:spLocks noChangeArrowheads="1"/>
            </p:cNvSpPr>
            <p:nvPr/>
          </p:nvSpPr>
          <p:spPr bwMode="auto">
            <a:xfrm>
              <a:off x="3714295" y="1221178"/>
              <a:ext cx="534454" cy="2341"/>
            </a:xfrm>
            <a:prstGeom prst="rect">
              <a:avLst/>
            </a:prstGeom>
            <a:noFill/>
            <a:ln w="7938">
              <a:solidFill>
                <a:srgbClr val="000000"/>
              </a:solidFill>
              <a:miter lim="800000"/>
              <a:headEnd/>
              <a:tailEnd/>
            </a:ln>
          </p:spPr>
          <p:txBody>
            <a:bodyPr/>
            <a:lstStyle/>
            <a:p>
              <a:endParaRPr lang="en-US"/>
            </a:p>
          </p:txBody>
        </p:sp>
        <p:sp>
          <p:nvSpPr>
            <p:cNvPr id="28460" name="Freeform 820"/>
            <p:cNvSpPr>
              <a:spLocks/>
            </p:cNvSpPr>
            <p:nvPr/>
          </p:nvSpPr>
          <p:spPr bwMode="auto">
            <a:xfrm>
              <a:off x="3714295" y="1220007"/>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0040FF"/>
            </a:solidFill>
            <a:ln w="0">
              <a:solidFill>
                <a:srgbClr val="0040FF"/>
              </a:solidFill>
              <a:round/>
              <a:headEnd/>
              <a:tailEnd/>
            </a:ln>
          </p:spPr>
          <p:txBody>
            <a:bodyPr/>
            <a:lstStyle/>
            <a:p>
              <a:endParaRPr lang="en-US"/>
            </a:p>
          </p:txBody>
        </p:sp>
        <p:sp>
          <p:nvSpPr>
            <p:cNvPr id="28461" name="Rectangle 821"/>
            <p:cNvSpPr>
              <a:spLocks noChangeArrowheads="1"/>
            </p:cNvSpPr>
            <p:nvPr/>
          </p:nvSpPr>
          <p:spPr bwMode="auto">
            <a:xfrm>
              <a:off x="3714295" y="1220007"/>
              <a:ext cx="534454" cy="1170"/>
            </a:xfrm>
            <a:prstGeom prst="rect">
              <a:avLst/>
            </a:prstGeom>
            <a:noFill/>
            <a:ln w="7938">
              <a:solidFill>
                <a:srgbClr val="000000"/>
              </a:solidFill>
              <a:miter lim="800000"/>
              <a:headEnd/>
              <a:tailEnd/>
            </a:ln>
          </p:spPr>
          <p:txBody>
            <a:bodyPr/>
            <a:lstStyle/>
            <a:p>
              <a:endParaRPr lang="en-US"/>
            </a:p>
          </p:txBody>
        </p:sp>
        <p:sp>
          <p:nvSpPr>
            <p:cNvPr id="28462" name="Freeform 822"/>
            <p:cNvSpPr>
              <a:spLocks/>
            </p:cNvSpPr>
            <p:nvPr/>
          </p:nvSpPr>
          <p:spPr bwMode="auto">
            <a:xfrm>
              <a:off x="3714295" y="1218837"/>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0040FF"/>
            </a:solidFill>
            <a:ln w="0">
              <a:solidFill>
                <a:srgbClr val="0040FF"/>
              </a:solidFill>
              <a:round/>
              <a:headEnd/>
              <a:tailEnd/>
            </a:ln>
          </p:spPr>
          <p:txBody>
            <a:bodyPr/>
            <a:lstStyle/>
            <a:p>
              <a:endParaRPr lang="en-US"/>
            </a:p>
          </p:txBody>
        </p:sp>
        <p:sp>
          <p:nvSpPr>
            <p:cNvPr id="28463" name="Rectangle 823"/>
            <p:cNvSpPr>
              <a:spLocks noChangeArrowheads="1"/>
            </p:cNvSpPr>
            <p:nvPr/>
          </p:nvSpPr>
          <p:spPr bwMode="auto">
            <a:xfrm>
              <a:off x="3714295" y="1218837"/>
              <a:ext cx="534454" cy="1170"/>
            </a:xfrm>
            <a:prstGeom prst="rect">
              <a:avLst/>
            </a:prstGeom>
            <a:noFill/>
            <a:ln w="7938">
              <a:solidFill>
                <a:srgbClr val="000000"/>
              </a:solidFill>
              <a:miter lim="800000"/>
              <a:headEnd/>
              <a:tailEnd/>
            </a:ln>
          </p:spPr>
          <p:txBody>
            <a:bodyPr/>
            <a:lstStyle/>
            <a:p>
              <a:endParaRPr lang="en-US"/>
            </a:p>
          </p:txBody>
        </p:sp>
        <p:sp>
          <p:nvSpPr>
            <p:cNvPr id="28464" name="Freeform 824"/>
            <p:cNvSpPr>
              <a:spLocks/>
            </p:cNvSpPr>
            <p:nvPr/>
          </p:nvSpPr>
          <p:spPr bwMode="auto">
            <a:xfrm>
              <a:off x="3714295" y="1217666"/>
              <a:ext cx="534454" cy="1170"/>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0040FF"/>
            </a:solidFill>
            <a:ln w="0">
              <a:solidFill>
                <a:srgbClr val="0040FF"/>
              </a:solidFill>
              <a:round/>
              <a:headEnd/>
              <a:tailEnd/>
            </a:ln>
          </p:spPr>
          <p:txBody>
            <a:bodyPr/>
            <a:lstStyle/>
            <a:p>
              <a:endParaRPr lang="en-US"/>
            </a:p>
          </p:txBody>
        </p:sp>
        <p:sp>
          <p:nvSpPr>
            <p:cNvPr id="28465" name="Rectangle 825"/>
            <p:cNvSpPr>
              <a:spLocks noChangeArrowheads="1"/>
            </p:cNvSpPr>
            <p:nvPr/>
          </p:nvSpPr>
          <p:spPr bwMode="auto">
            <a:xfrm>
              <a:off x="3714295" y="1217666"/>
              <a:ext cx="534454" cy="1170"/>
            </a:xfrm>
            <a:prstGeom prst="rect">
              <a:avLst/>
            </a:prstGeom>
            <a:noFill/>
            <a:ln w="7938">
              <a:solidFill>
                <a:srgbClr val="000000"/>
              </a:solidFill>
              <a:miter lim="800000"/>
              <a:headEnd/>
              <a:tailEnd/>
            </a:ln>
          </p:spPr>
          <p:txBody>
            <a:bodyPr/>
            <a:lstStyle/>
            <a:p>
              <a:endParaRPr lang="en-US"/>
            </a:p>
          </p:txBody>
        </p:sp>
        <p:sp>
          <p:nvSpPr>
            <p:cNvPr id="28466" name="Freeform 826"/>
            <p:cNvSpPr>
              <a:spLocks/>
            </p:cNvSpPr>
            <p:nvPr/>
          </p:nvSpPr>
          <p:spPr bwMode="auto">
            <a:xfrm>
              <a:off x="3714295" y="1215325"/>
              <a:ext cx="534454" cy="2341"/>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0040FF"/>
            </a:solidFill>
            <a:ln w="0">
              <a:solidFill>
                <a:srgbClr val="0040FF"/>
              </a:solidFill>
              <a:round/>
              <a:headEnd/>
              <a:tailEnd/>
            </a:ln>
          </p:spPr>
          <p:txBody>
            <a:bodyPr/>
            <a:lstStyle/>
            <a:p>
              <a:endParaRPr lang="en-US"/>
            </a:p>
          </p:txBody>
        </p:sp>
        <p:sp>
          <p:nvSpPr>
            <p:cNvPr id="28467" name="Rectangle 827"/>
            <p:cNvSpPr>
              <a:spLocks noChangeArrowheads="1"/>
            </p:cNvSpPr>
            <p:nvPr/>
          </p:nvSpPr>
          <p:spPr bwMode="auto">
            <a:xfrm>
              <a:off x="3714295" y="1215325"/>
              <a:ext cx="534454" cy="2341"/>
            </a:xfrm>
            <a:prstGeom prst="rect">
              <a:avLst/>
            </a:prstGeom>
            <a:noFill/>
            <a:ln w="7938">
              <a:solidFill>
                <a:srgbClr val="000000"/>
              </a:solidFill>
              <a:miter lim="800000"/>
              <a:headEnd/>
              <a:tailEnd/>
            </a:ln>
          </p:spPr>
          <p:txBody>
            <a:bodyPr/>
            <a:lstStyle/>
            <a:p>
              <a:endParaRPr lang="en-US"/>
            </a:p>
          </p:txBody>
        </p:sp>
        <p:sp>
          <p:nvSpPr>
            <p:cNvPr id="28468" name="Freeform 828"/>
            <p:cNvSpPr>
              <a:spLocks/>
            </p:cNvSpPr>
            <p:nvPr/>
          </p:nvSpPr>
          <p:spPr bwMode="auto">
            <a:xfrm>
              <a:off x="3714295" y="1214155"/>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0040FF"/>
            </a:solidFill>
            <a:ln w="0">
              <a:solidFill>
                <a:srgbClr val="0040FF"/>
              </a:solidFill>
              <a:round/>
              <a:headEnd/>
              <a:tailEnd/>
            </a:ln>
          </p:spPr>
          <p:txBody>
            <a:bodyPr/>
            <a:lstStyle/>
            <a:p>
              <a:endParaRPr lang="en-US"/>
            </a:p>
          </p:txBody>
        </p:sp>
        <p:sp>
          <p:nvSpPr>
            <p:cNvPr id="28469" name="Rectangle 829"/>
            <p:cNvSpPr>
              <a:spLocks noChangeArrowheads="1"/>
            </p:cNvSpPr>
            <p:nvPr/>
          </p:nvSpPr>
          <p:spPr bwMode="auto">
            <a:xfrm>
              <a:off x="3714295" y="1214155"/>
              <a:ext cx="534454" cy="1170"/>
            </a:xfrm>
            <a:prstGeom prst="rect">
              <a:avLst/>
            </a:prstGeom>
            <a:noFill/>
            <a:ln w="7938">
              <a:solidFill>
                <a:srgbClr val="000000"/>
              </a:solidFill>
              <a:miter lim="800000"/>
              <a:headEnd/>
              <a:tailEnd/>
            </a:ln>
          </p:spPr>
          <p:txBody>
            <a:bodyPr/>
            <a:lstStyle/>
            <a:p>
              <a:endParaRPr lang="en-US"/>
            </a:p>
          </p:txBody>
        </p:sp>
        <p:sp>
          <p:nvSpPr>
            <p:cNvPr id="28470" name="Freeform 830"/>
            <p:cNvSpPr>
              <a:spLocks/>
            </p:cNvSpPr>
            <p:nvPr/>
          </p:nvSpPr>
          <p:spPr bwMode="auto">
            <a:xfrm>
              <a:off x="3714295" y="1212985"/>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0040FF"/>
            </a:solidFill>
            <a:ln w="0">
              <a:solidFill>
                <a:srgbClr val="0040FF"/>
              </a:solidFill>
              <a:round/>
              <a:headEnd/>
              <a:tailEnd/>
            </a:ln>
          </p:spPr>
          <p:txBody>
            <a:bodyPr/>
            <a:lstStyle/>
            <a:p>
              <a:endParaRPr lang="en-US"/>
            </a:p>
          </p:txBody>
        </p:sp>
        <p:sp>
          <p:nvSpPr>
            <p:cNvPr id="28471" name="Rectangle 831"/>
            <p:cNvSpPr>
              <a:spLocks noChangeArrowheads="1"/>
            </p:cNvSpPr>
            <p:nvPr/>
          </p:nvSpPr>
          <p:spPr bwMode="auto">
            <a:xfrm>
              <a:off x="3714295" y="1212985"/>
              <a:ext cx="534454" cy="1170"/>
            </a:xfrm>
            <a:prstGeom prst="rect">
              <a:avLst/>
            </a:prstGeom>
            <a:noFill/>
            <a:ln w="7938">
              <a:solidFill>
                <a:srgbClr val="000000"/>
              </a:solidFill>
              <a:miter lim="800000"/>
              <a:headEnd/>
              <a:tailEnd/>
            </a:ln>
          </p:spPr>
          <p:txBody>
            <a:bodyPr/>
            <a:lstStyle/>
            <a:p>
              <a:endParaRPr lang="en-US"/>
            </a:p>
          </p:txBody>
        </p:sp>
        <p:sp>
          <p:nvSpPr>
            <p:cNvPr id="28472" name="Freeform 832"/>
            <p:cNvSpPr>
              <a:spLocks/>
            </p:cNvSpPr>
            <p:nvPr/>
          </p:nvSpPr>
          <p:spPr bwMode="auto">
            <a:xfrm>
              <a:off x="3714295" y="1211814"/>
              <a:ext cx="534454" cy="1170"/>
            </a:xfrm>
            <a:custGeom>
              <a:avLst/>
              <a:gdLst>
                <a:gd name="T0" fmla="*/ 2147483647 w 1528"/>
                <a:gd name="T1" fmla="*/ 2147483647 h 6"/>
                <a:gd name="T2" fmla="*/ 2147483647 w 1528"/>
                <a:gd name="T3" fmla="*/ 2147483647 h 6"/>
                <a:gd name="T4" fmla="*/ 2147483647 w 1528"/>
                <a:gd name="T5" fmla="*/ 0 h 6"/>
                <a:gd name="T6" fmla="*/ 0 w 1528"/>
                <a:gd name="T7" fmla="*/ 0 h 6"/>
                <a:gd name="T8" fmla="*/ 0 w 1528"/>
                <a:gd name="T9" fmla="*/ 2147483647 h 6"/>
                <a:gd name="T10" fmla="*/ 2147483647 w 1528"/>
                <a:gd name="T11" fmla="*/ 2147483647 h 6"/>
                <a:gd name="T12" fmla="*/ 0 60000 65536"/>
                <a:gd name="T13" fmla="*/ 0 60000 65536"/>
                <a:gd name="T14" fmla="*/ 0 60000 65536"/>
                <a:gd name="T15" fmla="*/ 0 60000 65536"/>
                <a:gd name="T16" fmla="*/ 0 60000 65536"/>
                <a:gd name="T17" fmla="*/ 0 60000 65536"/>
                <a:gd name="T18" fmla="*/ 0 w 1528"/>
                <a:gd name="T19" fmla="*/ 0 h 6"/>
                <a:gd name="T20" fmla="*/ 1528 w 152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28" h="6">
                  <a:moveTo>
                    <a:pt x="1528" y="6"/>
                  </a:moveTo>
                  <a:lnTo>
                    <a:pt x="1528" y="6"/>
                  </a:lnTo>
                  <a:lnTo>
                    <a:pt x="1528" y="0"/>
                  </a:lnTo>
                  <a:lnTo>
                    <a:pt x="0" y="0"/>
                  </a:lnTo>
                  <a:lnTo>
                    <a:pt x="0" y="6"/>
                  </a:lnTo>
                  <a:lnTo>
                    <a:pt x="1528" y="6"/>
                  </a:lnTo>
                  <a:close/>
                </a:path>
              </a:pathLst>
            </a:custGeom>
            <a:solidFill>
              <a:srgbClr val="0040FF"/>
            </a:solidFill>
            <a:ln w="0">
              <a:solidFill>
                <a:srgbClr val="0040FF"/>
              </a:solidFill>
              <a:round/>
              <a:headEnd/>
              <a:tailEnd/>
            </a:ln>
          </p:spPr>
          <p:txBody>
            <a:bodyPr/>
            <a:lstStyle/>
            <a:p>
              <a:endParaRPr lang="en-US"/>
            </a:p>
          </p:txBody>
        </p:sp>
        <p:sp>
          <p:nvSpPr>
            <p:cNvPr id="28473" name="Rectangle 833"/>
            <p:cNvSpPr>
              <a:spLocks noChangeArrowheads="1"/>
            </p:cNvSpPr>
            <p:nvPr/>
          </p:nvSpPr>
          <p:spPr bwMode="auto">
            <a:xfrm>
              <a:off x="3714295" y="1211814"/>
              <a:ext cx="534454" cy="1170"/>
            </a:xfrm>
            <a:prstGeom prst="rect">
              <a:avLst/>
            </a:prstGeom>
            <a:noFill/>
            <a:ln w="7938">
              <a:solidFill>
                <a:srgbClr val="000000"/>
              </a:solidFill>
              <a:miter lim="800000"/>
              <a:headEnd/>
              <a:tailEnd/>
            </a:ln>
          </p:spPr>
          <p:txBody>
            <a:bodyPr/>
            <a:lstStyle/>
            <a:p>
              <a:endParaRPr lang="en-US"/>
            </a:p>
          </p:txBody>
        </p:sp>
        <p:sp>
          <p:nvSpPr>
            <p:cNvPr id="28474" name="Freeform 834"/>
            <p:cNvSpPr>
              <a:spLocks/>
            </p:cNvSpPr>
            <p:nvPr/>
          </p:nvSpPr>
          <p:spPr bwMode="auto">
            <a:xfrm>
              <a:off x="3714295" y="1209473"/>
              <a:ext cx="534454" cy="2341"/>
            </a:xfrm>
            <a:custGeom>
              <a:avLst/>
              <a:gdLst>
                <a:gd name="T0" fmla="*/ 2147483647 w 1528"/>
                <a:gd name="T1" fmla="*/ 2147483647 h 4"/>
                <a:gd name="T2" fmla="*/ 2147483647 w 1528"/>
                <a:gd name="T3" fmla="*/ 2147483647 h 4"/>
                <a:gd name="T4" fmla="*/ 2147483647 w 1528"/>
                <a:gd name="T5" fmla="*/ 0 h 4"/>
                <a:gd name="T6" fmla="*/ 0 w 1528"/>
                <a:gd name="T7" fmla="*/ 0 h 4"/>
                <a:gd name="T8" fmla="*/ 0 w 1528"/>
                <a:gd name="T9" fmla="*/ 2147483647 h 4"/>
                <a:gd name="T10" fmla="*/ 2147483647 w 1528"/>
                <a:gd name="T11" fmla="*/ 2147483647 h 4"/>
                <a:gd name="T12" fmla="*/ 0 60000 65536"/>
                <a:gd name="T13" fmla="*/ 0 60000 65536"/>
                <a:gd name="T14" fmla="*/ 0 60000 65536"/>
                <a:gd name="T15" fmla="*/ 0 60000 65536"/>
                <a:gd name="T16" fmla="*/ 0 60000 65536"/>
                <a:gd name="T17" fmla="*/ 0 60000 65536"/>
                <a:gd name="T18" fmla="*/ 0 w 1528"/>
                <a:gd name="T19" fmla="*/ 0 h 4"/>
                <a:gd name="T20" fmla="*/ 1528 w 1528"/>
                <a:gd name="T21" fmla="*/ 4 h 4"/>
              </a:gdLst>
              <a:ahLst/>
              <a:cxnLst>
                <a:cxn ang="T12">
                  <a:pos x="T0" y="T1"/>
                </a:cxn>
                <a:cxn ang="T13">
                  <a:pos x="T2" y="T3"/>
                </a:cxn>
                <a:cxn ang="T14">
                  <a:pos x="T4" y="T5"/>
                </a:cxn>
                <a:cxn ang="T15">
                  <a:pos x="T6" y="T7"/>
                </a:cxn>
                <a:cxn ang="T16">
                  <a:pos x="T8" y="T9"/>
                </a:cxn>
                <a:cxn ang="T17">
                  <a:pos x="T10" y="T11"/>
                </a:cxn>
              </a:cxnLst>
              <a:rect l="T18" t="T19" r="T20" b="T21"/>
              <a:pathLst>
                <a:path w="1528" h="4">
                  <a:moveTo>
                    <a:pt x="1528" y="4"/>
                  </a:moveTo>
                  <a:lnTo>
                    <a:pt x="1528" y="4"/>
                  </a:lnTo>
                  <a:lnTo>
                    <a:pt x="1528" y="0"/>
                  </a:lnTo>
                  <a:lnTo>
                    <a:pt x="0" y="0"/>
                  </a:lnTo>
                  <a:lnTo>
                    <a:pt x="0" y="4"/>
                  </a:lnTo>
                  <a:lnTo>
                    <a:pt x="1528" y="4"/>
                  </a:lnTo>
                  <a:close/>
                </a:path>
              </a:pathLst>
            </a:custGeom>
            <a:solidFill>
              <a:srgbClr val="0040FF"/>
            </a:solidFill>
            <a:ln w="0">
              <a:solidFill>
                <a:srgbClr val="0040FF"/>
              </a:solidFill>
              <a:round/>
              <a:headEnd/>
              <a:tailEnd/>
            </a:ln>
          </p:spPr>
          <p:txBody>
            <a:bodyPr/>
            <a:lstStyle/>
            <a:p>
              <a:endParaRPr lang="en-US"/>
            </a:p>
          </p:txBody>
        </p:sp>
        <p:sp>
          <p:nvSpPr>
            <p:cNvPr id="28475" name="Rectangle 835"/>
            <p:cNvSpPr>
              <a:spLocks noChangeArrowheads="1"/>
            </p:cNvSpPr>
            <p:nvPr/>
          </p:nvSpPr>
          <p:spPr bwMode="auto">
            <a:xfrm>
              <a:off x="3714295" y="1209473"/>
              <a:ext cx="534454" cy="2341"/>
            </a:xfrm>
            <a:prstGeom prst="rect">
              <a:avLst/>
            </a:prstGeom>
            <a:noFill/>
            <a:ln w="7938">
              <a:solidFill>
                <a:srgbClr val="000000"/>
              </a:solidFill>
              <a:miter lim="800000"/>
              <a:headEnd/>
              <a:tailEnd/>
            </a:ln>
          </p:spPr>
          <p:txBody>
            <a:bodyPr/>
            <a:lstStyle/>
            <a:p>
              <a:endParaRPr lang="en-US"/>
            </a:p>
          </p:txBody>
        </p:sp>
        <p:sp>
          <p:nvSpPr>
            <p:cNvPr id="28476" name="Freeform 836"/>
            <p:cNvSpPr>
              <a:spLocks/>
            </p:cNvSpPr>
            <p:nvPr/>
          </p:nvSpPr>
          <p:spPr bwMode="auto">
            <a:xfrm>
              <a:off x="3714295" y="1208303"/>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0040FF"/>
            </a:solidFill>
            <a:ln w="0">
              <a:solidFill>
                <a:srgbClr val="0040FF"/>
              </a:solidFill>
              <a:round/>
              <a:headEnd/>
              <a:tailEnd/>
            </a:ln>
          </p:spPr>
          <p:txBody>
            <a:bodyPr/>
            <a:lstStyle/>
            <a:p>
              <a:endParaRPr lang="en-US"/>
            </a:p>
          </p:txBody>
        </p:sp>
        <p:sp>
          <p:nvSpPr>
            <p:cNvPr id="28477" name="Rectangle 837"/>
            <p:cNvSpPr>
              <a:spLocks noChangeArrowheads="1"/>
            </p:cNvSpPr>
            <p:nvPr/>
          </p:nvSpPr>
          <p:spPr bwMode="auto">
            <a:xfrm>
              <a:off x="3714295" y="1208303"/>
              <a:ext cx="534454" cy="1170"/>
            </a:xfrm>
            <a:prstGeom prst="rect">
              <a:avLst/>
            </a:prstGeom>
            <a:noFill/>
            <a:ln w="7938">
              <a:solidFill>
                <a:srgbClr val="000000"/>
              </a:solidFill>
              <a:miter lim="800000"/>
              <a:headEnd/>
              <a:tailEnd/>
            </a:ln>
          </p:spPr>
          <p:txBody>
            <a:bodyPr/>
            <a:lstStyle/>
            <a:p>
              <a:endParaRPr lang="en-US"/>
            </a:p>
          </p:txBody>
        </p:sp>
        <p:sp>
          <p:nvSpPr>
            <p:cNvPr id="28478" name="Freeform 838"/>
            <p:cNvSpPr>
              <a:spLocks/>
            </p:cNvSpPr>
            <p:nvPr/>
          </p:nvSpPr>
          <p:spPr bwMode="auto">
            <a:xfrm>
              <a:off x="3714295" y="1207132"/>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0040FF"/>
            </a:solidFill>
            <a:ln w="0">
              <a:solidFill>
                <a:srgbClr val="0040FF"/>
              </a:solidFill>
              <a:round/>
              <a:headEnd/>
              <a:tailEnd/>
            </a:ln>
          </p:spPr>
          <p:txBody>
            <a:bodyPr/>
            <a:lstStyle/>
            <a:p>
              <a:endParaRPr lang="en-US"/>
            </a:p>
          </p:txBody>
        </p:sp>
        <p:sp>
          <p:nvSpPr>
            <p:cNvPr id="28479" name="Rectangle 839"/>
            <p:cNvSpPr>
              <a:spLocks noChangeArrowheads="1"/>
            </p:cNvSpPr>
            <p:nvPr/>
          </p:nvSpPr>
          <p:spPr bwMode="auto">
            <a:xfrm>
              <a:off x="3714295" y="1207132"/>
              <a:ext cx="534454" cy="1170"/>
            </a:xfrm>
            <a:prstGeom prst="rect">
              <a:avLst/>
            </a:prstGeom>
            <a:noFill/>
            <a:ln w="7938">
              <a:solidFill>
                <a:srgbClr val="000000"/>
              </a:solidFill>
              <a:miter lim="800000"/>
              <a:headEnd/>
              <a:tailEnd/>
            </a:ln>
          </p:spPr>
          <p:txBody>
            <a:bodyPr/>
            <a:lstStyle/>
            <a:p>
              <a:endParaRPr lang="en-US"/>
            </a:p>
          </p:txBody>
        </p:sp>
        <p:sp>
          <p:nvSpPr>
            <p:cNvPr id="28480" name="Freeform 840"/>
            <p:cNvSpPr>
              <a:spLocks/>
            </p:cNvSpPr>
            <p:nvPr/>
          </p:nvSpPr>
          <p:spPr bwMode="auto">
            <a:xfrm>
              <a:off x="3714295" y="1205962"/>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0000FF"/>
            </a:solidFill>
            <a:ln w="0">
              <a:solidFill>
                <a:srgbClr val="0000FF"/>
              </a:solidFill>
              <a:round/>
              <a:headEnd/>
              <a:tailEnd/>
            </a:ln>
          </p:spPr>
          <p:txBody>
            <a:bodyPr/>
            <a:lstStyle/>
            <a:p>
              <a:endParaRPr lang="en-US"/>
            </a:p>
          </p:txBody>
        </p:sp>
        <p:sp>
          <p:nvSpPr>
            <p:cNvPr id="28481" name="Rectangle 841"/>
            <p:cNvSpPr>
              <a:spLocks noChangeArrowheads="1"/>
            </p:cNvSpPr>
            <p:nvPr/>
          </p:nvSpPr>
          <p:spPr bwMode="auto">
            <a:xfrm>
              <a:off x="3714295" y="1205962"/>
              <a:ext cx="534454" cy="1170"/>
            </a:xfrm>
            <a:prstGeom prst="rect">
              <a:avLst/>
            </a:prstGeom>
            <a:noFill/>
            <a:ln w="7938">
              <a:solidFill>
                <a:srgbClr val="000000"/>
              </a:solidFill>
              <a:miter lim="800000"/>
              <a:headEnd/>
              <a:tailEnd/>
            </a:ln>
          </p:spPr>
          <p:txBody>
            <a:bodyPr/>
            <a:lstStyle/>
            <a:p>
              <a:endParaRPr lang="en-US"/>
            </a:p>
          </p:txBody>
        </p:sp>
        <p:sp>
          <p:nvSpPr>
            <p:cNvPr id="28482" name="Freeform 842"/>
            <p:cNvSpPr>
              <a:spLocks/>
            </p:cNvSpPr>
            <p:nvPr/>
          </p:nvSpPr>
          <p:spPr bwMode="auto">
            <a:xfrm>
              <a:off x="3714295" y="1203621"/>
              <a:ext cx="534454" cy="2341"/>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0000FF"/>
            </a:solidFill>
            <a:ln w="0">
              <a:solidFill>
                <a:srgbClr val="0000FF"/>
              </a:solidFill>
              <a:round/>
              <a:headEnd/>
              <a:tailEnd/>
            </a:ln>
          </p:spPr>
          <p:txBody>
            <a:bodyPr/>
            <a:lstStyle/>
            <a:p>
              <a:endParaRPr lang="en-US"/>
            </a:p>
          </p:txBody>
        </p:sp>
        <p:sp>
          <p:nvSpPr>
            <p:cNvPr id="28483" name="Rectangle 843"/>
            <p:cNvSpPr>
              <a:spLocks noChangeArrowheads="1"/>
            </p:cNvSpPr>
            <p:nvPr/>
          </p:nvSpPr>
          <p:spPr bwMode="auto">
            <a:xfrm>
              <a:off x="3714295" y="1203621"/>
              <a:ext cx="534454" cy="2341"/>
            </a:xfrm>
            <a:prstGeom prst="rect">
              <a:avLst/>
            </a:prstGeom>
            <a:noFill/>
            <a:ln w="7938">
              <a:solidFill>
                <a:srgbClr val="000000"/>
              </a:solidFill>
              <a:miter lim="800000"/>
              <a:headEnd/>
              <a:tailEnd/>
            </a:ln>
          </p:spPr>
          <p:txBody>
            <a:bodyPr/>
            <a:lstStyle/>
            <a:p>
              <a:endParaRPr lang="en-US"/>
            </a:p>
          </p:txBody>
        </p:sp>
        <p:sp>
          <p:nvSpPr>
            <p:cNvPr id="28484" name="Freeform 844"/>
            <p:cNvSpPr>
              <a:spLocks/>
            </p:cNvSpPr>
            <p:nvPr/>
          </p:nvSpPr>
          <p:spPr bwMode="auto">
            <a:xfrm>
              <a:off x="3714295" y="1202451"/>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0000FF"/>
            </a:solidFill>
            <a:ln w="0">
              <a:solidFill>
                <a:srgbClr val="0000FF"/>
              </a:solidFill>
              <a:round/>
              <a:headEnd/>
              <a:tailEnd/>
            </a:ln>
          </p:spPr>
          <p:txBody>
            <a:bodyPr/>
            <a:lstStyle/>
            <a:p>
              <a:endParaRPr lang="en-US"/>
            </a:p>
          </p:txBody>
        </p:sp>
        <p:sp>
          <p:nvSpPr>
            <p:cNvPr id="28485" name="Rectangle 845"/>
            <p:cNvSpPr>
              <a:spLocks noChangeArrowheads="1"/>
            </p:cNvSpPr>
            <p:nvPr/>
          </p:nvSpPr>
          <p:spPr bwMode="auto">
            <a:xfrm>
              <a:off x="3714295" y="1202451"/>
              <a:ext cx="534454" cy="1170"/>
            </a:xfrm>
            <a:prstGeom prst="rect">
              <a:avLst/>
            </a:prstGeom>
            <a:noFill/>
            <a:ln w="7938">
              <a:solidFill>
                <a:srgbClr val="000000"/>
              </a:solidFill>
              <a:miter lim="800000"/>
              <a:headEnd/>
              <a:tailEnd/>
            </a:ln>
          </p:spPr>
          <p:txBody>
            <a:bodyPr/>
            <a:lstStyle/>
            <a:p>
              <a:endParaRPr lang="en-US"/>
            </a:p>
          </p:txBody>
        </p:sp>
        <p:sp>
          <p:nvSpPr>
            <p:cNvPr id="28486" name="Freeform 846"/>
            <p:cNvSpPr>
              <a:spLocks/>
            </p:cNvSpPr>
            <p:nvPr/>
          </p:nvSpPr>
          <p:spPr bwMode="auto">
            <a:xfrm>
              <a:off x="3714295" y="1201280"/>
              <a:ext cx="534454" cy="1170"/>
            </a:xfrm>
            <a:custGeom>
              <a:avLst/>
              <a:gdLst>
                <a:gd name="T0" fmla="*/ 2147483647 w 1528"/>
                <a:gd name="T1" fmla="*/ 2147483647 h 5"/>
                <a:gd name="T2" fmla="*/ 2147483647 w 1528"/>
                <a:gd name="T3" fmla="*/ 2147483647 h 5"/>
                <a:gd name="T4" fmla="*/ 2147483647 w 1528"/>
                <a:gd name="T5" fmla="*/ 0 h 5"/>
                <a:gd name="T6" fmla="*/ 0 w 1528"/>
                <a:gd name="T7" fmla="*/ 0 h 5"/>
                <a:gd name="T8" fmla="*/ 0 w 1528"/>
                <a:gd name="T9" fmla="*/ 2147483647 h 5"/>
                <a:gd name="T10" fmla="*/ 2147483647 w 1528"/>
                <a:gd name="T11" fmla="*/ 2147483647 h 5"/>
                <a:gd name="T12" fmla="*/ 0 60000 65536"/>
                <a:gd name="T13" fmla="*/ 0 60000 65536"/>
                <a:gd name="T14" fmla="*/ 0 60000 65536"/>
                <a:gd name="T15" fmla="*/ 0 60000 65536"/>
                <a:gd name="T16" fmla="*/ 0 60000 65536"/>
                <a:gd name="T17" fmla="*/ 0 60000 65536"/>
                <a:gd name="T18" fmla="*/ 0 w 1528"/>
                <a:gd name="T19" fmla="*/ 0 h 5"/>
                <a:gd name="T20" fmla="*/ 1528 w 1528"/>
                <a:gd name="T21" fmla="*/ 5 h 5"/>
              </a:gdLst>
              <a:ahLst/>
              <a:cxnLst>
                <a:cxn ang="T12">
                  <a:pos x="T0" y="T1"/>
                </a:cxn>
                <a:cxn ang="T13">
                  <a:pos x="T2" y="T3"/>
                </a:cxn>
                <a:cxn ang="T14">
                  <a:pos x="T4" y="T5"/>
                </a:cxn>
                <a:cxn ang="T15">
                  <a:pos x="T6" y="T7"/>
                </a:cxn>
                <a:cxn ang="T16">
                  <a:pos x="T8" y="T9"/>
                </a:cxn>
                <a:cxn ang="T17">
                  <a:pos x="T10" y="T11"/>
                </a:cxn>
              </a:cxnLst>
              <a:rect l="T18" t="T19" r="T20" b="T21"/>
              <a:pathLst>
                <a:path w="1528" h="5">
                  <a:moveTo>
                    <a:pt x="1528" y="5"/>
                  </a:moveTo>
                  <a:lnTo>
                    <a:pt x="1528" y="5"/>
                  </a:lnTo>
                  <a:lnTo>
                    <a:pt x="1528" y="0"/>
                  </a:lnTo>
                  <a:lnTo>
                    <a:pt x="0" y="0"/>
                  </a:lnTo>
                  <a:lnTo>
                    <a:pt x="0" y="5"/>
                  </a:lnTo>
                  <a:lnTo>
                    <a:pt x="1528" y="5"/>
                  </a:lnTo>
                  <a:close/>
                </a:path>
              </a:pathLst>
            </a:custGeom>
            <a:solidFill>
              <a:srgbClr val="0000FF"/>
            </a:solidFill>
            <a:ln w="0">
              <a:solidFill>
                <a:srgbClr val="0000FF"/>
              </a:solidFill>
              <a:round/>
              <a:headEnd/>
              <a:tailEnd/>
            </a:ln>
          </p:spPr>
          <p:txBody>
            <a:bodyPr/>
            <a:lstStyle/>
            <a:p>
              <a:endParaRPr lang="en-US"/>
            </a:p>
          </p:txBody>
        </p:sp>
        <p:sp>
          <p:nvSpPr>
            <p:cNvPr id="28487" name="Rectangle 847"/>
            <p:cNvSpPr>
              <a:spLocks noChangeArrowheads="1"/>
            </p:cNvSpPr>
            <p:nvPr/>
          </p:nvSpPr>
          <p:spPr bwMode="auto">
            <a:xfrm>
              <a:off x="3714295" y="1201280"/>
              <a:ext cx="534454" cy="1170"/>
            </a:xfrm>
            <a:prstGeom prst="rect">
              <a:avLst/>
            </a:prstGeom>
            <a:noFill/>
            <a:ln w="7938">
              <a:solidFill>
                <a:srgbClr val="000000"/>
              </a:solidFill>
              <a:miter lim="800000"/>
              <a:headEnd/>
              <a:tailEnd/>
            </a:ln>
          </p:spPr>
          <p:txBody>
            <a:bodyPr/>
            <a:lstStyle/>
            <a:p>
              <a:endParaRPr lang="en-US"/>
            </a:p>
          </p:txBody>
        </p:sp>
        <p:sp>
          <p:nvSpPr>
            <p:cNvPr id="28488" name="Rectangle 848"/>
            <p:cNvSpPr>
              <a:spLocks noChangeArrowheads="1"/>
            </p:cNvSpPr>
            <p:nvPr/>
          </p:nvSpPr>
          <p:spPr bwMode="auto">
            <a:xfrm>
              <a:off x="3715694" y="1200110"/>
              <a:ext cx="533055" cy="146306"/>
            </a:xfrm>
            <a:prstGeom prst="rect">
              <a:avLst/>
            </a:prstGeom>
            <a:noFill/>
            <a:ln w="7938">
              <a:solidFill>
                <a:srgbClr val="000000"/>
              </a:solidFill>
              <a:miter lim="800000"/>
              <a:headEnd/>
              <a:tailEnd/>
            </a:ln>
          </p:spPr>
          <p:txBody>
            <a:bodyPr/>
            <a:lstStyle/>
            <a:p>
              <a:endParaRPr lang="en-US"/>
            </a:p>
          </p:txBody>
        </p:sp>
        <p:sp>
          <p:nvSpPr>
            <p:cNvPr id="28489" name="Freeform 849"/>
            <p:cNvSpPr>
              <a:spLocks/>
            </p:cNvSpPr>
            <p:nvPr/>
          </p:nvSpPr>
          <p:spPr bwMode="auto">
            <a:xfrm>
              <a:off x="3715694" y="1345245"/>
              <a:ext cx="88143" cy="150987"/>
            </a:xfrm>
            <a:custGeom>
              <a:avLst/>
              <a:gdLst>
                <a:gd name="T0" fmla="*/ 2147483647 w 249"/>
                <a:gd name="T1" fmla="*/ 2147483647 h 517"/>
                <a:gd name="T2" fmla="*/ 2147483647 w 249"/>
                <a:gd name="T3" fmla="*/ 2147483647 h 517"/>
                <a:gd name="T4" fmla="*/ 2147483647 w 249"/>
                <a:gd name="T5" fmla="*/ 0 h 517"/>
                <a:gd name="T6" fmla="*/ 0 w 249"/>
                <a:gd name="T7" fmla="*/ 0 h 517"/>
                <a:gd name="T8" fmla="*/ 0 w 249"/>
                <a:gd name="T9" fmla="*/ 2147483647 h 517"/>
                <a:gd name="T10" fmla="*/ 2147483647 w 249"/>
                <a:gd name="T11" fmla="*/ 2147483647 h 517"/>
                <a:gd name="T12" fmla="*/ 0 60000 65536"/>
                <a:gd name="T13" fmla="*/ 0 60000 65536"/>
                <a:gd name="T14" fmla="*/ 0 60000 65536"/>
                <a:gd name="T15" fmla="*/ 0 60000 65536"/>
                <a:gd name="T16" fmla="*/ 0 60000 65536"/>
                <a:gd name="T17" fmla="*/ 0 60000 65536"/>
                <a:gd name="T18" fmla="*/ 0 w 249"/>
                <a:gd name="T19" fmla="*/ 0 h 517"/>
                <a:gd name="T20" fmla="*/ 249 w 249"/>
                <a:gd name="T21" fmla="*/ 517 h 517"/>
              </a:gdLst>
              <a:ahLst/>
              <a:cxnLst>
                <a:cxn ang="T12">
                  <a:pos x="T0" y="T1"/>
                </a:cxn>
                <a:cxn ang="T13">
                  <a:pos x="T2" y="T3"/>
                </a:cxn>
                <a:cxn ang="T14">
                  <a:pos x="T4" y="T5"/>
                </a:cxn>
                <a:cxn ang="T15">
                  <a:pos x="T6" y="T7"/>
                </a:cxn>
                <a:cxn ang="T16">
                  <a:pos x="T8" y="T9"/>
                </a:cxn>
                <a:cxn ang="T17">
                  <a:pos x="T10" y="T11"/>
                </a:cxn>
              </a:cxnLst>
              <a:rect l="T18" t="T19" r="T20" b="T21"/>
              <a:pathLst>
                <a:path w="249" h="517">
                  <a:moveTo>
                    <a:pt x="249" y="517"/>
                  </a:moveTo>
                  <a:lnTo>
                    <a:pt x="249" y="517"/>
                  </a:lnTo>
                  <a:lnTo>
                    <a:pt x="249" y="0"/>
                  </a:lnTo>
                  <a:lnTo>
                    <a:pt x="0" y="0"/>
                  </a:lnTo>
                  <a:lnTo>
                    <a:pt x="0" y="517"/>
                  </a:lnTo>
                  <a:lnTo>
                    <a:pt x="249" y="517"/>
                  </a:lnTo>
                  <a:close/>
                </a:path>
              </a:pathLst>
            </a:custGeom>
            <a:solidFill>
              <a:srgbClr val="FFFFFF"/>
            </a:solidFill>
            <a:ln w="0">
              <a:solidFill>
                <a:srgbClr val="FFFFFF"/>
              </a:solidFill>
              <a:round/>
              <a:headEnd/>
              <a:tailEnd/>
            </a:ln>
          </p:spPr>
          <p:txBody>
            <a:bodyPr/>
            <a:lstStyle/>
            <a:p>
              <a:endParaRPr lang="en-US"/>
            </a:p>
          </p:txBody>
        </p:sp>
        <p:sp>
          <p:nvSpPr>
            <p:cNvPr id="28490" name="Rectangle 850"/>
            <p:cNvSpPr>
              <a:spLocks noChangeArrowheads="1"/>
            </p:cNvSpPr>
            <p:nvPr/>
          </p:nvSpPr>
          <p:spPr bwMode="auto">
            <a:xfrm>
              <a:off x="3715694" y="1345245"/>
              <a:ext cx="88143" cy="150987"/>
            </a:xfrm>
            <a:prstGeom prst="rect">
              <a:avLst/>
            </a:prstGeom>
            <a:noFill/>
            <a:ln w="7938">
              <a:solidFill>
                <a:srgbClr val="000000"/>
              </a:solidFill>
              <a:miter lim="800000"/>
              <a:headEnd/>
              <a:tailEnd/>
            </a:ln>
          </p:spPr>
          <p:txBody>
            <a:bodyPr/>
            <a:lstStyle/>
            <a:p>
              <a:endParaRPr lang="en-US"/>
            </a:p>
          </p:txBody>
        </p:sp>
        <p:sp>
          <p:nvSpPr>
            <p:cNvPr id="28491" name="Rectangle 851"/>
            <p:cNvSpPr>
              <a:spLocks noChangeArrowheads="1"/>
            </p:cNvSpPr>
            <p:nvPr/>
          </p:nvSpPr>
          <p:spPr bwMode="auto">
            <a:xfrm>
              <a:off x="3715694" y="1345245"/>
              <a:ext cx="88143" cy="150987"/>
            </a:xfrm>
            <a:prstGeom prst="rect">
              <a:avLst/>
            </a:prstGeom>
            <a:noFill/>
            <a:ln w="7938">
              <a:solidFill>
                <a:srgbClr val="000000"/>
              </a:solidFill>
              <a:miter lim="800000"/>
              <a:headEnd/>
              <a:tailEnd/>
            </a:ln>
          </p:spPr>
          <p:txBody>
            <a:bodyPr/>
            <a:lstStyle/>
            <a:p>
              <a:endParaRPr lang="en-US"/>
            </a:p>
          </p:txBody>
        </p:sp>
        <p:sp>
          <p:nvSpPr>
            <p:cNvPr id="28492" name="Rectangle 852"/>
            <p:cNvSpPr>
              <a:spLocks noChangeArrowheads="1"/>
            </p:cNvSpPr>
            <p:nvPr/>
          </p:nvSpPr>
          <p:spPr bwMode="auto">
            <a:xfrm>
              <a:off x="478187" y="1124031"/>
              <a:ext cx="1045124" cy="582882"/>
            </a:xfrm>
            <a:prstGeom prst="rect">
              <a:avLst/>
            </a:prstGeom>
            <a:noFill/>
            <a:ln w="7938">
              <a:solidFill>
                <a:srgbClr val="000000"/>
              </a:solidFill>
              <a:miter lim="800000"/>
              <a:headEnd/>
              <a:tailEnd/>
            </a:ln>
          </p:spPr>
          <p:txBody>
            <a:bodyPr/>
            <a:lstStyle/>
            <a:p>
              <a:endParaRPr lang="en-US"/>
            </a:p>
          </p:txBody>
        </p:sp>
        <p:sp>
          <p:nvSpPr>
            <p:cNvPr id="28493" name="Freeform 853"/>
            <p:cNvSpPr>
              <a:spLocks/>
            </p:cNvSpPr>
            <p:nvPr/>
          </p:nvSpPr>
          <p:spPr bwMode="auto">
            <a:xfrm>
              <a:off x="583120" y="1202451"/>
              <a:ext cx="854847" cy="422531"/>
            </a:xfrm>
            <a:custGeom>
              <a:avLst/>
              <a:gdLst>
                <a:gd name="T0" fmla="*/ 2147483647 w 2444"/>
                <a:gd name="T1" fmla="*/ 2147483647 h 1442"/>
                <a:gd name="T2" fmla="*/ 2147483647 w 2444"/>
                <a:gd name="T3" fmla="*/ 2147483647 h 1442"/>
                <a:gd name="T4" fmla="*/ 2147483647 w 2444"/>
                <a:gd name="T5" fmla="*/ 0 h 1442"/>
                <a:gd name="T6" fmla="*/ 0 w 2444"/>
                <a:gd name="T7" fmla="*/ 0 h 1442"/>
                <a:gd name="T8" fmla="*/ 0 w 2444"/>
                <a:gd name="T9" fmla="*/ 2147483647 h 1442"/>
                <a:gd name="T10" fmla="*/ 2147483647 w 2444"/>
                <a:gd name="T11" fmla="*/ 2147483647 h 1442"/>
                <a:gd name="T12" fmla="*/ 0 60000 65536"/>
                <a:gd name="T13" fmla="*/ 0 60000 65536"/>
                <a:gd name="T14" fmla="*/ 0 60000 65536"/>
                <a:gd name="T15" fmla="*/ 0 60000 65536"/>
                <a:gd name="T16" fmla="*/ 0 60000 65536"/>
                <a:gd name="T17" fmla="*/ 0 60000 65536"/>
                <a:gd name="T18" fmla="*/ 0 w 2444"/>
                <a:gd name="T19" fmla="*/ 0 h 1442"/>
                <a:gd name="T20" fmla="*/ 2444 w 2444"/>
                <a:gd name="T21" fmla="*/ 1442 h 1442"/>
              </a:gdLst>
              <a:ahLst/>
              <a:cxnLst>
                <a:cxn ang="T12">
                  <a:pos x="T0" y="T1"/>
                </a:cxn>
                <a:cxn ang="T13">
                  <a:pos x="T2" y="T3"/>
                </a:cxn>
                <a:cxn ang="T14">
                  <a:pos x="T4" y="T5"/>
                </a:cxn>
                <a:cxn ang="T15">
                  <a:pos x="T6" y="T7"/>
                </a:cxn>
                <a:cxn ang="T16">
                  <a:pos x="T8" y="T9"/>
                </a:cxn>
                <a:cxn ang="T17">
                  <a:pos x="T10" y="T11"/>
                </a:cxn>
              </a:cxnLst>
              <a:rect l="T18" t="T19" r="T20" b="T21"/>
              <a:pathLst>
                <a:path w="2444" h="1442">
                  <a:moveTo>
                    <a:pt x="2444" y="1442"/>
                  </a:moveTo>
                  <a:lnTo>
                    <a:pt x="2444" y="1442"/>
                  </a:lnTo>
                  <a:lnTo>
                    <a:pt x="2444" y="0"/>
                  </a:lnTo>
                  <a:lnTo>
                    <a:pt x="0" y="0"/>
                  </a:lnTo>
                  <a:lnTo>
                    <a:pt x="0" y="1442"/>
                  </a:lnTo>
                  <a:lnTo>
                    <a:pt x="2444" y="1442"/>
                  </a:lnTo>
                  <a:close/>
                </a:path>
              </a:pathLst>
            </a:custGeom>
            <a:solidFill>
              <a:srgbClr val="80FFBF"/>
            </a:solidFill>
            <a:ln w="0">
              <a:solidFill>
                <a:srgbClr val="80FFBF"/>
              </a:solidFill>
              <a:round/>
              <a:headEnd/>
              <a:tailEnd/>
            </a:ln>
          </p:spPr>
          <p:txBody>
            <a:bodyPr/>
            <a:lstStyle/>
            <a:p>
              <a:endParaRPr lang="en-US"/>
            </a:p>
          </p:txBody>
        </p:sp>
        <p:sp>
          <p:nvSpPr>
            <p:cNvPr id="28494" name="Rectangle 854"/>
            <p:cNvSpPr>
              <a:spLocks noChangeArrowheads="1"/>
            </p:cNvSpPr>
            <p:nvPr/>
          </p:nvSpPr>
          <p:spPr bwMode="auto">
            <a:xfrm>
              <a:off x="583120" y="1202451"/>
              <a:ext cx="854847" cy="422531"/>
            </a:xfrm>
            <a:prstGeom prst="rect">
              <a:avLst/>
            </a:prstGeom>
            <a:noFill/>
            <a:ln w="7938">
              <a:solidFill>
                <a:srgbClr val="000000"/>
              </a:solidFill>
              <a:miter lim="800000"/>
              <a:headEnd/>
              <a:tailEnd/>
            </a:ln>
          </p:spPr>
          <p:txBody>
            <a:bodyPr/>
            <a:lstStyle/>
            <a:p>
              <a:endParaRPr lang="en-US"/>
            </a:p>
          </p:txBody>
        </p:sp>
        <p:sp>
          <p:nvSpPr>
            <p:cNvPr id="28495" name="Rectangle 855"/>
            <p:cNvSpPr>
              <a:spLocks noChangeArrowheads="1"/>
            </p:cNvSpPr>
            <p:nvPr/>
          </p:nvSpPr>
          <p:spPr bwMode="auto">
            <a:xfrm>
              <a:off x="583120" y="1202451"/>
              <a:ext cx="854847" cy="422531"/>
            </a:xfrm>
            <a:prstGeom prst="rect">
              <a:avLst/>
            </a:prstGeom>
            <a:noFill/>
            <a:ln w="7938">
              <a:solidFill>
                <a:srgbClr val="000000"/>
              </a:solidFill>
              <a:miter lim="800000"/>
              <a:headEnd/>
              <a:tailEnd/>
            </a:ln>
          </p:spPr>
          <p:txBody>
            <a:bodyPr/>
            <a:lstStyle/>
            <a:p>
              <a:endParaRPr lang="en-US"/>
            </a:p>
          </p:txBody>
        </p:sp>
        <p:sp>
          <p:nvSpPr>
            <p:cNvPr id="28496" name="Freeform 856"/>
            <p:cNvSpPr>
              <a:spLocks/>
            </p:cNvSpPr>
            <p:nvPr/>
          </p:nvSpPr>
          <p:spPr bwMode="auto">
            <a:xfrm>
              <a:off x="938490" y="1237564"/>
              <a:ext cx="71354" cy="60863"/>
            </a:xfrm>
            <a:custGeom>
              <a:avLst/>
              <a:gdLst>
                <a:gd name="T0" fmla="*/ 2147483647 w 206"/>
                <a:gd name="T1" fmla="*/ 2147483647 h 208"/>
                <a:gd name="T2" fmla="*/ 2147483647 w 206"/>
                <a:gd name="T3" fmla="*/ 2147483647 h 208"/>
                <a:gd name="T4" fmla="*/ 2147483647 w 206"/>
                <a:gd name="T5" fmla="*/ 2147483647 h 208"/>
                <a:gd name="T6" fmla="*/ 2147483647 w 206"/>
                <a:gd name="T7" fmla="*/ 2147483647 h 208"/>
                <a:gd name="T8" fmla="*/ 2147483647 w 206"/>
                <a:gd name="T9" fmla="*/ 2147483647 h 208"/>
                <a:gd name="T10" fmla="*/ 2147483647 w 206"/>
                <a:gd name="T11" fmla="*/ 2147483647 h 208"/>
                <a:gd name="T12" fmla="*/ 2147483647 w 206"/>
                <a:gd name="T13" fmla="*/ 2147483647 h 208"/>
                <a:gd name="T14" fmla="*/ 2147483647 w 206"/>
                <a:gd name="T15" fmla="*/ 2147483647 h 208"/>
                <a:gd name="T16" fmla="*/ 0 w 206"/>
                <a:gd name="T17" fmla="*/ 2147483647 h 208"/>
                <a:gd name="T18" fmla="*/ 0 w 206"/>
                <a:gd name="T19" fmla="*/ 2147483647 h 208"/>
                <a:gd name="T20" fmla="*/ 0 w 206"/>
                <a:gd name="T21" fmla="*/ 2147483647 h 208"/>
                <a:gd name="T22" fmla="*/ 2147483647 w 206"/>
                <a:gd name="T23" fmla="*/ 2147483647 h 208"/>
                <a:gd name="T24" fmla="*/ 2147483647 w 206"/>
                <a:gd name="T25" fmla="*/ 2147483647 h 208"/>
                <a:gd name="T26" fmla="*/ 2147483647 w 206"/>
                <a:gd name="T27" fmla="*/ 2147483647 h 208"/>
                <a:gd name="T28" fmla="*/ 2147483647 w 206"/>
                <a:gd name="T29" fmla="*/ 2147483647 h 208"/>
                <a:gd name="T30" fmla="*/ 2147483647 w 206"/>
                <a:gd name="T31" fmla="*/ 2147483647 h 208"/>
                <a:gd name="T32" fmla="*/ 2147483647 w 206"/>
                <a:gd name="T33" fmla="*/ 2147483647 h 208"/>
                <a:gd name="T34" fmla="*/ 2147483647 w 206"/>
                <a:gd name="T35" fmla="*/ 0 h 208"/>
                <a:gd name="T36" fmla="*/ 2147483647 w 206"/>
                <a:gd name="T37" fmla="*/ 2147483647 h 208"/>
                <a:gd name="T38" fmla="*/ 2147483647 w 206"/>
                <a:gd name="T39" fmla="*/ 2147483647 h 208"/>
                <a:gd name="T40" fmla="*/ 2147483647 w 206"/>
                <a:gd name="T41" fmla="*/ 2147483647 h 208"/>
                <a:gd name="T42" fmla="*/ 2147483647 w 206"/>
                <a:gd name="T43" fmla="*/ 2147483647 h 208"/>
                <a:gd name="T44" fmla="*/ 2147483647 w 206"/>
                <a:gd name="T45" fmla="*/ 2147483647 h 208"/>
                <a:gd name="T46" fmla="*/ 2147483647 w 206"/>
                <a:gd name="T47" fmla="*/ 2147483647 h 208"/>
                <a:gd name="T48" fmla="*/ 2147483647 w 206"/>
                <a:gd name="T49" fmla="*/ 2147483647 h 208"/>
                <a:gd name="T50" fmla="*/ 2147483647 w 206"/>
                <a:gd name="T51" fmla="*/ 2147483647 h 208"/>
                <a:gd name="T52" fmla="*/ 2147483647 w 206"/>
                <a:gd name="T53" fmla="*/ 2147483647 h 208"/>
                <a:gd name="T54" fmla="*/ 2147483647 w 206"/>
                <a:gd name="T55" fmla="*/ 2147483647 h 208"/>
                <a:gd name="T56" fmla="*/ 2147483647 w 206"/>
                <a:gd name="T57" fmla="*/ 2147483647 h 208"/>
                <a:gd name="T58" fmla="*/ 2147483647 w 206"/>
                <a:gd name="T59" fmla="*/ 2147483647 h 208"/>
                <a:gd name="T60" fmla="*/ 2147483647 w 206"/>
                <a:gd name="T61" fmla="*/ 2147483647 h 208"/>
                <a:gd name="T62" fmla="*/ 2147483647 w 206"/>
                <a:gd name="T63" fmla="*/ 2147483647 h 208"/>
                <a:gd name="T64" fmla="*/ 2147483647 w 206"/>
                <a:gd name="T65" fmla="*/ 2147483647 h 208"/>
                <a:gd name="T66" fmla="*/ 2147483647 w 206"/>
                <a:gd name="T67" fmla="*/ 2147483647 h 2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6"/>
                <a:gd name="T103" fmla="*/ 0 h 208"/>
                <a:gd name="T104" fmla="*/ 206 w 206"/>
                <a:gd name="T105" fmla="*/ 208 h 2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6" h="208">
                  <a:moveTo>
                    <a:pt x="101" y="208"/>
                  </a:moveTo>
                  <a:lnTo>
                    <a:pt x="101" y="208"/>
                  </a:lnTo>
                  <a:lnTo>
                    <a:pt x="80" y="208"/>
                  </a:lnTo>
                  <a:lnTo>
                    <a:pt x="60" y="199"/>
                  </a:lnTo>
                  <a:lnTo>
                    <a:pt x="46" y="188"/>
                  </a:lnTo>
                  <a:lnTo>
                    <a:pt x="31" y="179"/>
                  </a:lnTo>
                  <a:lnTo>
                    <a:pt x="16" y="163"/>
                  </a:lnTo>
                  <a:lnTo>
                    <a:pt x="11" y="143"/>
                  </a:lnTo>
                  <a:lnTo>
                    <a:pt x="0" y="123"/>
                  </a:lnTo>
                  <a:lnTo>
                    <a:pt x="0" y="103"/>
                  </a:lnTo>
                  <a:lnTo>
                    <a:pt x="0" y="83"/>
                  </a:lnTo>
                  <a:lnTo>
                    <a:pt x="11" y="63"/>
                  </a:lnTo>
                  <a:lnTo>
                    <a:pt x="16" y="49"/>
                  </a:lnTo>
                  <a:lnTo>
                    <a:pt x="31" y="34"/>
                  </a:lnTo>
                  <a:lnTo>
                    <a:pt x="46" y="19"/>
                  </a:lnTo>
                  <a:lnTo>
                    <a:pt x="60" y="9"/>
                  </a:lnTo>
                  <a:lnTo>
                    <a:pt x="80" y="5"/>
                  </a:lnTo>
                  <a:lnTo>
                    <a:pt x="101" y="0"/>
                  </a:lnTo>
                  <a:lnTo>
                    <a:pt x="121" y="5"/>
                  </a:lnTo>
                  <a:lnTo>
                    <a:pt x="141" y="9"/>
                  </a:lnTo>
                  <a:lnTo>
                    <a:pt x="161" y="19"/>
                  </a:lnTo>
                  <a:lnTo>
                    <a:pt x="176" y="34"/>
                  </a:lnTo>
                  <a:lnTo>
                    <a:pt x="185" y="49"/>
                  </a:lnTo>
                  <a:lnTo>
                    <a:pt x="196" y="63"/>
                  </a:lnTo>
                  <a:lnTo>
                    <a:pt x="201" y="83"/>
                  </a:lnTo>
                  <a:lnTo>
                    <a:pt x="206" y="103"/>
                  </a:lnTo>
                  <a:lnTo>
                    <a:pt x="201" y="123"/>
                  </a:lnTo>
                  <a:lnTo>
                    <a:pt x="196" y="143"/>
                  </a:lnTo>
                  <a:lnTo>
                    <a:pt x="185" y="163"/>
                  </a:lnTo>
                  <a:lnTo>
                    <a:pt x="176" y="179"/>
                  </a:lnTo>
                  <a:lnTo>
                    <a:pt x="161" y="188"/>
                  </a:lnTo>
                  <a:lnTo>
                    <a:pt x="141" y="199"/>
                  </a:lnTo>
                  <a:lnTo>
                    <a:pt x="121" y="208"/>
                  </a:lnTo>
                  <a:lnTo>
                    <a:pt x="101" y="208"/>
                  </a:lnTo>
                  <a:close/>
                </a:path>
              </a:pathLst>
            </a:custGeom>
            <a:solidFill>
              <a:srgbClr val="FFFFFF"/>
            </a:solidFill>
            <a:ln w="0">
              <a:solidFill>
                <a:srgbClr val="FFFFFF"/>
              </a:solidFill>
              <a:round/>
              <a:headEnd/>
              <a:tailEnd/>
            </a:ln>
          </p:spPr>
          <p:txBody>
            <a:bodyPr/>
            <a:lstStyle/>
            <a:p>
              <a:endParaRPr lang="en-US"/>
            </a:p>
          </p:txBody>
        </p:sp>
        <p:sp>
          <p:nvSpPr>
            <p:cNvPr id="28497" name="Freeform 857"/>
            <p:cNvSpPr>
              <a:spLocks/>
            </p:cNvSpPr>
            <p:nvPr/>
          </p:nvSpPr>
          <p:spPr bwMode="auto">
            <a:xfrm>
              <a:off x="938490" y="1237564"/>
              <a:ext cx="71354" cy="60863"/>
            </a:xfrm>
            <a:custGeom>
              <a:avLst/>
              <a:gdLst>
                <a:gd name="T0" fmla="*/ 2147483647 w 174"/>
                <a:gd name="T1" fmla="*/ 2147483647 h 177"/>
                <a:gd name="T2" fmla="*/ 2147483647 w 174"/>
                <a:gd name="T3" fmla="*/ 2147483647 h 177"/>
                <a:gd name="T4" fmla="*/ 2147483647 w 174"/>
                <a:gd name="T5" fmla="*/ 2147483647 h 177"/>
                <a:gd name="T6" fmla="*/ 2147483647 w 174"/>
                <a:gd name="T7" fmla="*/ 2147483647 h 177"/>
                <a:gd name="T8" fmla="*/ 2147483647 w 174"/>
                <a:gd name="T9" fmla="*/ 2147483647 h 177"/>
                <a:gd name="T10" fmla="*/ 2147483647 w 174"/>
                <a:gd name="T11" fmla="*/ 2147483647 h 177"/>
                <a:gd name="T12" fmla="*/ 2147483647 w 174"/>
                <a:gd name="T13" fmla="*/ 2147483647 h 177"/>
                <a:gd name="T14" fmla="*/ 0 w 174"/>
                <a:gd name="T15" fmla="*/ 2147483647 h 177"/>
                <a:gd name="T16" fmla="*/ 0 w 174"/>
                <a:gd name="T17" fmla="*/ 2147483647 h 177"/>
                <a:gd name="T18" fmla="*/ 0 w 174"/>
                <a:gd name="T19" fmla="*/ 2147483647 h 177"/>
                <a:gd name="T20" fmla="*/ 2147483647 w 174"/>
                <a:gd name="T21" fmla="*/ 2147483647 h 177"/>
                <a:gd name="T22" fmla="*/ 2147483647 w 174"/>
                <a:gd name="T23" fmla="*/ 2147483647 h 177"/>
                <a:gd name="T24" fmla="*/ 2147483647 w 174"/>
                <a:gd name="T25" fmla="*/ 2147483647 h 177"/>
                <a:gd name="T26" fmla="*/ 2147483647 w 174"/>
                <a:gd name="T27" fmla="*/ 2147483647 h 177"/>
                <a:gd name="T28" fmla="*/ 2147483647 w 174"/>
                <a:gd name="T29" fmla="*/ 2147483647 h 177"/>
                <a:gd name="T30" fmla="*/ 2147483647 w 174"/>
                <a:gd name="T31" fmla="*/ 2147483647 h 177"/>
                <a:gd name="T32" fmla="*/ 2147483647 w 174"/>
                <a:gd name="T33" fmla="*/ 0 h 177"/>
                <a:gd name="T34" fmla="*/ 2147483647 w 174"/>
                <a:gd name="T35" fmla="*/ 2147483647 h 177"/>
                <a:gd name="T36" fmla="*/ 2147483647 w 174"/>
                <a:gd name="T37" fmla="*/ 2147483647 h 177"/>
                <a:gd name="T38" fmla="*/ 2147483647 w 174"/>
                <a:gd name="T39" fmla="*/ 2147483647 h 177"/>
                <a:gd name="T40" fmla="*/ 2147483647 w 174"/>
                <a:gd name="T41" fmla="*/ 2147483647 h 177"/>
                <a:gd name="T42" fmla="*/ 2147483647 w 174"/>
                <a:gd name="T43" fmla="*/ 2147483647 h 177"/>
                <a:gd name="T44" fmla="*/ 2147483647 w 174"/>
                <a:gd name="T45" fmla="*/ 2147483647 h 177"/>
                <a:gd name="T46" fmla="*/ 2147483647 w 174"/>
                <a:gd name="T47" fmla="*/ 2147483647 h 177"/>
                <a:gd name="T48" fmla="*/ 2147483647 w 174"/>
                <a:gd name="T49" fmla="*/ 2147483647 h 177"/>
                <a:gd name="T50" fmla="*/ 2147483647 w 174"/>
                <a:gd name="T51" fmla="*/ 2147483647 h 177"/>
                <a:gd name="T52" fmla="*/ 2147483647 w 174"/>
                <a:gd name="T53" fmla="*/ 2147483647 h 177"/>
                <a:gd name="T54" fmla="*/ 2147483647 w 174"/>
                <a:gd name="T55" fmla="*/ 2147483647 h 177"/>
                <a:gd name="T56" fmla="*/ 2147483647 w 174"/>
                <a:gd name="T57" fmla="*/ 2147483647 h 177"/>
                <a:gd name="T58" fmla="*/ 2147483647 w 174"/>
                <a:gd name="T59" fmla="*/ 2147483647 h 177"/>
                <a:gd name="T60" fmla="*/ 2147483647 w 174"/>
                <a:gd name="T61" fmla="*/ 2147483647 h 177"/>
                <a:gd name="T62" fmla="*/ 2147483647 w 174"/>
                <a:gd name="T63" fmla="*/ 2147483647 h 177"/>
                <a:gd name="T64" fmla="*/ 2147483647 w 174"/>
                <a:gd name="T65" fmla="*/ 2147483647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
                <a:gd name="T100" fmla="*/ 0 h 177"/>
                <a:gd name="T101" fmla="*/ 174 w 174"/>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 h="177">
                  <a:moveTo>
                    <a:pt x="85" y="177"/>
                  </a:moveTo>
                  <a:lnTo>
                    <a:pt x="68" y="177"/>
                  </a:lnTo>
                  <a:lnTo>
                    <a:pt x="51" y="169"/>
                  </a:lnTo>
                  <a:lnTo>
                    <a:pt x="39" y="160"/>
                  </a:lnTo>
                  <a:lnTo>
                    <a:pt x="26" y="152"/>
                  </a:lnTo>
                  <a:lnTo>
                    <a:pt x="13" y="139"/>
                  </a:lnTo>
                  <a:lnTo>
                    <a:pt x="9" y="122"/>
                  </a:lnTo>
                  <a:lnTo>
                    <a:pt x="0" y="105"/>
                  </a:lnTo>
                  <a:lnTo>
                    <a:pt x="0" y="88"/>
                  </a:lnTo>
                  <a:lnTo>
                    <a:pt x="0" y="71"/>
                  </a:lnTo>
                  <a:lnTo>
                    <a:pt x="9" y="54"/>
                  </a:lnTo>
                  <a:lnTo>
                    <a:pt x="13" y="42"/>
                  </a:lnTo>
                  <a:lnTo>
                    <a:pt x="26" y="29"/>
                  </a:lnTo>
                  <a:lnTo>
                    <a:pt x="39" y="16"/>
                  </a:lnTo>
                  <a:lnTo>
                    <a:pt x="51" y="8"/>
                  </a:lnTo>
                  <a:lnTo>
                    <a:pt x="68" y="4"/>
                  </a:lnTo>
                  <a:lnTo>
                    <a:pt x="85" y="0"/>
                  </a:lnTo>
                  <a:lnTo>
                    <a:pt x="102" y="4"/>
                  </a:lnTo>
                  <a:lnTo>
                    <a:pt x="119" y="8"/>
                  </a:lnTo>
                  <a:lnTo>
                    <a:pt x="136" y="16"/>
                  </a:lnTo>
                  <a:lnTo>
                    <a:pt x="149" y="29"/>
                  </a:lnTo>
                  <a:lnTo>
                    <a:pt x="157" y="42"/>
                  </a:lnTo>
                  <a:lnTo>
                    <a:pt x="166" y="54"/>
                  </a:lnTo>
                  <a:lnTo>
                    <a:pt x="170" y="71"/>
                  </a:lnTo>
                  <a:lnTo>
                    <a:pt x="174" y="88"/>
                  </a:lnTo>
                  <a:lnTo>
                    <a:pt x="170" y="105"/>
                  </a:lnTo>
                  <a:lnTo>
                    <a:pt x="166" y="122"/>
                  </a:lnTo>
                  <a:lnTo>
                    <a:pt x="157" y="139"/>
                  </a:lnTo>
                  <a:lnTo>
                    <a:pt x="149" y="152"/>
                  </a:lnTo>
                  <a:lnTo>
                    <a:pt x="136" y="160"/>
                  </a:lnTo>
                  <a:lnTo>
                    <a:pt x="119" y="169"/>
                  </a:lnTo>
                  <a:lnTo>
                    <a:pt x="102" y="177"/>
                  </a:lnTo>
                  <a:lnTo>
                    <a:pt x="85" y="177"/>
                  </a:lnTo>
                </a:path>
              </a:pathLst>
            </a:custGeom>
            <a:noFill/>
            <a:ln w="7938">
              <a:solidFill>
                <a:srgbClr val="000000"/>
              </a:solidFill>
              <a:round/>
              <a:headEnd/>
              <a:tailEnd/>
            </a:ln>
          </p:spPr>
          <p:txBody>
            <a:bodyPr/>
            <a:lstStyle/>
            <a:p>
              <a:endParaRPr lang="en-US"/>
            </a:p>
          </p:txBody>
        </p:sp>
        <p:sp>
          <p:nvSpPr>
            <p:cNvPr id="28498" name="Freeform 858"/>
            <p:cNvSpPr>
              <a:spLocks/>
            </p:cNvSpPr>
            <p:nvPr/>
          </p:nvSpPr>
          <p:spPr bwMode="auto">
            <a:xfrm>
              <a:off x="938490" y="1237564"/>
              <a:ext cx="71354" cy="60863"/>
            </a:xfrm>
            <a:custGeom>
              <a:avLst/>
              <a:gdLst>
                <a:gd name="T0" fmla="*/ 2147483647 w 174"/>
                <a:gd name="T1" fmla="*/ 2147483647 h 177"/>
                <a:gd name="T2" fmla="*/ 2147483647 w 174"/>
                <a:gd name="T3" fmla="*/ 2147483647 h 177"/>
                <a:gd name="T4" fmla="*/ 2147483647 w 174"/>
                <a:gd name="T5" fmla="*/ 2147483647 h 177"/>
                <a:gd name="T6" fmla="*/ 2147483647 w 174"/>
                <a:gd name="T7" fmla="*/ 2147483647 h 177"/>
                <a:gd name="T8" fmla="*/ 2147483647 w 174"/>
                <a:gd name="T9" fmla="*/ 2147483647 h 177"/>
                <a:gd name="T10" fmla="*/ 2147483647 w 174"/>
                <a:gd name="T11" fmla="*/ 2147483647 h 177"/>
                <a:gd name="T12" fmla="*/ 2147483647 w 174"/>
                <a:gd name="T13" fmla="*/ 2147483647 h 177"/>
                <a:gd name="T14" fmla="*/ 0 w 174"/>
                <a:gd name="T15" fmla="*/ 2147483647 h 177"/>
                <a:gd name="T16" fmla="*/ 0 w 174"/>
                <a:gd name="T17" fmla="*/ 2147483647 h 177"/>
                <a:gd name="T18" fmla="*/ 0 w 174"/>
                <a:gd name="T19" fmla="*/ 2147483647 h 177"/>
                <a:gd name="T20" fmla="*/ 2147483647 w 174"/>
                <a:gd name="T21" fmla="*/ 2147483647 h 177"/>
                <a:gd name="T22" fmla="*/ 2147483647 w 174"/>
                <a:gd name="T23" fmla="*/ 2147483647 h 177"/>
                <a:gd name="T24" fmla="*/ 2147483647 w 174"/>
                <a:gd name="T25" fmla="*/ 2147483647 h 177"/>
                <a:gd name="T26" fmla="*/ 2147483647 w 174"/>
                <a:gd name="T27" fmla="*/ 2147483647 h 177"/>
                <a:gd name="T28" fmla="*/ 2147483647 w 174"/>
                <a:gd name="T29" fmla="*/ 2147483647 h 177"/>
                <a:gd name="T30" fmla="*/ 2147483647 w 174"/>
                <a:gd name="T31" fmla="*/ 2147483647 h 177"/>
                <a:gd name="T32" fmla="*/ 2147483647 w 174"/>
                <a:gd name="T33" fmla="*/ 0 h 177"/>
                <a:gd name="T34" fmla="*/ 2147483647 w 174"/>
                <a:gd name="T35" fmla="*/ 2147483647 h 177"/>
                <a:gd name="T36" fmla="*/ 2147483647 w 174"/>
                <a:gd name="T37" fmla="*/ 2147483647 h 177"/>
                <a:gd name="T38" fmla="*/ 2147483647 w 174"/>
                <a:gd name="T39" fmla="*/ 2147483647 h 177"/>
                <a:gd name="T40" fmla="*/ 2147483647 w 174"/>
                <a:gd name="T41" fmla="*/ 2147483647 h 177"/>
                <a:gd name="T42" fmla="*/ 2147483647 w 174"/>
                <a:gd name="T43" fmla="*/ 2147483647 h 177"/>
                <a:gd name="T44" fmla="*/ 2147483647 w 174"/>
                <a:gd name="T45" fmla="*/ 2147483647 h 177"/>
                <a:gd name="T46" fmla="*/ 2147483647 w 174"/>
                <a:gd name="T47" fmla="*/ 2147483647 h 177"/>
                <a:gd name="T48" fmla="*/ 2147483647 w 174"/>
                <a:gd name="T49" fmla="*/ 2147483647 h 177"/>
                <a:gd name="T50" fmla="*/ 2147483647 w 174"/>
                <a:gd name="T51" fmla="*/ 2147483647 h 177"/>
                <a:gd name="T52" fmla="*/ 2147483647 w 174"/>
                <a:gd name="T53" fmla="*/ 2147483647 h 177"/>
                <a:gd name="T54" fmla="*/ 2147483647 w 174"/>
                <a:gd name="T55" fmla="*/ 2147483647 h 177"/>
                <a:gd name="T56" fmla="*/ 2147483647 w 174"/>
                <a:gd name="T57" fmla="*/ 2147483647 h 177"/>
                <a:gd name="T58" fmla="*/ 2147483647 w 174"/>
                <a:gd name="T59" fmla="*/ 2147483647 h 177"/>
                <a:gd name="T60" fmla="*/ 2147483647 w 174"/>
                <a:gd name="T61" fmla="*/ 2147483647 h 177"/>
                <a:gd name="T62" fmla="*/ 2147483647 w 174"/>
                <a:gd name="T63" fmla="*/ 2147483647 h 177"/>
                <a:gd name="T64" fmla="*/ 2147483647 w 174"/>
                <a:gd name="T65" fmla="*/ 2147483647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
                <a:gd name="T100" fmla="*/ 0 h 177"/>
                <a:gd name="T101" fmla="*/ 174 w 174"/>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 h="177">
                  <a:moveTo>
                    <a:pt x="85" y="177"/>
                  </a:moveTo>
                  <a:lnTo>
                    <a:pt x="68" y="177"/>
                  </a:lnTo>
                  <a:lnTo>
                    <a:pt x="51" y="169"/>
                  </a:lnTo>
                  <a:lnTo>
                    <a:pt x="39" y="160"/>
                  </a:lnTo>
                  <a:lnTo>
                    <a:pt x="26" y="152"/>
                  </a:lnTo>
                  <a:lnTo>
                    <a:pt x="13" y="139"/>
                  </a:lnTo>
                  <a:lnTo>
                    <a:pt x="9" y="122"/>
                  </a:lnTo>
                  <a:lnTo>
                    <a:pt x="0" y="105"/>
                  </a:lnTo>
                  <a:lnTo>
                    <a:pt x="0" y="88"/>
                  </a:lnTo>
                  <a:lnTo>
                    <a:pt x="0" y="71"/>
                  </a:lnTo>
                  <a:lnTo>
                    <a:pt x="9" y="54"/>
                  </a:lnTo>
                  <a:lnTo>
                    <a:pt x="13" y="42"/>
                  </a:lnTo>
                  <a:lnTo>
                    <a:pt x="26" y="29"/>
                  </a:lnTo>
                  <a:lnTo>
                    <a:pt x="39" y="16"/>
                  </a:lnTo>
                  <a:lnTo>
                    <a:pt x="51" y="8"/>
                  </a:lnTo>
                  <a:lnTo>
                    <a:pt x="68" y="4"/>
                  </a:lnTo>
                  <a:lnTo>
                    <a:pt x="85" y="0"/>
                  </a:lnTo>
                  <a:lnTo>
                    <a:pt x="102" y="4"/>
                  </a:lnTo>
                  <a:lnTo>
                    <a:pt x="119" y="8"/>
                  </a:lnTo>
                  <a:lnTo>
                    <a:pt x="136" y="16"/>
                  </a:lnTo>
                  <a:lnTo>
                    <a:pt x="149" y="29"/>
                  </a:lnTo>
                  <a:lnTo>
                    <a:pt x="157" y="42"/>
                  </a:lnTo>
                  <a:lnTo>
                    <a:pt x="166" y="54"/>
                  </a:lnTo>
                  <a:lnTo>
                    <a:pt x="170" y="71"/>
                  </a:lnTo>
                  <a:lnTo>
                    <a:pt x="174" y="88"/>
                  </a:lnTo>
                  <a:lnTo>
                    <a:pt x="170" y="105"/>
                  </a:lnTo>
                  <a:lnTo>
                    <a:pt x="166" y="122"/>
                  </a:lnTo>
                  <a:lnTo>
                    <a:pt x="157" y="139"/>
                  </a:lnTo>
                  <a:lnTo>
                    <a:pt x="149" y="152"/>
                  </a:lnTo>
                  <a:lnTo>
                    <a:pt x="136" y="160"/>
                  </a:lnTo>
                  <a:lnTo>
                    <a:pt x="119" y="169"/>
                  </a:lnTo>
                  <a:lnTo>
                    <a:pt x="102" y="177"/>
                  </a:lnTo>
                  <a:lnTo>
                    <a:pt x="85" y="177"/>
                  </a:lnTo>
                </a:path>
              </a:pathLst>
            </a:custGeom>
            <a:noFill/>
            <a:ln w="7938">
              <a:solidFill>
                <a:srgbClr val="000000"/>
              </a:solidFill>
              <a:round/>
              <a:headEnd/>
              <a:tailEnd/>
            </a:ln>
          </p:spPr>
          <p:txBody>
            <a:bodyPr/>
            <a:lstStyle/>
            <a:p>
              <a:endParaRPr lang="en-US"/>
            </a:p>
          </p:txBody>
        </p:sp>
        <p:sp>
          <p:nvSpPr>
            <p:cNvPr id="28499" name="Freeform 859"/>
            <p:cNvSpPr>
              <a:spLocks/>
            </p:cNvSpPr>
            <p:nvPr/>
          </p:nvSpPr>
          <p:spPr bwMode="auto">
            <a:xfrm>
              <a:off x="654473" y="1519641"/>
              <a:ext cx="71354" cy="60863"/>
            </a:xfrm>
            <a:custGeom>
              <a:avLst/>
              <a:gdLst>
                <a:gd name="T0" fmla="*/ 2147483647 w 204"/>
                <a:gd name="T1" fmla="*/ 2147483647 h 210"/>
                <a:gd name="T2" fmla="*/ 2147483647 w 204"/>
                <a:gd name="T3" fmla="*/ 2147483647 h 210"/>
                <a:gd name="T4" fmla="*/ 2147483647 w 204"/>
                <a:gd name="T5" fmla="*/ 2147483647 h 210"/>
                <a:gd name="T6" fmla="*/ 2147483647 w 204"/>
                <a:gd name="T7" fmla="*/ 2147483647 h 210"/>
                <a:gd name="T8" fmla="*/ 2147483647 w 204"/>
                <a:gd name="T9" fmla="*/ 2147483647 h 210"/>
                <a:gd name="T10" fmla="*/ 2147483647 w 204"/>
                <a:gd name="T11" fmla="*/ 2147483647 h 210"/>
                <a:gd name="T12" fmla="*/ 2147483647 w 204"/>
                <a:gd name="T13" fmla="*/ 2147483647 h 210"/>
                <a:gd name="T14" fmla="*/ 2147483647 w 204"/>
                <a:gd name="T15" fmla="*/ 2147483647 h 210"/>
                <a:gd name="T16" fmla="*/ 2147483647 w 204"/>
                <a:gd name="T17" fmla="*/ 2147483647 h 210"/>
                <a:gd name="T18" fmla="*/ 0 w 204"/>
                <a:gd name="T19" fmla="*/ 2147483647 h 210"/>
                <a:gd name="T20" fmla="*/ 2147483647 w 204"/>
                <a:gd name="T21" fmla="*/ 2147483647 h 210"/>
                <a:gd name="T22" fmla="*/ 2147483647 w 204"/>
                <a:gd name="T23" fmla="*/ 2147483647 h 210"/>
                <a:gd name="T24" fmla="*/ 2147483647 w 204"/>
                <a:gd name="T25" fmla="*/ 2147483647 h 210"/>
                <a:gd name="T26" fmla="*/ 2147483647 w 204"/>
                <a:gd name="T27" fmla="*/ 2147483647 h 210"/>
                <a:gd name="T28" fmla="*/ 2147483647 w 204"/>
                <a:gd name="T29" fmla="*/ 2147483647 h 210"/>
                <a:gd name="T30" fmla="*/ 2147483647 w 204"/>
                <a:gd name="T31" fmla="*/ 2147483647 h 210"/>
                <a:gd name="T32" fmla="*/ 2147483647 w 204"/>
                <a:gd name="T33" fmla="*/ 2147483647 h 210"/>
                <a:gd name="T34" fmla="*/ 2147483647 w 204"/>
                <a:gd name="T35" fmla="*/ 0 h 210"/>
                <a:gd name="T36" fmla="*/ 2147483647 w 204"/>
                <a:gd name="T37" fmla="*/ 2147483647 h 210"/>
                <a:gd name="T38" fmla="*/ 2147483647 w 204"/>
                <a:gd name="T39" fmla="*/ 2147483647 h 210"/>
                <a:gd name="T40" fmla="*/ 2147483647 w 204"/>
                <a:gd name="T41" fmla="*/ 2147483647 h 210"/>
                <a:gd name="T42" fmla="*/ 2147483647 w 204"/>
                <a:gd name="T43" fmla="*/ 2147483647 h 210"/>
                <a:gd name="T44" fmla="*/ 2147483647 w 204"/>
                <a:gd name="T45" fmla="*/ 2147483647 h 210"/>
                <a:gd name="T46" fmla="*/ 2147483647 w 204"/>
                <a:gd name="T47" fmla="*/ 2147483647 h 210"/>
                <a:gd name="T48" fmla="*/ 2147483647 w 204"/>
                <a:gd name="T49" fmla="*/ 2147483647 h 210"/>
                <a:gd name="T50" fmla="*/ 2147483647 w 204"/>
                <a:gd name="T51" fmla="*/ 2147483647 h 210"/>
                <a:gd name="T52" fmla="*/ 2147483647 w 204"/>
                <a:gd name="T53" fmla="*/ 2147483647 h 210"/>
                <a:gd name="T54" fmla="*/ 2147483647 w 204"/>
                <a:gd name="T55" fmla="*/ 2147483647 h 210"/>
                <a:gd name="T56" fmla="*/ 2147483647 w 204"/>
                <a:gd name="T57" fmla="*/ 2147483647 h 210"/>
                <a:gd name="T58" fmla="*/ 2147483647 w 204"/>
                <a:gd name="T59" fmla="*/ 2147483647 h 210"/>
                <a:gd name="T60" fmla="*/ 2147483647 w 204"/>
                <a:gd name="T61" fmla="*/ 2147483647 h 210"/>
                <a:gd name="T62" fmla="*/ 2147483647 w 204"/>
                <a:gd name="T63" fmla="*/ 2147483647 h 210"/>
                <a:gd name="T64" fmla="*/ 2147483647 w 204"/>
                <a:gd name="T65" fmla="*/ 2147483647 h 210"/>
                <a:gd name="T66" fmla="*/ 2147483647 w 204"/>
                <a:gd name="T67" fmla="*/ 2147483647 h 2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4"/>
                <a:gd name="T103" fmla="*/ 0 h 210"/>
                <a:gd name="T104" fmla="*/ 204 w 204"/>
                <a:gd name="T105" fmla="*/ 210 h 2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4" h="210">
                  <a:moveTo>
                    <a:pt x="105" y="210"/>
                  </a:moveTo>
                  <a:lnTo>
                    <a:pt x="105" y="210"/>
                  </a:lnTo>
                  <a:lnTo>
                    <a:pt x="85" y="205"/>
                  </a:lnTo>
                  <a:lnTo>
                    <a:pt x="65" y="199"/>
                  </a:lnTo>
                  <a:lnTo>
                    <a:pt x="45" y="190"/>
                  </a:lnTo>
                  <a:lnTo>
                    <a:pt x="29" y="179"/>
                  </a:lnTo>
                  <a:lnTo>
                    <a:pt x="20" y="165"/>
                  </a:lnTo>
                  <a:lnTo>
                    <a:pt x="9" y="145"/>
                  </a:lnTo>
                  <a:lnTo>
                    <a:pt x="4" y="125"/>
                  </a:lnTo>
                  <a:lnTo>
                    <a:pt x="0" y="105"/>
                  </a:lnTo>
                  <a:lnTo>
                    <a:pt x="4" y="85"/>
                  </a:lnTo>
                  <a:lnTo>
                    <a:pt x="9" y="65"/>
                  </a:lnTo>
                  <a:lnTo>
                    <a:pt x="20" y="45"/>
                  </a:lnTo>
                  <a:lnTo>
                    <a:pt x="29" y="31"/>
                  </a:lnTo>
                  <a:lnTo>
                    <a:pt x="45" y="20"/>
                  </a:lnTo>
                  <a:lnTo>
                    <a:pt x="65" y="11"/>
                  </a:lnTo>
                  <a:lnTo>
                    <a:pt x="85" y="6"/>
                  </a:lnTo>
                  <a:lnTo>
                    <a:pt x="105" y="0"/>
                  </a:lnTo>
                  <a:lnTo>
                    <a:pt x="125" y="6"/>
                  </a:lnTo>
                  <a:lnTo>
                    <a:pt x="145" y="11"/>
                  </a:lnTo>
                  <a:lnTo>
                    <a:pt x="159" y="20"/>
                  </a:lnTo>
                  <a:lnTo>
                    <a:pt x="174" y="31"/>
                  </a:lnTo>
                  <a:lnTo>
                    <a:pt x="190" y="45"/>
                  </a:lnTo>
                  <a:lnTo>
                    <a:pt x="199" y="65"/>
                  </a:lnTo>
                  <a:lnTo>
                    <a:pt x="204" y="85"/>
                  </a:lnTo>
                  <a:lnTo>
                    <a:pt x="204" y="105"/>
                  </a:lnTo>
                  <a:lnTo>
                    <a:pt x="204" y="125"/>
                  </a:lnTo>
                  <a:lnTo>
                    <a:pt x="199" y="145"/>
                  </a:lnTo>
                  <a:lnTo>
                    <a:pt x="190" y="165"/>
                  </a:lnTo>
                  <a:lnTo>
                    <a:pt x="174" y="179"/>
                  </a:lnTo>
                  <a:lnTo>
                    <a:pt x="159" y="190"/>
                  </a:lnTo>
                  <a:lnTo>
                    <a:pt x="145" y="199"/>
                  </a:lnTo>
                  <a:lnTo>
                    <a:pt x="125" y="205"/>
                  </a:lnTo>
                  <a:lnTo>
                    <a:pt x="105" y="210"/>
                  </a:lnTo>
                  <a:close/>
                </a:path>
              </a:pathLst>
            </a:custGeom>
            <a:solidFill>
              <a:srgbClr val="FFFFFF"/>
            </a:solidFill>
            <a:ln w="0">
              <a:solidFill>
                <a:srgbClr val="FFFFFF"/>
              </a:solidFill>
              <a:round/>
              <a:headEnd/>
              <a:tailEnd/>
            </a:ln>
          </p:spPr>
          <p:txBody>
            <a:bodyPr/>
            <a:lstStyle/>
            <a:p>
              <a:endParaRPr lang="en-US"/>
            </a:p>
          </p:txBody>
        </p:sp>
        <p:sp>
          <p:nvSpPr>
            <p:cNvPr id="28500" name="Freeform 860"/>
            <p:cNvSpPr>
              <a:spLocks/>
            </p:cNvSpPr>
            <p:nvPr/>
          </p:nvSpPr>
          <p:spPr bwMode="auto">
            <a:xfrm>
              <a:off x="654473" y="1519641"/>
              <a:ext cx="71354" cy="60863"/>
            </a:xfrm>
            <a:custGeom>
              <a:avLst/>
              <a:gdLst>
                <a:gd name="T0" fmla="*/ 2147483647 w 173"/>
                <a:gd name="T1" fmla="*/ 2147483647 h 178"/>
                <a:gd name="T2" fmla="*/ 2147483647 w 173"/>
                <a:gd name="T3" fmla="*/ 2147483647 h 178"/>
                <a:gd name="T4" fmla="*/ 2147483647 w 173"/>
                <a:gd name="T5" fmla="*/ 2147483647 h 178"/>
                <a:gd name="T6" fmla="*/ 2147483647 w 173"/>
                <a:gd name="T7" fmla="*/ 2147483647 h 178"/>
                <a:gd name="T8" fmla="*/ 2147483647 w 173"/>
                <a:gd name="T9" fmla="*/ 2147483647 h 178"/>
                <a:gd name="T10" fmla="*/ 2147483647 w 173"/>
                <a:gd name="T11" fmla="*/ 2147483647 h 178"/>
                <a:gd name="T12" fmla="*/ 2147483647 w 173"/>
                <a:gd name="T13" fmla="*/ 2147483647 h 178"/>
                <a:gd name="T14" fmla="*/ 2147483647 w 173"/>
                <a:gd name="T15" fmla="*/ 2147483647 h 178"/>
                <a:gd name="T16" fmla="*/ 0 w 173"/>
                <a:gd name="T17" fmla="*/ 2147483647 h 178"/>
                <a:gd name="T18" fmla="*/ 2147483647 w 173"/>
                <a:gd name="T19" fmla="*/ 2147483647 h 178"/>
                <a:gd name="T20" fmla="*/ 2147483647 w 173"/>
                <a:gd name="T21" fmla="*/ 2147483647 h 178"/>
                <a:gd name="T22" fmla="*/ 2147483647 w 173"/>
                <a:gd name="T23" fmla="*/ 2147483647 h 178"/>
                <a:gd name="T24" fmla="*/ 2147483647 w 173"/>
                <a:gd name="T25" fmla="*/ 2147483647 h 178"/>
                <a:gd name="T26" fmla="*/ 2147483647 w 173"/>
                <a:gd name="T27" fmla="*/ 2147483647 h 178"/>
                <a:gd name="T28" fmla="*/ 2147483647 w 173"/>
                <a:gd name="T29" fmla="*/ 2147483647 h 178"/>
                <a:gd name="T30" fmla="*/ 2147483647 w 173"/>
                <a:gd name="T31" fmla="*/ 2147483647 h 178"/>
                <a:gd name="T32" fmla="*/ 2147483647 w 173"/>
                <a:gd name="T33" fmla="*/ 0 h 178"/>
                <a:gd name="T34" fmla="*/ 2147483647 w 173"/>
                <a:gd name="T35" fmla="*/ 2147483647 h 178"/>
                <a:gd name="T36" fmla="*/ 2147483647 w 173"/>
                <a:gd name="T37" fmla="*/ 2147483647 h 178"/>
                <a:gd name="T38" fmla="*/ 2147483647 w 173"/>
                <a:gd name="T39" fmla="*/ 2147483647 h 178"/>
                <a:gd name="T40" fmla="*/ 2147483647 w 173"/>
                <a:gd name="T41" fmla="*/ 2147483647 h 178"/>
                <a:gd name="T42" fmla="*/ 2147483647 w 173"/>
                <a:gd name="T43" fmla="*/ 2147483647 h 178"/>
                <a:gd name="T44" fmla="*/ 2147483647 w 173"/>
                <a:gd name="T45" fmla="*/ 2147483647 h 178"/>
                <a:gd name="T46" fmla="*/ 2147483647 w 173"/>
                <a:gd name="T47" fmla="*/ 2147483647 h 178"/>
                <a:gd name="T48" fmla="*/ 2147483647 w 173"/>
                <a:gd name="T49" fmla="*/ 2147483647 h 178"/>
                <a:gd name="T50" fmla="*/ 2147483647 w 173"/>
                <a:gd name="T51" fmla="*/ 2147483647 h 178"/>
                <a:gd name="T52" fmla="*/ 2147483647 w 173"/>
                <a:gd name="T53" fmla="*/ 2147483647 h 178"/>
                <a:gd name="T54" fmla="*/ 2147483647 w 173"/>
                <a:gd name="T55" fmla="*/ 2147483647 h 178"/>
                <a:gd name="T56" fmla="*/ 2147483647 w 173"/>
                <a:gd name="T57" fmla="*/ 2147483647 h 178"/>
                <a:gd name="T58" fmla="*/ 2147483647 w 173"/>
                <a:gd name="T59" fmla="*/ 2147483647 h 178"/>
                <a:gd name="T60" fmla="*/ 2147483647 w 173"/>
                <a:gd name="T61" fmla="*/ 2147483647 h 178"/>
                <a:gd name="T62" fmla="*/ 2147483647 w 173"/>
                <a:gd name="T63" fmla="*/ 2147483647 h 178"/>
                <a:gd name="T64" fmla="*/ 2147483647 w 173"/>
                <a:gd name="T65" fmla="*/ 2147483647 h 1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3"/>
                <a:gd name="T100" fmla="*/ 0 h 178"/>
                <a:gd name="T101" fmla="*/ 173 w 173"/>
                <a:gd name="T102" fmla="*/ 178 h 1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3" h="178">
                  <a:moveTo>
                    <a:pt x="89" y="178"/>
                  </a:moveTo>
                  <a:lnTo>
                    <a:pt x="72" y="174"/>
                  </a:lnTo>
                  <a:lnTo>
                    <a:pt x="55" y="169"/>
                  </a:lnTo>
                  <a:lnTo>
                    <a:pt x="38" y="161"/>
                  </a:lnTo>
                  <a:lnTo>
                    <a:pt x="25" y="152"/>
                  </a:lnTo>
                  <a:lnTo>
                    <a:pt x="17" y="140"/>
                  </a:lnTo>
                  <a:lnTo>
                    <a:pt x="8" y="123"/>
                  </a:lnTo>
                  <a:lnTo>
                    <a:pt x="4" y="106"/>
                  </a:lnTo>
                  <a:lnTo>
                    <a:pt x="0" y="89"/>
                  </a:lnTo>
                  <a:lnTo>
                    <a:pt x="4" y="72"/>
                  </a:lnTo>
                  <a:lnTo>
                    <a:pt x="8" y="55"/>
                  </a:lnTo>
                  <a:lnTo>
                    <a:pt x="17" y="38"/>
                  </a:lnTo>
                  <a:lnTo>
                    <a:pt x="25" y="26"/>
                  </a:lnTo>
                  <a:lnTo>
                    <a:pt x="38" y="17"/>
                  </a:lnTo>
                  <a:lnTo>
                    <a:pt x="55" y="9"/>
                  </a:lnTo>
                  <a:lnTo>
                    <a:pt x="72" y="5"/>
                  </a:lnTo>
                  <a:lnTo>
                    <a:pt x="89" y="0"/>
                  </a:lnTo>
                  <a:lnTo>
                    <a:pt x="106" y="5"/>
                  </a:lnTo>
                  <a:lnTo>
                    <a:pt x="123" y="9"/>
                  </a:lnTo>
                  <a:lnTo>
                    <a:pt x="135" y="17"/>
                  </a:lnTo>
                  <a:lnTo>
                    <a:pt x="148" y="26"/>
                  </a:lnTo>
                  <a:lnTo>
                    <a:pt x="161" y="38"/>
                  </a:lnTo>
                  <a:lnTo>
                    <a:pt x="169" y="55"/>
                  </a:lnTo>
                  <a:lnTo>
                    <a:pt x="173" y="72"/>
                  </a:lnTo>
                  <a:lnTo>
                    <a:pt x="173" y="89"/>
                  </a:lnTo>
                  <a:lnTo>
                    <a:pt x="173" y="106"/>
                  </a:lnTo>
                  <a:lnTo>
                    <a:pt x="169" y="123"/>
                  </a:lnTo>
                  <a:lnTo>
                    <a:pt x="161" y="140"/>
                  </a:lnTo>
                  <a:lnTo>
                    <a:pt x="148" y="152"/>
                  </a:lnTo>
                  <a:lnTo>
                    <a:pt x="135" y="161"/>
                  </a:lnTo>
                  <a:lnTo>
                    <a:pt x="123" y="169"/>
                  </a:lnTo>
                  <a:lnTo>
                    <a:pt x="106" y="174"/>
                  </a:lnTo>
                  <a:lnTo>
                    <a:pt x="89" y="178"/>
                  </a:lnTo>
                </a:path>
              </a:pathLst>
            </a:custGeom>
            <a:noFill/>
            <a:ln w="7938">
              <a:solidFill>
                <a:srgbClr val="000000"/>
              </a:solidFill>
              <a:round/>
              <a:headEnd/>
              <a:tailEnd/>
            </a:ln>
          </p:spPr>
          <p:txBody>
            <a:bodyPr/>
            <a:lstStyle/>
            <a:p>
              <a:endParaRPr lang="en-US"/>
            </a:p>
          </p:txBody>
        </p:sp>
        <p:sp>
          <p:nvSpPr>
            <p:cNvPr id="28501" name="Freeform 861"/>
            <p:cNvSpPr>
              <a:spLocks/>
            </p:cNvSpPr>
            <p:nvPr/>
          </p:nvSpPr>
          <p:spPr bwMode="auto">
            <a:xfrm>
              <a:off x="654473" y="1519641"/>
              <a:ext cx="71354" cy="60863"/>
            </a:xfrm>
            <a:custGeom>
              <a:avLst/>
              <a:gdLst>
                <a:gd name="T0" fmla="*/ 2147483647 w 173"/>
                <a:gd name="T1" fmla="*/ 2147483647 h 178"/>
                <a:gd name="T2" fmla="*/ 2147483647 w 173"/>
                <a:gd name="T3" fmla="*/ 2147483647 h 178"/>
                <a:gd name="T4" fmla="*/ 2147483647 w 173"/>
                <a:gd name="T5" fmla="*/ 2147483647 h 178"/>
                <a:gd name="T6" fmla="*/ 2147483647 w 173"/>
                <a:gd name="T7" fmla="*/ 2147483647 h 178"/>
                <a:gd name="T8" fmla="*/ 2147483647 w 173"/>
                <a:gd name="T9" fmla="*/ 2147483647 h 178"/>
                <a:gd name="T10" fmla="*/ 2147483647 w 173"/>
                <a:gd name="T11" fmla="*/ 2147483647 h 178"/>
                <a:gd name="T12" fmla="*/ 2147483647 w 173"/>
                <a:gd name="T13" fmla="*/ 2147483647 h 178"/>
                <a:gd name="T14" fmla="*/ 2147483647 w 173"/>
                <a:gd name="T15" fmla="*/ 2147483647 h 178"/>
                <a:gd name="T16" fmla="*/ 0 w 173"/>
                <a:gd name="T17" fmla="*/ 2147483647 h 178"/>
                <a:gd name="T18" fmla="*/ 2147483647 w 173"/>
                <a:gd name="T19" fmla="*/ 2147483647 h 178"/>
                <a:gd name="T20" fmla="*/ 2147483647 w 173"/>
                <a:gd name="T21" fmla="*/ 2147483647 h 178"/>
                <a:gd name="T22" fmla="*/ 2147483647 w 173"/>
                <a:gd name="T23" fmla="*/ 2147483647 h 178"/>
                <a:gd name="T24" fmla="*/ 2147483647 w 173"/>
                <a:gd name="T25" fmla="*/ 2147483647 h 178"/>
                <a:gd name="T26" fmla="*/ 2147483647 w 173"/>
                <a:gd name="T27" fmla="*/ 2147483647 h 178"/>
                <a:gd name="T28" fmla="*/ 2147483647 w 173"/>
                <a:gd name="T29" fmla="*/ 2147483647 h 178"/>
                <a:gd name="T30" fmla="*/ 2147483647 w 173"/>
                <a:gd name="T31" fmla="*/ 2147483647 h 178"/>
                <a:gd name="T32" fmla="*/ 2147483647 w 173"/>
                <a:gd name="T33" fmla="*/ 0 h 178"/>
                <a:gd name="T34" fmla="*/ 2147483647 w 173"/>
                <a:gd name="T35" fmla="*/ 2147483647 h 178"/>
                <a:gd name="T36" fmla="*/ 2147483647 w 173"/>
                <a:gd name="T37" fmla="*/ 2147483647 h 178"/>
                <a:gd name="T38" fmla="*/ 2147483647 w 173"/>
                <a:gd name="T39" fmla="*/ 2147483647 h 178"/>
                <a:gd name="T40" fmla="*/ 2147483647 w 173"/>
                <a:gd name="T41" fmla="*/ 2147483647 h 178"/>
                <a:gd name="T42" fmla="*/ 2147483647 w 173"/>
                <a:gd name="T43" fmla="*/ 2147483647 h 178"/>
                <a:gd name="T44" fmla="*/ 2147483647 w 173"/>
                <a:gd name="T45" fmla="*/ 2147483647 h 178"/>
                <a:gd name="T46" fmla="*/ 2147483647 w 173"/>
                <a:gd name="T47" fmla="*/ 2147483647 h 178"/>
                <a:gd name="T48" fmla="*/ 2147483647 w 173"/>
                <a:gd name="T49" fmla="*/ 2147483647 h 178"/>
                <a:gd name="T50" fmla="*/ 2147483647 w 173"/>
                <a:gd name="T51" fmla="*/ 2147483647 h 178"/>
                <a:gd name="T52" fmla="*/ 2147483647 w 173"/>
                <a:gd name="T53" fmla="*/ 2147483647 h 178"/>
                <a:gd name="T54" fmla="*/ 2147483647 w 173"/>
                <a:gd name="T55" fmla="*/ 2147483647 h 178"/>
                <a:gd name="T56" fmla="*/ 2147483647 w 173"/>
                <a:gd name="T57" fmla="*/ 2147483647 h 178"/>
                <a:gd name="T58" fmla="*/ 2147483647 w 173"/>
                <a:gd name="T59" fmla="*/ 2147483647 h 178"/>
                <a:gd name="T60" fmla="*/ 2147483647 w 173"/>
                <a:gd name="T61" fmla="*/ 2147483647 h 178"/>
                <a:gd name="T62" fmla="*/ 2147483647 w 173"/>
                <a:gd name="T63" fmla="*/ 2147483647 h 178"/>
                <a:gd name="T64" fmla="*/ 2147483647 w 173"/>
                <a:gd name="T65" fmla="*/ 2147483647 h 1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3"/>
                <a:gd name="T100" fmla="*/ 0 h 178"/>
                <a:gd name="T101" fmla="*/ 173 w 173"/>
                <a:gd name="T102" fmla="*/ 178 h 1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3" h="178">
                  <a:moveTo>
                    <a:pt x="89" y="178"/>
                  </a:moveTo>
                  <a:lnTo>
                    <a:pt x="72" y="174"/>
                  </a:lnTo>
                  <a:lnTo>
                    <a:pt x="55" y="169"/>
                  </a:lnTo>
                  <a:lnTo>
                    <a:pt x="38" y="161"/>
                  </a:lnTo>
                  <a:lnTo>
                    <a:pt x="25" y="152"/>
                  </a:lnTo>
                  <a:lnTo>
                    <a:pt x="17" y="140"/>
                  </a:lnTo>
                  <a:lnTo>
                    <a:pt x="8" y="123"/>
                  </a:lnTo>
                  <a:lnTo>
                    <a:pt x="4" y="106"/>
                  </a:lnTo>
                  <a:lnTo>
                    <a:pt x="0" y="89"/>
                  </a:lnTo>
                  <a:lnTo>
                    <a:pt x="4" y="72"/>
                  </a:lnTo>
                  <a:lnTo>
                    <a:pt x="8" y="55"/>
                  </a:lnTo>
                  <a:lnTo>
                    <a:pt x="17" y="38"/>
                  </a:lnTo>
                  <a:lnTo>
                    <a:pt x="25" y="26"/>
                  </a:lnTo>
                  <a:lnTo>
                    <a:pt x="38" y="17"/>
                  </a:lnTo>
                  <a:lnTo>
                    <a:pt x="55" y="9"/>
                  </a:lnTo>
                  <a:lnTo>
                    <a:pt x="72" y="5"/>
                  </a:lnTo>
                  <a:lnTo>
                    <a:pt x="89" y="0"/>
                  </a:lnTo>
                  <a:lnTo>
                    <a:pt x="106" y="5"/>
                  </a:lnTo>
                  <a:lnTo>
                    <a:pt x="123" y="9"/>
                  </a:lnTo>
                  <a:lnTo>
                    <a:pt x="135" y="17"/>
                  </a:lnTo>
                  <a:lnTo>
                    <a:pt x="148" y="26"/>
                  </a:lnTo>
                  <a:lnTo>
                    <a:pt x="161" y="38"/>
                  </a:lnTo>
                  <a:lnTo>
                    <a:pt x="169" y="55"/>
                  </a:lnTo>
                  <a:lnTo>
                    <a:pt x="173" y="72"/>
                  </a:lnTo>
                  <a:lnTo>
                    <a:pt x="173" y="89"/>
                  </a:lnTo>
                  <a:lnTo>
                    <a:pt x="173" y="106"/>
                  </a:lnTo>
                  <a:lnTo>
                    <a:pt x="169" y="123"/>
                  </a:lnTo>
                  <a:lnTo>
                    <a:pt x="161" y="140"/>
                  </a:lnTo>
                  <a:lnTo>
                    <a:pt x="148" y="152"/>
                  </a:lnTo>
                  <a:lnTo>
                    <a:pt x="135" y="161"/>
                  </a:lnTo>
                  <a:lnTo>
                    <a:pt x="123" y="169"/>
                  </a:lnTo>
                  <a:lnTo>
                    <a:pt x="106" y="174"/>
                  </a:lnTo>
                  <a:lnTo>
                    <a:pt x="89" y="178"/>
                  </a:lnTo>
                </a:path>
              </a:pathLst>
            </a:custGeom>
            <a:noFill/>
            <a:ln w="7938">
              <a:solidFill>
                <a:srgbClr val="000000"/>
              </a:solidFill>
              <a:round/>
              <a:headEnd/>
              <a:tailEnd/>
            </a:ln>
          </p:spPr>
          <p:txBody>
            <a:bodyPr/>
            <a:lstStyle/>
            <a:p>
              <a:endParaRPr lang="en-US"/>
            </a:p>
          </p:txBody>
        </p:sp>
        <p:sp>
          <p:nvSpPr>
            <p:cNvPr id="28502" name="Freeform 862"/>
            <p:cNvSpPr>
              <a:spLocks/>
            </p:cNvSpPr>
            <p:nvPr/>
          </p:nvSpPr>
          <p:spPr bwMode="auto">
            <a:xfrm>
              <a:off x="654473" y="1237564"/>
              <a:ext cx="71354" cy="60863"/>
            </a:xfrm>
            <a:custGeom>
              <a:avLst/>
              <a:gdLst>
                <a:gd name="T0" fmla="*/ 2147483647 w 204"/>
                <a:gd name="T1" fmla="*/ 2147483647 h 208"/>
                <a:gd name="T2" fmla="*/ 2147483647 w 204"/>
                <a:gd name="T3" fmla="*/ 2147483647 h 208"/>
                <a:gd name="T4" fmla="*/ 2147483647 w 204"/>
                <a:gd name="T5" fmla="*/ 2147483647 h 208"/>
                <a:gd name="T6" fmla="*/ 2147483647 w 204"/>
                <a:gd name="T7" fmla="*/ 2147483647 h 208"/>
                <a:gd name="T8" fmla="*/ 2147483647 w 204"/>
                <a:gd name="T9" fmla="*/ 2147483647 h 208"/>
                <a:gd name="T10" fmla="*/ 2147483647 w 204"/>
                <a:gd name="T11" fmla="*/ 2147483647 h 208"/>
                <a:gd name="T12" fmla="*/ 2147483647 w 204"/>
                <a:gd name="T13" fmla="*/ 2147483647 h 208"/>
                <a:gd name="T14" fmla="*/ 2147483647 w 204"/>
                <a:gd name="T15" fmla="*/ 2147483647 h 208"/>
                <a:gd name="T16" fmla="*/ 2147483647 w 204"/>
                <a:gd name="T17" fmla="*/ 2147483647 h 208"/>
                <a:gd name="T18" fmla="*/ 0 w 204"/>
                <a:gd name="T19" fmla="*/ 2147483647 h 208"/>
                <a:gd name="T20" fmla="*/ 2147483647 w 204"/>
                <a:gd name="T21" fmla="*/ 2147483647 h 208"/>
                <a:gd name="T22" fmla="*/ 2147483647 w 204"/>
                <a:gd name="T23" fmla="*/ 2147483647 h 208"/>
                <a:gd name="T24" fmla="*/ 2147483647 w 204"/>
                <a:gd name="T25" fmla="*/ 2147483647 h 208"/>
                <a:gd name="T26" fmla="*/ 2147483647 w 204"/>
                <a:gd name="T27" fmla="*/ 2147483647 h 208"/>
                <a:gd name="T28" fmla="*/ 2147483647 w 204"/>
                <a:gd name="T29" fmla="*/ 2147483647 h 208"/>
                <a:gd name="T30" fmla="*/ 2147483647 w 204"/>
                <a:gd name="T31" fmla="*/ 2147483647 h 208"/>
                <a:gd name="T32" fmla="*/ 2147483647 w 204"/>
                <a:gd name="T33" fmla="*/ 2147483647 h 208"/>
                <a:gd name="T34" fmla="*/ 2147483647 w 204"/>
                <a:gd name="T35" fmla="*/ 0 h 208"/>
                <a:gd name="T36" fmla="*/ 2147483647 w 204"/>
                <a:gd name="T37" fmla="*/ 2147483647 h 208"/>
                <a:gd name="T38" fmla="*/ 2147483647 w 204"/>
                <a:gd name="T39" fmla="*/ 2147483647 h 208"/>
                <a:gd name="T40" fmla="*/ 2147483647 w 204"/>
                <a:gd name="T41" fmla="*/ 2147483647 h 208"/>
                <a:gd name="T42" fmla="*/ 2147483647 w 204"/>
                <a:gd name="T43" fmla="*/ 2147483647 h 208"/>
                <a:gd name="T44" fmla="*/ 2147483647 w 204"/>
                <a:gd name="T45" fmla="*/ 2147483647 h 208"/>
                <a:gd name="T46" fmla="*/ 2147483647 w 204"/>
                <a:gd name="T47" fmla="*/ 2147483647 h 208"/>
                <a:gd name="T48" fmla="*/ 2147483647 w 204"/>
                <a:gd name="T49" fmla="*/ 2147483647 h 208"/>
                <a:gd name="T50" fmla="*/ 2147483647 w 204"/>
                <a:gd name="T51" fmla="*/ 2147483647 h 208"/>
                <a:gd name="T52" fmla="*/ 2147483647 w 204"/>
                <a:gd name="T53" fmla="*/ 2147483647 h 208"/>
                <a:gd name="T54" fmla="*/ 2147483647 w 204"/>
                <a:gd name="T55" fmla="*/ 2147483647 h 208"/>
                <a:gd name="T56" fmla="*/ 2147483647 w 204"/>
                <a:gd name="T57" fmla="*/ 2147483647 h 208"/>
                <a:gd name="T58" fmla="*/ 2147483647 w 204"/>
                <a:gd name="T59" fmla="*/ 2147483647 h 208"/>
                <a:gd name="T60" fmla="*/ 2147483647 w 204"/>
                <a:gd name="T61" fmla="*/ 2147483647 h 208"/>
                <a:gd name="T62" fmla="*/ 2147483647 w 204"/>
                <a:gd name="T63" fmla="*/ 2147483647 h 208"/>
                <a:gd name="T64" fmla="*/ 2147483647 w 204"/>
                <a:gd name="T65" fmla="*/ 2147483647 h 208"/>
                <a:gd name="T66" fmla="*/ 2147483647 w 204"/>
                <a:gd name="T67" fmla="*/ 2147483647 h 2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4"/>
                <a:gd name="T103" fmla="*/ 0 h 208"/>
                <a:gd name="T104" fmla="*/ 204 w 204"/>
                <a:gd name="T105" fmla="*/ 208 h 2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4" h="208">
                  <a:moveTo>
                    <a:pt x="105" y="208"/>
                  </a:moveTo>
                  <a:lnTo>
                    <a:pt x="105" y="208"/>
                  </a:lnTo>
                  <a:lnTo>
                    <a:pt x="85" y="208"/>
                  </a:lnTo>
                  <a:lnTo>
                    <a:pt x="65" y="199"/>
                  </a:lnTo>
                  <a:lnTo>
                    <a:pt x="45" y="188"/>
                  </a:lnTo>
                  <a:lnTo>
                    <a:pt x="29" y="179"/>
                  </a:lnTo>
                  <a:lnTo>
                    <a:pt x="20" y="163"/>
                  </a:lnTo>
                  <a:lnTo>
                    <a:pt x="9" y="143"/>
                  </a:lnTo>
                  <a:lnTo>
                    <a:pt x="4" y="123"/>
                  </a:lnTo>
                  <a:lnTo>
                    <a:pt x="0" y="103"/>
                  </a:lnTo>
                  <a:lnTo>
                    <a:pt x="4" y="83"/>
                  </a:lnTo>
                  <a:lnTo>
                    <a:pt x="9" y="63"/>
                  </a:lnTo>
                  <a:lnTo>
                    <a:pt x="20" y="49"/>
                  </a:lnTo>
                  <a:lnTo>
                    <a:pt x="29" y="34"/>
                  </a:lnTo>
                  <a:lnTo>
                    <a:pt x="45" y="19"/>
                  </a:lnTo>
                  <a:lnTo>
                    <a:pt x="65" y="9"/>
                  </a:lnTo>
                  <a:lnTo>
                    <a:pt x="85" y="5"/>
                  </a:lnTo>
                  <a:lnTo>
                    <a:pt x="105" y="0"/>
                  </a:lnTo>
                  <a:lnTo>
                    <a:pt x="125" y="5"/>
                  </a:lnTo>
                  <a:lnTo>
                    <a:pt x="145" y="9"/>
                  </a:lnTo>
                  <a:lnTo>
                    <a:pt x="159" y="19"/>
                  </a:lnTo>
                  <a:lnTo>
                    <a:pt x="174" y="34"/>
                  </a:lnTo>
                  <a:lnTo>
                    <a:pt x="190" y="49"/>
                  </a:lnTo>
                  <a:lnTo>
                    <a:pt x="199" y="63"/>
                  </a:lnTo>
                  <a:lnTo>
                    <a:pt x="204" y="83"/>
                  </a:lnTo>
                  <a:lnTo>
                    <a:pt x="204" y="103"/>
                  </a:lnTo>
                  <a:lnTo>
                    <a:pt x="204" y="123"/>
                  </a:lnTo>
                  <a:lnTo>
                    <a:pt x="199" y="143"/>
                  </a:lnTo>
                  <a:lnTo>
                    <a:pt x="190" y="163"/>
                  </a:lnTo>
                  <a:lnTo>
                    <a:pt x="174" y="179"/>
                  </a:lnTo>
                  <a:lnTo>
                    <a:pt x="159" y="188"/>
                  </a:lnTo>
                  <a:lnTo>
                    <a:pt x="145" y="199"/>
                  </a:lnTo>
                  <a:lnTo>
                    <a:pt x="125" y="208"/>
                  </a:lnTo>
                  <a:lnTo>
                    <a:pt x="105" y="208"/>
                  </a:lnTo>
                  <a:close/>
                </a:path>
              </a:pathLst>
            </a:custGeom>
            <a:solidFill>
              <a:srgbClr val="FFFFFF"/>
            </a:solidFill>
            <a:ln w="0">
              <a:solidFill>
                <a:srgbClr val="FFFFFF"/>
              </a:solidFill>
              <a:round/>
              <a:headEnd/>
              <a:tailEnd/>
            </a:ln>
          </p:spPr>
          <p:txBody>
            <a:bodyPr/>
            <a:lstStyle/>
            <a:p>
              <a:endParaRPr lang="en-US"/>
            </a:p>
          </p:txBody>
        </p:sp>
        <p:sp>
          <p:nvSpPr>
            <p:cNvPr id="28503" name="Freeform 863"/>
            <p:cNvSpPr>
              <a:spLocks/>
            </p:cNvSpPr>
            <p:nvPr/>
          </p:nvSpPr>
          <p:spPr bwMode="auto">
            <a:xfrm>
              <a:off x="654473" y="1237564"/>
              <a:ext cx="71354" cy="60863"/>
            </a:xfrm>
            <a:custGeom>
              <a:avLst/>
              <a:gdLst>
                <a:gd name="T0" fmla="*/ 2147483647 w 173"/>
                <a:gd name="T1" fmla="*/ 2147483647 h 177"/>
                <a:gd name="T2" fmla="*/ 2147483647 w 173"/>
                <a:gd name="T3" fmla="*/ 2147483647 h 177"/>
                <a:gd name="T4" fmla="*/ 2147483647 w 173"/>
                <a:gd name="T5" fmla="*/ 2147483647 h 177"/>
                <a:gd name="T6" fmla="*/ 2147483647 w 173"/>
                <a:gd name="T7" fmla="*/ 2147483647 h 177"/>
                <a:gd name="T8" fmla="*/ 2147483647 w 173"/>
                <a:gd name="T9" fmla="*/ 2147483647 h 177"/>
                <a:gd name="T10" fmla="*/ 2147483647 w 173"/>
                <a:gd name="T11" fmla="*/ 2147483647 h 177"/>
                <a:gd name="T12" fmla="*/ 2147483647 w 173"/>
                <a:gd name="T13" fmla="*/ 2147483647 h 177"/>
                <a:gd name="T14" fmla="*/ 2147483647 w 173"/>
                <a:gd name="T15" fmla="*/ 2147483647 h 177"/>
                <a:gd name="T16" fmla="*/ 0 w 173"/>
                <a:gd name="T17" fmla="*/ 2147483647 h 177"/>
                <a:gd name="T18" fmla="*/ 2147483647 w 173"/>
                <a:gd name="T19" fmla="*/ 2147483647 h 177"/>
                <a:gd name="T20" fmla="*/ 2147483647 w 173"/>
                <a:gd name="T21" fmla="*/ 2147483647 h 177"/>
                <a:gd name="T22" fmla="*/ 2147483647 w 173"/>
                <a:gd name="T23" fmla="*/ 2147483647 h 177"/>
                <a:gd name="T24" fmla="*/ 2147483647 w 173"/>
                <a:gd name="T25" fmla="*/ 2147483647 h 177"/>
                <a:gd name="T26" fmla="*/ 2147483647 w 173"/>
                <a:gd name="T27" fmla="*/ 2147483647 h 177"/>
                <a:gd name="T28" fmla="*/ 2147483647 w 173"/>
                <a:gd name="T29" fmla="*/ 2147483647 h 177"/>
                <a:gd name="T30" fmla="*/ 2147483647 w 173"/>
                <a:gd name="T31" fmla="*/ 2147483647 h 177"/>
                <a:gd name="T32" fmla="*/ 2147483647 w 173"/>
                <a:gd name="T33" fmla="*/ 0 h 177"/>
                <a:gd name="T34" fmla="*/ 2147483647 w 173"/>
                <a:gd name="T35" fmla="*/ 2147483647 h 177"/>
                <a:gd name="T36" fmla="*/ 2147483647 w 173"/>
                <a:gd name="T37" fmla="*/ 2147483647 h 177"/>
                <a:gd name="T38" fmla="*/ 2147483647 w 173"/>
                <a:gd name="T39" fmla="*/ 2147483647 h 177"/>
                <a:gd name="T40" fmla="*/ 2147483647 w 173"/>
                <a:gd name="T41" fmla="*/ 2147483647 h 177"/>
                <a:gd name="T42" fmla="*/ 2147483647 w 173"/>
                <a:gd name="T43" fmla="*/ 2147483647 h 177"/>
                <a:gd name="T44" fmla="*/ 2147483647 w 173"/>
                <a:gd name="T45" fmla="*/ 2147483647 h 177"/>
                <a:gd name="T46" fmla="*/ 2147483647 w 173"/>
                <a:gd name="T47" fmla="*/ 2147483647 h 177"/>
                <a:gd name="T48" fmla="*/ 2147483647 w 173"/>
                <a:gd name="T49" fmla="*/ 2147483647 h 177"/>
                <a:gd name="T50" fmla="*/ 2147483647 w 173"/>
                <a:gd name="T51" fmla="*/ 2147483647 h 177"/>
                <a:gd name="T52" fmla="*/ 2147483647 w 173"/>
                <a:gd name="T53" fmla="*/ 2147483647 h 177"/>
                <a:gd name="T54" fmla="*/ 2147483647 w 173"/>
                <a:gd name="T55" fmla="*/ 2147483647 h 177"/>
                <a:gd name="T56" fmla="*/ 2147483647 w 173"/>
                <a:gd name="T57" fmla="*/ 2147483647 h 177"/>
                <a:gd name="T58" fmla="*/ 2147483647 w 173"/>
                <a:gd name="T59" fmla="*/ 2147483647 h 177"/>
                <a:gd name="T60" fmla="*/ 2147483647 w 173"/>
                <a:gd name="T61" fmla="*/ 2147483647 h 177"/>
                <a:gd name="T62" fmla="*/ 2147483647 w 173"/>
                <a:gd name="T63" fmla="*/ 2147483647 h 177"/>
                <a:gd name="T64" fmla="*/ 2147483647 w 173"/>
                <a:gd name="T65" fmla="*/ 2147483647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3"/>
                <a:gd name="T100" fmla="*/ 0 h 177"/>
                <a:gd name="T101" fmla="*/ 173 w 173"/>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3" h="177">
                  <a:moveTo>
                    <a:pt x="89" y="177"/>
                  </a:moveTo>
                  <a:lnTo>
                    <a:pt x="72" y="177"/>
                  </a:lnTo>
                  <a:lnTo>
                    <a:pt x="55" y="169"/>
                  </a:lnTo>
                  <a:lnTo>
                    <a:pt x="38" y="160"/>
                  </a:lnTo>
                  <a:lnTo>
                    <a:pt x="25" y="152"/>
                  </a:lnTo>
                  <a:lnTo>
                    <a:pt x="17" y="139"/>
                  </a:lnTo>
                  <a:lnTo>
                    <a:pt x="8" y="122"/>
                  </a:lnTo>
                  <a:lnTo>
                    <a:pt x="4" y="105"/>
                  </a:lnTo>
                  <a:lnTo>
                    <a:pt x="0" y="88"/>
                  </a:lnTo>
                  <a:lnTo>
                    <a:pt x="4" y="71"/>
                  </a:lnTo>
                  <a:lnTo>
                    <a:pt x="8" y="54"/>
                  </a:lnTo>
                  <a:lnTo>
                    <a:pt x="17" y="42"/>
                  </a:lnTo>
                  <a:lnTo>
                    <a:pt x="25" y="29"/>
                  </a:lnTo>
                  <a:lnTo>
                    <a:pt x="38" y="16"/>
                  </a:lnTo>
                  <a:lnTo>
                    <a:pt x="55" y="8"/>
                  </a:lnTo>
                  <a:lnTo>
                    <a:pt x="72" y="4"/>
                  </a:lnTo>
                  <a:lnTo>
                    <a:pt x="89" y="0"/>
                  </a:lnTo>
                  <a:lnTo>
                    <a:pt x="106" y="4"/>
                  </a:lnTo>
                  <a:lnTo>
                    <a:pt x="123" y="8"/>
                  </a:lnTo>
                  <a:lnTo>
                    <a:pt x="135" y="16"/>
                  </a:lnTo>
                  <a:lnTo>
                    <a:pt x="148" y="29"/>
                  </a:lnTo>
                  <a:lnTo>
                    <a:pt x="161" y="42"/>
                  </a:lnTo>
                  <a:lnTo>
                    <a:pt x="169" y="54"/>
                  </a:lnTo>
                  <a:lnTo>
                    <a:pt x="173" y="71"/>
                  </a:lnTo>
                  <a:lnTo>
                    <a:pt x="173" y="88"/>
                  </a:lnTo>
                  <a:lnTo>
                    <a:pt x="173" y="105"/>
                  </a:lnTo>
                  <a:lnTo>
                    <a:pt x="169" y="122"/>
                  </a:lnTo>
                  <a:lnTo>
                    <a:pt x="161" y="139"/>
                  </a:lnTo>
                  <a:lnTo>
                    <a:pt x="148" y="152"/>
                  </a:lnTo>
                  <a:lnTo>
                    <a:pt x="135" y="160"/>
                  </a:lnTo>
                  <a:lnTo>
                    <a:pt x="123" y="169"/>
                  </a:lnTo>
                  <a:lnTo>
                    <a:pt x="106" y="177"/>
                  </a:lnTo>
                  <a:lnTo>
                    <a:pt x="89" y="177"/>
                  </a:lnTo>
                </a:path>
              </a:pathLst>
            </a:custGeom>
            <a:noFill/>
            <a:ln w="7938">
              <a:solidFill>
                <a:srgbClr val="000000"/>
              </a:solidFill>
              <a:round/>
              <a:headEnd/>
              <a:tailEnd/>
            </a:ln>
          </p:spPr>
          <p:txBody>
            <a:bodyPr/>
            <a:lstStyle/>
            <a:p>
              <a:endParaRPr lang="en-US"/>
            </a:p>
          </p:txBody>
        </p:sp>
        <p:sp>
          <p:nvSpPr>
            <p:cNvPr id="28504" name="Freeform 864"/>
            <p:cNvSpPr>
              <a:spLocks/>
            </p:cNvSpPr>
            <p:nvPr/>
          </p:nvSpPr>
          <p:spPr bwMode="auto">
            <a:xfrm>
              <a:off x="654473" y="1237564"/>
              <a:ext cx="71354" cy="60863"/>
            </a:xfrm>
            <a:custGeom>
              <a:avLst/>
              <a:gdLst>
                <a:gd name="T0" fmla="*/ 2147483647 w 173"/>
                <a:gd name="T1" fmla="*/ 2147483647 h 177"/>
                <a:gd name="T2" fmla="*/ 2147483647 w 173"/>
                <a:gd name="T3" fmla="*/ 2147483647 h 177"/>
                <a:gd name="T4" fmla="*/ 2147483647 w 173"/>
                <a:gd name="T5" fmla="*/ 2147483647 h 177"/>
                <a:gd name="T6" fmla="*/ 2147483647 w 173"/>
                <a:gd name="T7" fmla="*/ 2147483647 h 177"/>
                <a:gd name="T8" fmla="*/ 2147483647 w 173"/>
                <a:gd name="T9" fmla="*/ 2147483647 h 177"/>
                <a:gd name="T10" fmla="*/ 2147483647 w 173"/>
                <a:gd name="T11" fmla="*/ 2147483647 h 177"/>
                <a:gd name="T12" fmla="*/ 2147483647 w 173"/>
                <a:gd name="T13" fmla="*/ 2147483647 h 177"/>
                <a:gd name="T14" fmla="*/ 2147483647 w 173"/>
                <a:gd name="T15" fmla="*/ 2147483647 h 177"/>
                <a:gd name="T16" fmla="*/ 0 w 173"/>
                <a:gd name="T17" fmla="*/ 2147483647 h 177"/>
                <a:gd name="T18" fmla="*/ 2147483647 w 173"/>
                <a:gd name="T19" fmla="*/ 2147483647 h 177"/>
                <a:gd name="T20" fmla="*/ 2147483647 w 173"/>
                <a:gd name="T21" fmla="*/ 2147483647 h 177"/>
                <a:gd name="T22" fmla="*/ 2147483647 w 173"/>
                <a:gd name="T23" fmla="*/ 2147483647 h 177"/>
                <a:gd name="T24" fmla="*/ 2147483647 w 173"/>
                <a:gd name="T25" fmla="*/ 2147483647 h 177"/>
                <a:gd name="T26" fmla="*/ 2147483647 w 173"/>
                <a:gd name="T27" fmla="*/ 2147483647 h 177"/>
                <a:gd name="T28" fmla="*/ 2147483647 w 173"/>
                <a:gd name="T29" fmla="*/ 2147483647 h 177"/>
                <a:gd name="T30" fmla="*/ 2147483647 w 173"/>
                <a:gd name="T31" fmla="*/ 2147483647 h 177"/>
                <a:gd name="T32" fmla="*/ 2147483647 w 173"/>
                <a:gd name="T33" fmla="*/ 0 h 177"/>
                <a:gd name="T34" fmla="*/ 2147483647 w 173"/>
                <a:gd name="T35" fmla="*/ 2147483647 h 177"/>
                <a:gd name="T36" fmla="*/ 2147483647 w 173"/>
                <a:gd name="T37" fmla="*/ 2147483647 h 177"/>
                <a:gd name="T38" fmla="*/ 2147483647 w 173"/>
                <a:gd name="T39" fmla="*/ 2147483647 h 177"/>
                <a:gd name="T40" fmla="*/ 2147483647 w 173"/>
                <a:gd name="T41" fmla="*/ 2147483647 h 177"/>
                <a:gd name="T42" fmla="*/ 2147483647 w 173"/>
                <a:gd name="T43" fmla="*/ 2147483647 h 177"/>
                <a:gd name="T44" fmla="*/ 2147483647 w 173"/>
                <a:gd name="T45" fmla="*/ 2147483647 h 177"/>
                <a:gd name="T46" fmla="*/ 2147483647 w 173"/>
                <a:gd name="T47" fmla="*/ 2147483647 h 177"/>
                <a:gd name="T48" fmla="*/ 2147483647 w 173"/>
                <a:gd name="T49" fmla="*/ 2147483647 h 177"/>
                <a:gd name="T50" fmla="*/ 2147483647 w 173"/>
                <a:gd name="T51" fmla="*/ 2147483647 h 177"/>
                <a:gd name="T52" fmla="*/ 2147483647 w 173"/>
                <a:gd name="T53" fmla="*/ 2147483647 h 177"/>
                <a:gd name="T54" fmla="*/ 2147483647 w 173"/>
                <a:gd name="T55" fmla="*/ 2147483647 h 177"/>
                <a:gd name="T56" fmla="*/ 2147483647 w 173"/>
                <a:gd name="T57" fmla="*/ 2147483647 h 177"/>
                <a:gd name="T58" fmla="*/ 2147483647 w 173"/>
                <a:gd name="T59" fmla="*/ 2147483647 h 177"/>
                <a:gd name="T60" fmla="*/ 2147483647 w 173"/>
                <a:gd name="T61" fmla="*/ 2147483647 h 177"/>
                <a:gd name="T62" fmla="*/ 2147483647 w 173"/>
                <a:gd name="T63" fmla="*/ 2147483647 h 177"/>
                <a:gd name="T64" fmla="*/ 2147483647 w 173"/>
                <a:gd name="T65" fmla="*/ 2147483647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3"/>
                <a:gd name="T100" fmla="*/ 0 h 177"/>
                <a:gd name="T101" fmla="*/ 173 w 173"/>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3" h="177">
                  <a:moveTo>
                    <a:pt x="89" y="177"/>
                  </a:moveTo>
                  <a:lnTo>
                    <a:pt x="72" y="177"/>
                  </a:lnTo>
                  <a:lnTo>
                    <a:pt x="55" y="169"/>
                  </a:lnTo>
                  <a:lnTo>
                    <a:pt x="38" y="160"/>
                  </a:lnTo>
                  <a:lnTo>
                    <a:pt x="25" y="152"/>
                  </a:lnTo>
                  <a:lnTo>
                    <a:pt x="17" y="139"/>
                  </a:lnTo>
                  <a:lnTo>
                    <a:pt x="8" y="122"/>
                  </a:lnTo>
                  <a:lnTo>
                    <a:pt x="4" y="105"/>
                  </a:lnTo>
                  <a:lnTo>
                    <a:pt x="0" y="88"/>
                  </a:lnTo>
                  <a:lnTo>
                    <a:pt x="4" y="71"/>
                  </a:lnTo>
                  <a:lnTo>
                    <a:pt x="8" y="54"/>
                  </a:lnTo>
                  <a:lnTo>
                    <a:pt x="17" y="42"/>
                  </a:lnTo>
                  <a:lnTo>
                    <a:pt x="25" y="29"/>
                  </a:lnTo>
                  <a:lnTo>
                    <a:pt x="38" y="16"/>
                  </a:lnTo>
                  <a:lnTo>
                    <a:pt x="55" y="8"/>
                  </a:lnTo>
                  <a:lnTo>
                    <a:pt x="72" y="4"/>
                  </a:lnTo>
                  <a:lnTo>
                    <a:pt x="89" y="0"/>
                  </a:lnTo>
                  <a:lnTo>
                    <a:pt x="106" y="4"/>
                  </a:lnTo>
                  <a:lnTo>
                    <a:pt x="123" y="8"/>
                  </a:lnTo>
                  <a:lnTo>
                    <a:pt x="135" y="16"/>
                  </a:lnTo>
                  <a:lnTo>
                    <a:pt x="148" y="29"/>
                  </a:lnTo>
                  <a:lnTo>
                    <a:pt x="161" y="42"/>
                  </a:lnTo>
                  <a:lnTo>
                    <a:pt x="169" y="54"/>
                  </a:lnTo>
                  <a:lnTo>
                    <a:pt x="173" y="71"/>
                  </a:lnTo>
                  <a:lnTo>
                    <a:pt x="173" y="88"/>
                  </a:lnTo>
                  <a:lnTo>
                    <a:pt x="173" y="105"/>
                  </a:lnTo>
                  <a:lnTo>
                    <a:pt x="169" y="122"/>
                  </a:lnTo>
                  <a:lnTo>
                    <a:pt x="161" y="139"/>
                  </a:lnTo>
                  <a:lnTo>
                    <a:pt x="148" y="152"/>
                  </a:lnTo>
                  <a:lnTo>
                    <a:pt x="135" y="160"/>
                  </a:lnTo>
                  <a:lnTo>
                    <a:pt x="123" y="169"/>
                  </a:lnTo>
                  <a:lnTo>
                    <a:pt x="106" y="177"/>
                  </a:lnTo>
                  <a:lnTo>
                    <a:pt x="89" y="177"/>
                  </a:lnTo>
                </a:path>
              </a:pathLst>
            </a:custGeom>
            <a:noFill/>
            <a:ln w="7938">
              <a:solidFill>
                <a:srgbClr val="000000"/>
              </a:solidFill>
              <a:round/>
              <a:headEnd/>
              <a:tailEnd/>
            </a:ln>
          </p:spPr>
          <p:txBody>
            <a:bodyPr/>
            <a:lstStyle/>
            <a:p>
              <a:endParaRPr lang="en-US"/>
            </a:p>
          </p:txBody>
        </p:sp>
        <p:sp>
          <p:nvSpPr>
            <p:cNvPr id="28505" name="Freeform 865"/>
            <p:cNvSpPr>
              <a:spLocks/>
            </p:cNvSpPr>
            <p:nvPr/>
          </p:nvSpPr>
          <p:spPr bwMode="auto">
            <a:xfrm>
              <a:off x="938490" y="1519641"/>
              <a:ext cx="71354" cy="60863"/>
            </a:xfrm>
            <a:custGeom>
              <a:avLst/>
              <a:gdLst>
                <a:gd name="T0" fmla="*/ 2147483647 w 206"/>
                <a:gd name="T1" fmla="*/ 2147483647 h 210"/>
                <a:gd name="T2" fmla="*/ 2147483647 w 206"/>
                <a:gd name="T3" fmla="*/ 2147483647 h 210"/>
                <a:gd name="T4" fmla="*/ 2147483647 w 206"/>
                <a:gd name="T5" fmla="*/ 2147483647 h 210"/>
                <a:gd name="T6" fmla="*/ 2147483647 w 206"/>
                <a:gd name="T7" fmla="*/ 2147483647 h 210"/>
                <a:gd name="T8" fmla="*/ 2147483647 w 206"/>
                <a:gd name="T9" fmla="*/ 2147483647 h 210"/>
                <a:gd name="T10" fmla="*/ 2147483647 w 206"/>
                <a:gd name="T11" fmla="*/ 2147483647 h 210"/>
                <a:gd name="T12" fmla="*/ 2147483647 w 206"/>
                <a:gd name="T13" fmla="*/ 2147483647 h 210"/>
                <a:gd name="T14" fmla="*/ 2147483647 w 206"/>
                <a:gd name="T15" fmla="*/ 2147483647 h 210"/>
                <a:gd name="T16" fmla="*/ 0 w 206"/>
                <a:gd name="T17" fmla="*/ 2147483647 h 210"/>
                <a:gd name="T18" fmla="*/ 0 w 206"/>
                <a:gd name="T19" fmla="*/ 2147483647 h 210"/>
                <a:gd name="T20" fmla="*/ 0 w 206"/>
                <a:gd name="T21" fmla="*/ 2147483647 h 210"/>
                <a:gd name="T22" fmla="*/ 2147483647 w 206"/>
                <a:gd name="T23" fmla="*/ 2147483647 h 210"/>
                <a:gd name="T24" fmla="*/ 2147483647 w 206"/>
                <a:gd name="T25" fmla="*/ 2147483647 h 210"/>
                <a:gd name="T26" fmla="*/ 2147483647 w 206"/>
                <a:gd name="T27" fmla="*/ 2147483647 h 210"/>
                <a:gd name="T28" fmla="*/ 2147483647 w 206"/>
                <a:gd name="T29" fmla="*/ 2147483647 h 210"/>
                <a:gd name="T30" fmla="*/ 2147483647 w 206"/>
                <a:gd name="T31" fmla="*/ 2147483647 h 210"/>
                <a:gd name="T32" fmla="*/ 2147483647 w 206"/>
                <a:gd name="T33" fmla="*/ 2147483647 h 210"/>
                <a:gd name="T34" fmla="*/ 2147483647 w 206"/>
                <a:gd name="T35" fmla="*/ 0 h 210"/>
                <a:gd name="T36" fmla="*/ 2147483647 w 206"/>
                <a:gd name="T37" fmla="*/ 2147483647 h 210"/>
                <a:gd name="T38" fmla="*/ 2147483647 w 206"/>
                <a:gd name="T39" fmla="*/ 2147483647 h 210"/>
                <a:gd name="T40" fmla="*/ 2147483647 w 206"/>
                <a:gd name="T41" fmla="*/ 2147483647 h 210"/>
                <a:gd name="T42" fmla="*/ 2147483647 w 206"/>
                <a:gd name="T43" fmla="*/ 2147483647 h 210"/>
                <a:gd name="T44" fmla="*/ 2147483647 w 206"/>
                <a:gd name="T45" fmla="*/ 2147483647 h 210"/>
                <a:gd name="T46" fmla="*/ 2147483647 w 206"/>
                <a:gd name="T47" fmla="*/ 2147483647 h 210"/>
                <a:gd name="T48" fmla="*/ 2147483647 w 206"/>
                <a:gd name="T49" fmla="*/ 2147483647 h 210"/>
                <a:gd name="T50" fmla="*/ 2147483647 w 206"/>
                <a:gd name="T51" fmla="*/ 2147483647 h 210"/>
                <a:gd name="T52" fmla="*/ 2147483647 w 206"/>
                <a:gd name="T53" fmla="*/ 2147483647 h 210"/>
                <a:gd name="T54" fmla="*/ 2147483647 w 206"/>
                <a:gd name="T55" fmla="*/ 2147483647 h 210"/>
                <a:gd name="T56" fmla="*/ 2147483647 w 206"/>
                <a:gd name="T57" fmla="*/ 2147483647 h 210"/>
                <a:gd name="T58" fmla="*/ 2147483647 w 206"/>
                <a:gd name="T59" fmla="*/ 2147483647 h 210"/>
                <a:gd name="T60" fmla="*/ 2147483647 w 206"/>
                <a:gd name="T61" fmla="*/ 2147483647 h 210"/>
                <a:gd name="T62" fmla="*/ 2147483647 w 206"/>
                <a:gd name="T63" fmla="*/ 2147483647 h 210"/>
                <a:gd name="T64" fmla="*/ 2147483647 w 206"/>
                <a:gd name="T65" fmla="*/ 2147483647 h 210"/>
                <a:gd name="T66" fmla="*/ 2147483647 w 206"/>
                <a:gd name="T67" fmla="*/ 2147483647 h 2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6"/>
                <a:gd name="T103" fmla="*/ 0 h 210"/>
                <a:gd name="T104" fmla="*/ 206 w 206"/>
                <a:gd name="T105" fmla="*/ 210 h 2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6" h="210">
                  <a:moveTo>
                    <a:pt x="101" y="210"/>
                  </a:moveTo>
                  <a:lnTo>
                    <a:pt x="101" y="210"/>
                  </a:lnTo>
                  <a:lnTo>
                    <a:pt x="80" y="205"/>
                  </a:lnTo>
                  <a:lnTo>
                    <a:pt x="60" y="199"/>
                  </a:lnTo>
                  <a:lnTo>
                    <a:pt x="46" y="190"/>
                  </a:lnTo>
                  <a:lnTo>
                    <a:pt x="31" y="179"/>
                  </a:lnTo>
                  <a:lnTo>
                    <a:pt x="16" y="165"/>
                  </a:lnTo>
                  <a:lnTo>
                    <a:pt x="11" y="145"/>
                  </a:lnTo>
                  <a:lnTo>
                    <a:pt x="0" y="125"/>
                  </a:lnTo>
                  <a:lnTo>
                    <a:pt x="0" y="105"/>
                  </a:lnTo>
                  <a:lnTo>
                    <a:pt x="0" y="85"/>
                  </a:lnTo>
                  <a:lnTo>
                    <a:pt x="11" y="65"/>
                  </a:lnTo>
                  <a:lnTo>
                    <a:pt x="16" y="45"/>
                  </a:lnTo>
                  <a:lnTo>
                    <a:pt x="31" y="31"/>
                  </a:lnTo>
                  <a:lnTo>
                    <a:pt x="46" y="20"/>
                  </a:lnTo>
                  <a:lnTo>
                    <a:pt x="60" y="11"/>
                  </a:lnTo>
                  <a:lnTo>
                    <a:pt x="80" y="6"/>
                  </a:lnTo>
                  <a:lnTo>
                    <a:pt x="101" y="0"/>
                  </a:lnTo>
                  <a:lnTo>
                    <a:pt x="121" y="6"/>
                  </a:lnTo>
                  <a:lnTo>
                    <a:pt x="141" y="11"/>
                  </a:lnTo>
                  <a:lnTo>
                    <a:pt x="161" y="20"/>
                  </a:lnTo>
                  <a:lnTo>
                    <a:pt x="176" y="31"/>
                  </a:lnTo>
                  <a:lnTo>
                    <a:pt x="185" y="45"/>
                  </a:lnTo>
                  <a:lnTo>
                    <a:pt x="196" y="65"/>
                  </a:lnTo>
                  <a:lnTo>
                    <a:pt x="201" y="85"/>
                  </a:lnTo>
                  <a:lnTo>
                    <a:pt x="206" y="105"/>
                  </a:lnTo>
                  <a:lnTo>
                    <a:pt x="201" y="125"/>
                  </a:lnTo>
                  <a:lnTo>
                    <a:pt x="196" y="145"/>
                  </a:lnTo>
                  <a:lnTo>
                    <a:pt x="185" y="165"/>
                  </a:lnTo>
                  <a:lnTo>
                    <a:pt x="176" y="179"/>
                  </a:lnTo>
                  <a:lnTo>
                    <a:pt x="161" y="190"/>
                  </a:lnTo>
                  <a:lnTo>
                    <a:pt x="141" y="199"/>
                  </a:lnTo>
                  <a:lnTo>
                    <a:pt x="121" y="205"/>
                  </a:lnTo>
                  <a:lnTo>
                    <a:pt x="101" y="210"/>
                  </a:lnTo>
                  <a:close/>
                </a:path>
              </a:pathLst>
            </a:custGeom>
            <a:solidFill>
              <a:srgbClr val="FFFFFF"/>
            </a:solidFill>
            <a:ln w="0">
              <a:solidFill>
                <a:srgbClr val="FFFFFF"/>
              </a:solidFill>
              <a:round/>
              <a:headEnd/>
              <a:tailEnd/>
            </a:ln>
          </p:spPr>
          <p:txBody>
            <a:bodyPr/>
            <a:lstStyle/>
            <a:p>
              <a:endParaRPr lang="en-US"/>
            </a:p>
          </p:txBody>
        </p:sp>
        <p:sp>
          <p:nvSpPr>
            <p:cNvPr id="28506" name="Freeform 866"/>
            <p:cNvSpPr>
              <a:spLocks/>
            </p:cNvSpPr>
            <p:nvPr/>
          </p:nvSpPr>
          <p:spPr bwMode="auto">
            <a:xfrm>
              <a:off x="938490" y="1519641"/>
              <a:ext cx="71354" cy="60863"/>
            </a:xfrm>
            <a:custGeom>
              <a:avLst/>
              <a:gdLst>
                <a:gd name="T0" fmla="*/ 2147483647 w 174"/>
                <a:gd name="T1" fmla="*/ 2147483647 h 178"/>
                <a:gd name="T2" fmla="*/ 2147483647 w 174"/>
                <a:gd name="T3" fmla="*/ 2147483647 h 178"/>
                <a:gd name="T4" fmla="*/ 2147483647 w 174"/>
                <a:gd name="T5" fmla="*/ 2147483647 h 178"/>
                <a:gd name="T6" fmla="*/ 2147483647 w 174"/>
                <a:gd name="T7" fmla="*/ 2147483647 h 178"/>
                <a:gd name="T8" fmla="*/ 2147483647 w 174"/>
                <a:gd name="T9" fmla="*/ 2147483647 h 178"/>
                <a:gd name="T10" fmla="*/ 2147483647 w 174"/>
                <a:gd name="T11" fmla="*/ 2147483647 h 178"/>
                <a:gd name="T12" fmla="*/ 2147483647 w 174"/>
                <a:gd name="T13" fmla="*/ 2147483647 h 178"/>
                <a:gd name="T14" fmla="*/ 0 w 174"/>
                <a:gd name="T15" fmla="*/ 2147483647 h 178"/>
                <a:gd name="T16" fmla="*/ 0 w 174"/>
                <a:gd name="T17" fmla="*/ 2147483647 h 178"/>
                <a:gd name="T18" fmla="*/ 0 w 174"/>
                <a:gd name="T19" fmla="*/ 2147483647 h 178"/>
                <a:gd name="T20" fmla="*/ 2147483647 w 174"/>
                <a:gd name="T21" fmla="*/ 2147483647 h 178"/>
                <a:gd name="T22" fmla="*/ 2147483647 w 174"/>
                <a:gd name="T23" fmla="*/ 2147483647 h 178"/>
                <a:gd name="T24" fmla="*/ 2147483647 w 174"/>
                <a:gd name="T25" fmla="*/ 2147483647 h 178"/>
                <a:gd name="T26" fmla="*/ 2147483647 w 174"/>
                <a:gd name="T27" fmla="*/ 2147483647 h 178"/>
                <a:gd name="T28" fmla="*/ 2147483647 w 174"/>
                <a:gd name="T29" fmla="*/ 2147483647 h 178"/>
                <a:gd name="T30" fmla="*/ 2147483647 w 174"/>
                <a:gd name="T31" fmla="*/ 2147483647 h 178"/>
                <a:gd name="T32" fmla="*/ 2147483647 w 174"/>
                <a:gd name="T33" fmla="*/ 0 h 178"/>
                <a:gd name="T34" fmla="*/ 2147483647 w 174"/>
                <a:gd name="T35" fmla="*/ 2147483647 h 178"/>
                <a:gd name="T36" fmla="*/ 2147483647 w 174"/>
                <a:gd name="T37" fmla="*/ 2147483647 h 178"/>
                <a:gd name="T38" fmla="*/ 2147483647 w 174"/>
                <a:gd name="T39" fmla="*/ 2147483647 h 178"/>
                <a:gd name="T40" fmla="*/ 2147483647 w 174"/>
                <a:gd name="T41" fmla="*/ 2147483647 h 178"/>
                <a:gd name="T42" fmla="*/ 2147483647 w 174"/>
                <a:gd name="T43" fmla="*/ 2147483647 h 178"/>
                <a:gd name="T44" fmla="*/ 2147483647 w 174"/>
                <a:gd name="T45" fmla="*/ 2147483647 h 178"/>
                <a:gd name="T46" fmla="*/ 2147483647 w 174"/>
                <a:gd name="T47" fmla="*/ 2147483647 h 178"/>
                <a:gd name="T48" fmla="*/ 2147483647 w 174"/>
                <a:gd name="T49" fmla="*/ 2147483647 h 178"/>
                <a:gd name="T50" fmla="*/ 2147483647 w 174"/>
                <a:gd name="T51" fmla="*/ 2147483647 h 178"/>
                <a:gd name="T52" fmla="*/ 2147483647 w 174"/>
                <a:gd name="T53" fmla="*/ 2147483647 h 178"/>
                <a:gd name="T54" fmla="*/ 2147483647 w 174"/>
                <a:gd name="T55" fmla="*/ 2147483647 h 178"/>
                <a:gd name="T56" fmla="*/ 2147483647 w 174"/>
                <a:gd name="T57" fmla="*/ 2147483647 h 178"/>
                <a:gd name="T58" fmla="*/ 2147483647 w 174"/>
                <a:gd name="T59" fmla="*/ 2147483647 h 178"/>
                <a:gd name="T60" fmla="*/ 2147483647 w 174"/>
                <a:gd name="T61" fmla="*/ 2147483647 h 178"/>
                <a:gd name="T62" fmla="*/ 2147483647 w 174"/>
                <a:gd name="T63" fmla="*/ 2147483647 h 178"/>
                <a:gd name="T64" fmla="*/ 2147483647 w 174"/>
                <a:gd name="T65" fmla="*/ 2147483647 h 1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
                <a:gd name="T100" fmla="*/ 0 h 178"/>
                <a:gd name="T101" fmla="*/ 174 w 174"/>
                <a:gd name="T102" fmla="*/ 178 h 1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 h="178">
                  <a:moveTo>
                    <a:pt x="85" y="178"/>
                  </a:moveTo>
                  <a:lnTo>
                    <a:pt x="68" y="174"/>
                  </a:lnTo>
                  <a:lnTo>
                    <a:pt x="51" y="169"/>
                  </a:lnTo>
                  <a:lnTo>
                    <a:pt x="39" y="161"/>
                  </a:lnTo>
                  <a:lnTo>
                    <a:pt x="26" y="152"/>
                  </a:lnTo>
                  <a:lnTo>
                    <a:pt x="13" y="140"/>
                  </a:lnTo>
                  <a:lnTo>
                    <a:pt x="9" y="123"/>
                  </a:lnTo>
                  <a:lnTo>
                    <a:pt x="0" y="106"/>
                  </a:lnTo>
                  <a:lnTo>
                    <a:pt x="0" y="89"/>
                  </a:lnTo>
                  <a:lnTo>
                    <a:pt x="0" y="72"/>
                  </a:lnTo>
                  <a:lnTo>
                    <a:pt x="9" y="55"/>
                  </a:lnTo>
                  <a:lnTo>
                    <a:pt x="13" y="38"/>
                  </a:lnTo>
                  <a:lnTo>
                    <a:pt x="26" y="26"/>
                  </a:lnTo>
                  <a:lnTo>
                    <a:pt x="39" y="17"/>
                  </a:lnTo>
                  <a:lnTo>
                    <a:pt x="51" y="9"/>
                  </a:lnTo>
                  <a:lnTo>
                    <a:pt x="68" y="5"/>
                  </a:lnTo>
                  <a:lnTo>
                    <a:pt x="85" y="0"/>
                  </a:lnTo>
                  <a:lnTo>
                    <a:pt x="102" y="5"/>
                  </a:lnTo>
                  <a:lnTo>
                    <a:pt x="119" y="9"/>
                  </a:lnTo>
                  <a:lnTo>
                    <a:pt x="136" y="17"/>
                  </a:lnTo>
                  <a:lnTo>
                    <a:pt x="149" y="26"/>
                  </a:lnTo>
                  <a:lnTo>
                    <a:pt x="157" y="38"/>
                  </a:lnTo>
                  <a:lnTo>
                    <a:pt x="166" y="55"/>
                  </a:lnTo>
                  <a:lnTo>
                    <a:pt x="170" y="72"/>
                  </a:lnTo>
                  <a:lnTo>
                    <a:pt x="174" y="89"/>
                  </a:lnTo>
                  <a:lnTo>
                    <a:pt x="170" y="106"/>
                  </a:lnTo>
                  <a:lnTo>
                    <a:pt x="166" y="123"/>
                  </a:lnTo>
                  <a:lnTo>
                    <a:pt x="157" y="140"/>
                  </a:lnTo>
                  <a:lnTo>
                    <a:pt x="149" y="152"/>
                  </a:lnTo>
                  <a:lnTo>
                    <a:pt x="136" y="161"/>
                  </a:lnTo>
                  <a:lnTo>
                    <a:pt x="119" y="169"/>
                  </a:lnTo>
                  <a:lnTo>
                    <a:pt x="102" y="174"/>
                  </a:lnTo>
                  <a:lnTo>
                    <a:pt x="85" y="178"/>
                  </a:lnTo>
                </a:path>
              </a:pathLst>
            </a:custGeom>
            <a:noFill/>
            <a:ln w="7938">
              <a:solidFill>
                <a:srgbClr val="000000"/>
              </a:solidFill>
              <a:round/>
              <a:headEnd/>
              <a:tailEnd/>
            </a:ln>
          </p:spPr>
          <p:txBody>
            <a:bodyPr/>
            <a:lstStyle/>
            <a:p>
              <a:endParaRPr lang="en-US"/>
            </a:p>
          </p:txBody>
        </p:sp>
        <p:sp>
          <p:nvSpPr>
            <p:cNvPr id="28507" name="Freeform 867"/>
            <p:cNvSpPr>
              <a:spLocks/>
            </p:cNvSpPr>
            <p:nvPr/>
          </p:nvSpPr>
          <p:spPr bwMode="auto">
            <a:xfrm>
              <a:off x="938490" y="1519641"/>
              <a:ext cx="71354" cy="60863"/>
            </a:xfrm>
            <a:custGeom>
              <a:avLst/>
              <a:gdLst>
                <a:gd name="T0" fmla="*/ 2147483647 w 174"/>
                <a:gd name="T1" fmla="*/ 2147483647 h 178"/>
                <a:gd name="T2" fmla="*/ 2147483647 w 174"/>
                <a:gd name="T3" fmla="*/ 2147483647 h 178"/>
                <a:gd name="T4" fmla="*/ 2147483647 w 174"/>
                <a:gd name="T5" fmla="*/ 2147483647 h 178"/>
                <a:gd name="T6" fmla="*/ 2147483647 w 174"/>
                <a:gd name="T7" fmla="*/ 2147483647 h 178"/>
                <a:gd name="T8" fmla="*/ 2147483647 w 174"/>
                <a:gd name="T9" fmla="*/ 2147483647 h 178"/>
                <a:gd name="T10" fmla="*/ 2147483647 w 174"/>
                <a:gd name="T11" fmla="*/ 2147483647 h 178"/>
                <a:gd name="T12" fmla="*/ 2147483647 w 174"/>
                <a:gd name="T13" fmla="*/ 2147483647 h 178"/>
                <a:gd name="T14" fmla="*/ 0 w 174"/>
                <a:gd name="T15" fmla="*/ 2147483647 h 178"/>
                <a:gd name="T16" fmla="*/ 0 w 174"/>
                <a:gd name="T17" fmla="*/ 2147483647 h 178"/>
                <a:gd name="T18" fmla="*/ 0 w 174"/>
                <a:gd name="T19" fmla="*/ 2147483647 h 178"/>
                <a:gd name="T20" fmla="*/ 2147483647 w 174"/>
                <a:gd name="T21" fmla="*/ 2147483647 h 178"/>
                <a:gd name="T22" fmla="*/ 2147483647 w 174"/>
                <a:gd name="T23" fmla="*/ 2147483647 h 178"/>
                <a:gd name="T24" fmla="*/ 2147483647 w 174"/>
                <a:gd name="T25" fmla="*/ 2147483647 h 178"/>
                <a:gd name="T26" fmla="*/ 2147483647 w 174"/>
                <a:gd name="T27" fmla="*/ 2147483647 h 178"/>
                <a:gd name="T28" fmla="*/ 2147483647 w 174"/>
                <a:gd name="T29" fmla="*/ 2147483647 h 178"/>
                <a:gd name="T30" fmla="*/ 2147483647 w 174"/>
                <a:gd name="T31" fmla="*/ 2147483647 h 178"/>
                <a:gd name="T32" fmla="*/ 2147483647 w 174"/>
                <a:gd name="T33" fmla="*/ 0 h 178"/>
                <a:gd name="T34" fmla="*/ 2147483647 w 174"/>
                <a:gd name="T35" fmla="*/ 2147483647 h 178"/>
                <a:gd name="T36" fmla="*/ 2147483647 w 174"/>
                <a:gd name="T37" fmla="*/ 2147483647 h 178"/>
                <a:gd name="T38" fmla="*/ 2147483647 w 174"/>
                <a:gd name="T39" fmla="*/ 2147483647 h 178"/>
                <a:gd name="T40" fmla="*/ 2147483647 w 174"/>
                <a:gd name="T41" fmla="*/ 2147483647 h 178"/>
                <a:gd name="T42" fmla="*/ 2147483647 w 174"/>
                <a:gd name="T43" fmla="*/ 2147483647 h 178"/>
                <a:gd name="T44" fmla="*/ 2147483647 w 174"/>
                <a:gd name="T45" fmla="*/ 2147483647 h 178"/>
                <a:gd name="T46" fmla="*/ 2147483647 w 174"/>
                <a:gd name="T47" fmla="*/ 2147483647 h 178"/>
                <a:gd name="T48" fmla="*/ 2147483647 w 174"/>
                <a:gd name="T49" fmla="*/ 2147483647 h 178"/>
                <a:gd name="T50" fmla="*/ 2147483647 w 174"/>
                <a:gd name="T51" fmla="*/ 2147483647 h 178"/>
                <a:gd name="T52" fmla="*/ 2147483647 w 174"/>
                <a:gd name="T53" fmla="*/ 2147483647 h 178"/>
                <a:gd name="T54" fmla="*/ 2147483647 w 174"/>
                <a:gd name="T55" fmla="*/ 2147483647 h 178"/>
                <a:gd name="T56" fmla="*/ 2147483647 w 174"/>
                <a:gd name="T57" fmla="*/ 2147483647 h 178"/>
                <a:gd name="T58" fmla="*/ 2147483647 w 174"/>
                <a:gd name="T59" fmla="*/ 2147483647 h 178"/>
                <a:gd name="T60" fmla="*/ 2147483647 w 174"/>
                <a:gd name="T61" fmla="*/ 2147483647 h 178"/>
                <a:gd name="T62" fmla="*/ 2147483647 w 174"/>
                <a:gd name="T63" fmla="*/ 2147483647 h 178"/>
                <a:gd name="T64" fmla="*/ 2147483647 w 174"/>
                <a:gd name="T65" fmla="*/ 2147483647 h 1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
                <a:gd name="T100" fmla="*/ 0 h 178"/>
                <a:gd name="T101" fmla="*/ 174 w 174"/>
                <a:gd name="T102" fmla="*/ 178 h 1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 h="178">
                  <a:moveTo>
                    <a:pt x="85" y="178"/>
                  </a:moveTo>
                  <a:lnTo>
                    <a:pt x="68" y="174"/>
                  </a:lnTo>
                  <a:lnTo>
                    <a:pt x="51" y="169"/>
                  </a:lnTo>
                  <a:lnTo>
                    <a:pt x="39" y="161"/>
                  </a:lnTo>
                  <a:lnTo>
                    <a:pt x="26" y="152"/>
                  </a:lnTo>
                  <a:lnTo>
                    <a:pt x="13" y="140"/>
                  </a:lnTo>
                  <a:lnTo>
                    <a:pt x="9" y="123"/>
                  </a:lnTo>
                  <a:lnTo>
                    <a:pt x="0" y="106"/>
                  </a:lnTo>
                  <a:lnTo>
                    <a:pt x="0" y="89"/>
                  </a:lnTo>
                  <a:lnTo>
                    <a:pt x="0" y="72"/>
                  </a:lnTo>
                  <a:lnTo>
                    <a:pt x="9" y="55"/>
                  </a:lnTo>
                  <a:lnTo>
                    <a:pt x="13" y="38"/>
                  </a:lnTo>
                  <a:lnTo>
                    <a:pt x="26" y="26"/>
                  </a:lnTo>
                  <a:lnTo>
                    <a:pt x="39" y="17"/>
                  </a:lnTo>
                  <a:lnTo>
                    <a:pt x="51" y="9"/>
                  </a:lnTo>
                  <a:lnTo>
                    <a:pt x="68" y="5"/>
                  </a:lnTo>
                  <a:lnTo>
                    <a:pt x="85" y="0"/>
                  </a:lnTo>
                  <a:lnTo>
                    <a:pt x="102" y="5"/>
                  </a:lnTo>
                  <a:lnTo>
                    <a:pt x="119" y="9"/>
                  </a:lnTo>
                  <a:lnTo>
                    <a:pt x="136" y="17"/>
                  </a:lnTo>
                  <a:lnTo>
                    <a:pt x="149" y="26"/>
                  </a:lnTo>
                  <a:lnTo>
                    <a:pt x="157" y="38"/>
                  </a:lnTo>
                  <a:lnTo>
                    <a:pt x="166" y="55"/>
                  </a:lnTo>
                  <a:lnTo>
                    <a:pt x="170" y="72"/>
                  </a:lnTo>
                  <a:lnTo>
                    <a:pt x="174" y="89"/>
                  </a:lnTo>
                  <a:lnTo>
                    <a:pt x="170" y="106"/>
                  </a:lnTo>
                  <a:lnTo>
                    <a:pt x="166" y="123"/>
                  </a:lnTo>
                  <a:lnTo>
                    <a:pt x="157" y="140"/>
                  </a:lnTo>
                  <a:lnTo>
                    <a:pt x="149" y="152"/>
                  </a:lnTo>
                  <a:lnTo>
                    <a:pt x="136" y="161"/>
                  </a:lnTo>
                  <a:lnTo>
                    <a:pt x="119" y="169"/>
                  </a:lnTo>
                  <a:lnTo>
                    <a:pt x="102" y="174"/>
                  </a:lnTo>
                  <a:lnTo>
                    <a:pt x="85" y="178"/>
                  </a:lnTo>
                </a:path>
              </a:pathLst>
            </a:custGeom>
            <a:noFill/>
            <a:ln w="7938">
              <a:solidFill>
                <a:srgbClr val="000000"/>
              </a:solidFill>
              <a:round/>
              <a:headEnd/>
              <a:tailEnd/>
            </a:ln>
          </p:spPr>
          <p:txBody>
            <a:bodyPr/>
            <a:lstStyle/>
            <a:p>
              <a:endParaRPr lang="en-US"/>
            </a:p>
          </p:txBody>
        </p:sp>
        <p:sp>
          <p:nvSpPr>
            <p:cNvPr id="28508" name="Freeform 868"/>
            <p:cNvSpPr>
              <a:spLocks/>
            </p:cNvSpPr>
            <p:nvPr/>
          </p:nvSpPr>
          <p:spPr bwMode="auto">
            <a:xfrm>
              <a:off x="654473" y="1340563"/>
              <a:ext cx="691153" cy="148647"/>
            </a:xfrm>
            <a:custGeom>
              <a:avLst/>
              <a:gdLst>
                <a:gd name="T0" fmla="*/ 2147483647 w 1973"/>
                <a:gd name="T1" fmla="*/ 2147483647 h 507"/>
                <a:gd name="T2" fmla="*/ 2147483647 w 1973"/>
                <a:gd name="T3" fmla="*/ 2147483647 h 507"/>
                <a:gd name="T4" fmla="*/ 2147483647 w 1973"/>
                <a:gd name="T5" fmla="*/ 0 h 507"/>
                <a:gd name="T6" fmla="*/ 0 w 1973"/>
                <a:gd name="T7" fmla="*/ 0 h 507"/>
                <a:gd name="T8" fmla="*/ 0 w 1973"/>
                <a:gd name="T9" fmla="*/ 2147483647 h 507"/>
                <a:gd name="T10" fmla="*/ 2147483647 w 1973"/>
                <a:gd name="T11" fmla="*/ 2147483647 h 507"/>
                <a:gd name="T12" fmla="*/ 0 60000 65536"/>
                <a:gd name="T13" fmla="*/ 0 60000 65536"/>
                <a:gd name="T14" fmla="*/ 0 60000 65536"/>
                <a:gd name="T15" fmla="*/ 0 60000 65536"/>
                <a:gd name="T16" fmla="*/ 0 60000 65536"/>
                <a:gd name="T17" fmla="*/ 0 60000 65536"/>
                <a:gd name="T18" fmla="*/ 0 w 1973"/>
                <a:gd name="T19" fmla="*/ 0 h 507"/>
                <a:gd name="T20" fmla="*/ 1973 w 1973"/>
                <a:gd name="T21" fmla="*/ 507 h 507"/>
              </a:gdLst>
              <a:ahLst/>
              <a:cxnLst>
                <a:cxn ang="T12">
                  <a:pos x="T0" y="T1"/>
                </a:cxn>
                <a:cxn ang="T13">
                  <a:pos x="T2" y="T3"/>
                </a:cxn>
                <a:cxn ang="T14">
                  <a:pos x="T4" y="T5"/>
                </a:cxn>
                <a:cxn ang="T15">
                  <a:pos x="T6" y="T7"/>
                </a:cxn>
                <a:cxn ang="T16">
                  <a:pos x="T8" y="T9"/>
                </a:cxn>
                <a:cxn ang="T17">
                  <a:pos x="T10" y="T11"/>
                </a:cxn>
              </a:cxnLst>
              <a:rect l="T18" t="T19" r="T20" b="T21"/>
              <a:pathLst>
                <a:path w="1973" h="507">
                  <a:moveTo>
                    <a:pt x="1973" y="507"/>
                  </a:moveTo>
                  <a:lnTo>
                    <a:pt x="1973" y="507"/>
                  </a:lnTo>
                  <a:lnTo>
                    <a:pt x="1973" y="0"/>
                  </a:lnTo>
                  <a:lnTo>
                    <a:pt x="0" y="0"/>
                  </a:lnTo>
                  <a:lnTo>
                    <a:pt x="0" y="507"/>
                  </a:lnTo>
                  <a:lnTo>
                    <a:pt x="1973" y="507"/>
                  </a:lnTo>
                  <a:close/>
                </a:path>
              </a:pathLst>
            </a:custGeom>
            <a:solidFill>
              <a:srgbClr val="969696"/>
            </a:solidFill>
            <a:ln w="0">
              <a:solidFill>
                <a:srgbClr val="969696"/>
              </a:solidFill>
              <a:round/>
              <a:headEnd/>
              <a:tailEnd/>
            </a:ln>
          </p:spPr>
          <p:txBody>
            <a:bodyPr/>
            <a:lstStyle/>
            <a:p>
              <a:endParaRPr lang="en-US"/>
            </a:p>
          </p:txBody>
        </p:sp>
        <p:sp>
          <p:nvSpPr>
            <p:cNvPr id="28509" name="Rectangle 869"/>
            <p:cNvSpPr>
              <a:spLocks noChangeArrowheads="1"/>
            </p:cNvSpPr>
            <p:nvPr/>
          </p:nvSpPr>
          <p:spPr bwMode="auto">
            <a:xfrm>
              <a:off x="654473" y="1340563"/>
              <a:ext cx="691153" cy="148647"/>
            </a:xfrm>
            <a:prstGeom prst="rect">
              <a:avLst/>
            </a:prstGeom>
            <a:noFill/>
            <a:ln w="7938">
              <a:solidFill>
                <a:srgbClr val="000000"/>
              </a:solidFill>
              <a:miter lim="800000"/>
              <a:headEnd/>
              <a:tailEnd/>
            </a:ln>
          </p:spPr>
          <p:txBody>
            <a:bodyPr/>
            <a:lstStyle/>
            <a:p>
              <a:endParaRPr lang="en-US"/>
            </a:p>
          </p:txBody>
        </p:sp>
        <p:sp>
          <p:nvSpPr>
            <p:cNvPr id="28510" name="Rectangle 870"/>
            <p:cNvSpPr>
              <a:spLocks noChangeArrowheads="1"/>
            </p:cNvSpPr>
            <p:nvPr/>
          </p:nvSpPr>
          <p:spPr bwMode="auto">
            <a:xfrm>
              <a:off x="654473" y="1340563"/>
              <a:ext cx="691153" cy="148647"/>
            </a:xfrm>
            <a:prstGeom prst="rect">
              <a:avLst/>
            </a:prstGeom>
            <a:noFill/>
            <a:ln w="7938">
              <a:solidFill>
                <a:srgbClr val="000000"/>
              </a:solidFill>
              <a:miter lim="800000"/>
              <a:headEnd/>
              <a:tailEnd/>
            </a:ln>
          </p:spPr>
          <p:txBody>
            <a:bodyPr/>
            <a:lstStyle/>
            <a:p>
              <a:endParaRPr lang="en-US"/>
            </a:p>
          </p:txBody>
        </p:sp>
        <p:sp>
          <p:nvSpPr>
            <p:cNvPr id="28511" name="Rectangle 871"/>
            <p:cNvSpPr>
              <a:spLocks noChangeArrowheads="1"/>
            </p:cNvSpPr>
            <p:nvPr/>
          </p:nvSpPr>
          <p:spPr bwMode="auto">
            <a:xfrm>
              <a:off x="478187" y="1124031"/>
              <a:ext cx="1045124" cy="582882"/>
            </a:xfrm>
            <a:prstGeom prst="rect">
              <a:avLst/>
            </a:prstGeom>
            <a:noFill/>
            <a:ln w="7938">
              <a:solidFill>
                <a:srgbClr val="000000"/>
              </a:solidFill>
              <a:miter lim="800000"/>
              <a:headEnd/>
              <a:tailEnd/>
            </a:ln>
          </p:spPr>
          <p:txBody>
            <a:bodyPr/>
            <a:lstStyle/>
            <a:p>
              <a:endParaRPr lang="en-US"/>
            </a:p>
          </p:txBody>
        </p:sp>
        <p:sp>
          <p:nvSpPr>
            <p:cNvPr id="28512" name="Freeform 872"/>
            <p:cNvSpPr>
              <a:spLocks/>
            </p:cNvSpPr>
            <p:nvPr/>
          </p:nvSpPr>
          <p:spPr bwMode="auto">
            <a:xfrm>
              <a:off x="583120" y="1202451"/>
              <a:ext cx="854847" cy="422531"/>
            </a:xfrm>
            <a:custGeom>
              <a:avLst/>
              <a:gdLst>
                <a:gd name="T0" fmla="*/ 2147483647 w 2444"/>
                <a:gd name="T1" fmla="*/ 2147483647 h 1442"/>
                <a:gd name="T2" fmla="*/ 2147483647 w 2444"/>
                <a:gd name="T3" fmla="*/ 2147483647 h 1442"/>
                <a:gd name="T4" fmla="*/ 2147483647 w 2444"/>
                <a:gd name="T5" fmla="*/ 0 h 1442"/>
                <a:gd name="T6" fmla="*/ 0 w 2444"/>
                <a:gd name="T7" fmla="*/ 0 h 1442"/>
                <a:gd name="T8" fmla="*/ 0 w 2444"/>
                <a:gd name="T9" fmla="*/ 2147483647 h 1442"/>
                <a:gd name="T10" fmla="*/ 2147483647 w 2444"/>
                <a:gd name="T11" fmla="*/ 2147483647 h 1442"/>
                <a:gd name="T12" fmla="*/ 0 60000 65536"/>
                <a:gd name="T13" fmla="*/ 0 60000 65536"/>
                <a:gd name="T14" fmla="*/ 0 60000 65536"/>
                <a:gd name="T15" fmla="*/ 0 60000 65536"/>
                <a:gd name="T16" fmla="*/ 0 60000 65536"/>
                <a:gd name="T17" fmla="*/ 0 60000 65536"/>
                <a:gd name="T18" fmla="*/ 0 w 2444"/>
                <a:gd name="T19" fmla="*/ 0 h 1442"/>
                <a:gd name="T20" fmla="*/ 2444 w 2444"/>
                <a:gd name="T21" fmla="*/ 1442 h 1442"/>
              </a:gdLst>
              <a:ahLst/>
              <a:cxnLst>
                <a:cxn ang="T12">
                  <a:pos x="T0" y="T1"/>
                </a:cxn>
                <a:cxn ang="T13">
                  <a:pos x="T2" y="T3"/>
                </a:cxn>
                <a:cxn ang="T14">
                  <a:pos x="T4" y="T5"/>
                </a:cxn>
                <a:cxn ang="T15">
                  <a:pos x="T6" y="T7"/>
                </a:cxn>
                <a:cxn ang="T16">
                  <a:pos x="T8" y="T9"/>
                </a:cxn>
                <a:cxn ang="T17">
                  <a:pos x="T10" y="T11"/>
                </a:cxn>
              </a:cxnLst>
              <a:rect l="T18" t="T19" r="T20" b="T21"/>
              <a:pathLst>
                <a:path w="2444" h="1442">
                  <a:moveTo>
                    <a:pt x="2444" y="1442"/>
                  </a:moveTo>
                  <a:lnTo>
                    <a:pt x="2444" y="1442"/>
                  </a:lnTo>
                  <a:lnTo>
                    <a:pt x="2444" y="0"/>
                  </a:lnTo>
                  <a:lnTo>
                    <a:pt x="0" y="0"/>
                  </a:lnTo>
                  <a:lnTo>
                    <a:pt x="0" y="1442"/>
                  </a:lnTo>
                  <a:lnTo>
                    <a:pt x="2444" y="1442"/>
                  </a:lnTo>
                  <a:close/>
                </a:path>
              </a:pathLst>
            </a:custGeom>
            <a:solidFill>
              <a:srgbClr val="80FFBF"/>
            </a:solidFill>
            <a:ln w="0">
              <a:solidFill>
                <a:srgbClr val="80FFBF"/>
              </a:solidFill>
              <a:round/>
              <a:headEnd/>
              <a:tailEnd/>
            </a:ln>
          </p:spPr>
          <p:txBody>
            <a:bodyPr/>
            <a:lstStyle/>
            <a:p>
              <a:endParaRPr lang="en-US"/>
            </a:p>
          </p:txBody>
        </p:sp>
        <p:sp>
          <p:nvSpPr>
            <p:cNvPr id="28513" name="Rectangle 873"/>
            <p:cNvSpPr>
              <a:spLocks noChangeArrowheads="1"/>
            </p:cNvSpPr>
            <p:nvPr/>
          </p:nvSpPr>
          <p:spPr bwMode="auto">
            <a:xfrm>
              <a:off x="583120" y="1202451"/>
              <a:ext cx="854847" cy="422531"/>
            </a:xfrm>
            <a:prstGeom prst="rect">
              <a:avLst/>
            </a:prstGeom>
            <a:noFill/>
            <a:ln w="7938">
              <a:solidFill>
                <a:srgbClr val="000000"/>
              </a:solidFill>
              <a:miter lim="800000"/>
              <a:headEnd/>
              <a:tailEnd/>
            </a:ln>
          </p:spPr>
          <p:txBody>
            <a:bodyPr/>
            <a:lstStyle/>
            <a:p>
              <a:endParaRPr lang="en-US"/>
            </a:p>
          </p:txBody>
        </p:sp>
        <p:sp>
          <p:nvSpPr>
            <p:cNvPr id="28514" name="Rectangle 874"/>
            <p:cNvSpPr>
              <a:spLocks noChangeArrowheads="1"/>
            </p:cNvSpPr>
            <p:nvPr/>
          </p:nvSpPr>
          <p:spPr bwMode="auto">
            <a:xfrm>
              <a:off x="583120" y="1202451"/>
              <a:ext cx="854847" cy="422531"/>
            </a:xfrm>
            <a:prstGeom prst="rect">
              <a:avLst/>
            </a:prstGeom>
            <a:noFill/>
            <a:ln w="7938">
              <a:solidFill>
                <a:srgbClr val="000000"/>
              </a:solidFill>
              <a:miter lim="800000"/>
              <a:headEnd/>
              <a:tailEnd/>
            </a:ln>
          </p:spPr>
          <p:txBody>
            <a:bodyPr/>
            <a:lstStyle/>
            <a:p>
              <a:endParaRPr lang="en-US"/>
            </a:p>
          </p:txBody>
        </p:sp>
        <p:sp>
          <p:nvSpPr>
            <p:cNvPr id="28515" name="Freeform 875"/>
            <p:cNvSpPr>
              <a:spLocks/>
            </p:cNvSpPr>
            <p:nvPr/>
          </p:nvSpPr>
          <p:spPr bwMode="auto">
            <a:xfrm>
              <a:off x="938490" y="1237564"/>
              <a:ext cx="71354" cy="60863"/>
            </a:xfrm>
            <a:custGeom>
              <a:avLst/>
              <a:gdLst>
                <a:gd name="T0" fmla="*/ 2147483647 w 206"/>
                <a:gd name="T1" fmla="*/ 2147483647 h 208"/>
                <a:gd name="T2" fmla="*/ 2147483647 w 206"/>
                <a:gd name="T3" fmla="*/ 2147483647 h 208"/>
                <a:gd name="T4" fmla="*/ 2147483647 w 206"/>
                <a:gd name="T5" fmla="*/ 2147483647 h 208"/>
                <a:gd name="T6" fmla="*/ 2147483647 w 206"/>
                <a:gd name="T7" fmla="*/ 2147483647 h 208"/>
                <a:gd name="T8" fmla="*/ 2147483647 w 206"/>
                <a:gd name="T9" fmla="*/ 2147483647 h 208"/>
                <a:gd name="T10" fmla="*/ 2147483647 w 206"/>
                <a:gd name="T11" fmla="*/ 2147483647 h 208"/>
                <a:gd name="T12" fmla="*/ 2147483647 w 206"/>
                <a:gd name="T13" fmla="*/ 2147483647 h 208"/>
                <a:gd name="T14" fmla="*/ 2147483647 w 206"/>
                <a:gd name="T15" fmla="*/ 2147483647 h 208"/>
                <a:gd name="T16" fmla="*/ 0 w 206"/>
                <a:gd name="T17" fmla="*/ 2147483647 h 208"/>
                <a:gd name="T18" fmla="*/ 0 w 206"/>
                <a:gd name="T19" fmla="*/ 2147483647 h 208"/>
                <a:gd name="T20" fmla="*/ 0 w 206"/>
                <a:gd name="T21" fmla="*/ 2147483647 h 208"/>
                <a:gd name="T22" fmla="*/ 2147483647 w 206"/>
                <a:gd name="T23" fmla="*/ 2147483647 h 208"/>
                <a:gd name="T24" fmla="*/ 2147483647 w 206"/>
                <a:gd name="T25" fmla="*/ 2147483647 h 208"/>
                <a:gd name="T26" fmla="*/ 2147483647 w 206"/>
                <a:gd name="T27" fmla="*/ 2147483647 h 208"/>
                <a:gd name="T28" fmla="*/ 2147483647 w 206"/>
                <a:gd name="T29" fmla="*/ 2147483647 h 208"/>
                <a:gd name="T30" fmla="*/ 2147483647 w 206"/>
                <a:gd name="T31" fmla="*/ 2147483647 h 208"/>
                <a:gd name="T32" fmla="*/ 2147483647 w 206"/>
                <a:gd name="T33" fmla="*/ 2147483647 h 208"/>
                <a:gd name="T34" fmla="*/ 2147483647 w 206"/>
                <a:gd name="T35" fmla="*/ 0 h 208"/>
                <a:gd name="T36" fmla="*/ 2147483647 w 206"/>
                <a:gd name="T37" fmla="*/ 2147483647 h 208"/>
                <a:gd name="T38" fmla="*/ 2147483647 w 206"/>
                <a:gd name="T39" fmla="*/ 2147483647 h 208"/>
                <a:gd name="T40" fmla="*/ 2147483647 w 206"/>
                <a:gd name="T41" fmla="*/ 2147483647 h 208"/>
                <a:gd name="T42" fmla="*/ 2147483647 w 206"/>
                <a:gd name="T43" fmla="*/ 2147483647 h 208"/>
                <a:gd name="T44" fmla="*/ 2147483647 w 206"/>
                <a:gd name="T45" fmla="*/ 2147483647 h 208"/>
                <a:gd name="T46" fmla="*/ 2147483647 w 206"/>
                <a:gd name="T47" fmla="*/ 2147483647 h 208"/>
                <a:gd name="T48" fmla="*/ 2147483647 w 206"/>
                <a:gd name="T49" fmla="*/ 2147483647 h 208"/>
                <a:gd name="T50" fmla="*/ 2147483647 w 206"/>
                <a:gd name="T51" fmla="*/ 2147483647 h 208"/>
                <a:gd name="T52" fmla="*/ 2147483647 w 206"/>
                <a:gd name="T53" fmla="*/ 2147483647 h 208"/>
                <a:gd name="T54" fmla="*/ 2147483647 w 206"/>
                <a:gd name="T55" fmla="*/ 2147483647 h 208"/>
                <a:gd name="T56" fmla="*/ 2147483647 w 206"/>
                <a:gd name="T57" fmla="*/ 2147483647 h 208"/>
                <a:gd name="T58" fmla="*/ 2147483647 w 206"/>
                <a:gd name="T59" fmla="*/ 2147483647 h 208"/>
                <a:gd name="T60" fmla="*/ 2147483647 w 206"/>
                <a:gd name="T61" fmla="*/ 2147483647 h 208"/>
                <a:gd name="T62" fmla="*/ 2147483647 w 206"/>
                <a:gd name="T63" fmla="*/ 2147483647 h 208"/>
                <a:gd name="T64" fmla="*/ 2147483647 w 206"/>
                <a:gd name="T65" fmla="*/ 2147483647 h 208"/>
                <a:gd name="T66" fmla="*/ 2147483647 w 206"/>
                <a:gd name="T67" fmla="*/ 2147483647 h 2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6"/>
                <a:gd name="T103" fmla="*/ 0 h 208"/>
                <a:gd name="T104" fmla="*/ 206 w 206"/>
                <a:gd name="T105" fmla="*/ 208 h 2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6" h="208">
                  <a:moveTo>
                    <a:pt x="101" y="208"/>
                  </a:moveTo>
                  <a:lnTo>
                    <a:pt x="101" y="208"/>
                  </a:lnTo>
                  <a:lnTo>
                    <a:pt x="80" y="208"/>
                  </a:lnTo>
                  <a:lnTo>
                    <a:pt x="60" y="199"/>
                  </a:lnTo>
                  <a:lnTo>
                    <a:pt x="46" y="188"/>
                  </a:lnTo>
                  <a:lnTo>
                    <a:pt x="31" y="179"/>
                  </a:lnTo>
                  <a:lnTo>
                    <a:pt x="16" y="163"/>
                  </a:lnTo>
                  <a:lnTo>
                    <a:pt x="11" y="143"/>
                  </a:lnTo>
                  <a:lnTo>
                    <a:pt x="0" y="123"/>
                  </a:lnTo>
                  <a:lnTo>
                    <a:pt x="0" y="103"/>
                  </a:lnTo>
                  <a:lnTo>
                    <a:pt x="0" y="83"/>
                  </a:lnTo>
                  <a:lnTo>
                    <a:pt x="11" y="63"/>
                  </a:lnTo>
                  <a:lnTo>
                    <a:pt x="16" y="49"/>
                  </a:lnTo>
                  <a:lnTo>
                    <a:pt x="31" y="34"/>
                  </a:lnTo>
                  <a:lnTo>
                    <a:pt x="46" y="19"/>
                  </a:lnTo>
                  <a:lnTo>
                    <a:pt x="60" y="9"/>
                  </a:lnTo>
                  <a:lnTo>
                    <a:pt x="80" y="5"/>
                  </a:lnTo>
                  <a:lnTo>
                    <a:pt x="101" y="0"/>
                  </a:lnTo>
                  <a:lnTo>
                    <a:pt x="121" y="5"/>
                  </a:lnTo>
                  <a:lnTo>
                    <a:pt x="141" y="9"/>
                  </a:lnTo>
                  <a:lnTo>
                    <a:pt x="161" y="19"/>
                  </a:lnTo>
                  <a:lnTo>
                    <a:pt x="176" y="34"/>
                  </a:lnTo>
                  <a:lnTo>
                    <a:pt x="185" y="49"/>
                  </a:lnTo>
                  <a:lnTo>
                    <a:pt x="196" y="63"/>
                  </a:lnTo>
                  <a:lnTo>
                    <a:pt x="201" y="83"/>
                  </a:lnTo>
                  <a:lnTo>
                    <a:pt x="206" y="103"/>
                  </a:lnTo>
                  <a:lnTo>
                    <a:pt x="201" y="123"/>
                  </a:lnTo>
                  <a:lnTo>
                    <a:pt x="196" y="143"/>
                  </a:lnTo>
                  <a:lnTo>
                    <a:pt x="185" y="163"/>
                  </a:lnTo>
                  <a:lnTo>
                    <a:pt x="176" y="179"/>
                  </a:lnTo>
                  <a:lnTo>
                    <a:pt x="161" y="188"/>
                  </a:lnTo>
                  <a:lnTo>
                    <a:pt x="141" y="199"/>
                  </a:lnTo>
                  <a:lnTo>
                    <a:pt x="121" y="208"/>
                  </a:lnTo>
                  <a:lnTo>
                    <a:pt x="101" y="208"/>
                  </a:lnTo>
                  <a:close/>
                </a:path>
              </a:pathLst>
            </a:custGeom>
            <a:solidFill>
              <a:srgbClr val="FFFFFF"/>
            </a:solidFill>
            <a:ln w="0">
              <a:solidFill>
                <a:srgbClr val="FFFFFF"/>
              </a:solidFill>
              <a:round/>
              <a:headEnd/>
              <a:tailEnd/>
            </a:ln>
          </p:spPr>
          <p:txBody>
            <a:bodyPr/>
            <a:lstStyle/>
            <a:p>
              <a:endParaRPr lang="en-US"/>
            </a:p>
          </p:txBody>
        </p:sp>
        <p:sp>
          <p:nvSpPr>
            <p:cNvPr id="28516" name="Freeform 876"/>
            <p:cNvSpPr>
              <a:spLocks/>
            </p:cNvSpPr>
            <p:nvPr/>
          </p:nvSpPr>
          <p:spPr bwMode="auto">
            <a:xfrm>
              <a:off x="938490" y="1237564"/>
              <a:ext cx="71354" cy="60863"/>
            </a:xfrm>
            <a:custGeom>
              <a:avLst/>
              <a:gdLst>
                <a:gd name="T0" fmla="*/ 2147483647 w 174"/>
                <a:gd name="T1" fmla="*/ 2147483647 h 177"/>
                <a:gd name="T2" fmla="*/ 2147483647 w 174"/>
                <a:gd name="T3" fmla="*/ 2147483647 h 177"/>
                <a:gd name="T4" fmla="*/ 2147483647 w 174"/>
                <a:gd name="T5" fmla="*/ 2147483647 h 177"/>
                <a:gd name="T6" fmla="*/ 2147483647 w 174"/>
                <a:gd name="T7" fmla="*/ 2147483647 h 177"/>
                <a:gd name="T8" fmla="*/ 2147483647 w 174"/>
                <a:gd name="T9" fmla="*/ 2147483647 h 177"/>
                <a:gd name="T10" fmla="*/ 2147483647 w 174"/>
                <a:gd name="T11" fmla="*/ 2147483647 h 177"/>
                <a:gd name="T12" fmla="*/ 2147483647 w 174"/>
                <a:gd name="T13" fmla="*/ 2147483647 h 177"/>
                <a:gd name="T14" fmla="*/ 0 w 174"/>
                <a:gd name="T15" fmla="*/ 2147483647 h 177"/>
                <a:gd name="T16" fmla="*/ 0 w 174"/>
                <a:gd name="T17" fmla="*/ 2147483647 h 177"/>
                <a:gd name="T18" fmla="*/ 0 w 174"/>
                <a:gd name="T19" fmla="*/ 2147483647 h 177"/>
                <a:gd name="T20" fmla="*/ 2147483647 w 174"/>
                <a:gd name="T21" fmla="*/ 2147483647 h 177"/>
                <a:gd name="T22" fmla="*/ 2147483647 w 174"/>
                <a:gd name="T23" fmla="*/ 2147483647 h 177"/>
                <a:gd name="T24" fmla="*/ 2147483647 w 174"/>
                <a:gd name="T25" fmla="*/ 2147483647 h 177"/>
                <a:gd name="T26" fmla="*/ 2147483647 w 174"/>
                <a:gd name="T27" fmla="*/ 2147483647 h 177"/>
                <a:gd name="T28" fmla="*/ 2147483647 w 174"/>
                <a:gd name="T29" fmla="*/ 2147483647 h 177"/>
                <a:gd name="T30" fmla="*/ 2147483647 w 174"/>
                <a:gd name="T31" fmla="*/ 2147483647 h 177"/>
                <a:gd name="T32" fmla="*/ 2147483647 w 174"/>
                <a:gd name="T33" fmla="*/ 0 h 177"/>
                <a:gd name="T34" fmla="*/ 2147483647 w 174"/>
                <a:gd name="T35" fmla="*/ 2147483647 h 177"/>
                <a:gd name="T36" fmla="*/ 2147483647 w 174"/>
                <a:gd name="T37" fmla="*/ 2147483647 h 177"/>
                <a:gd name="T38" fmla="*/ 2147483647 w 174"/>
                <a:gd name="T39" fmla="*/ 2147483647 h 177"/>
                <a:gd name="T40" fmla="*/ 2147483647 w 174"/>
                <a:gd name="T41" fmla="*/ 2147483647 h 177"/>
                <a:gd name="T42" fmla="*/ 2147483647 w 174"/>
                <a:gd name="T43" fmla="*/ 2147483647 h 177"/>
                <a:gd name="T44" fmla="*/ 2147483647 w 174"/>
                <a:gd name="T45" fmla="*/ 2147483647 h 177"/>
                <a:gd name="T46" fmla="*/ 2147483647 w 174"/>
                <a:gd name="T47" fmla="*/ 2147483647 h 177"/>
                <a:gd name="T48" fmla="*/ 2147483647 w 174"/>
                <a:gd name="T49" fmla="*/ 2147483647 h 177"/>
                <a:gd name="T50" fmla="*/ 2147483647 w 174"/>
                <a:gd name="T51" fmla="*/ 2147483647 h 177"/>
                <a:gd name="T52" fmla="*/ 2147483647 w 174"/>
                <a:gd name="T53" fmla="*/ 2147483647 h 177"/>
                <a:gd name="T54" fmla="*/ 2147483647 w 174"/>
                <a:gd name="T55" fmla="*/ 2147483647 h 177"/>
                <a:gd name="T56" fmla="*/ 2147483647 w 174"/>
                <a:gd name="T57" fmla="*/ 2147483647 h 177"/>
                <a:gd name="T58" fmla="*/ 2147483647 w 174"/>
                <a:gd name="T59" fmla="*/ 2147483647 h 177"/>
                <a:gd name="T60" fmla="*/ 2147483647 w 174"/>
                <a:gd name="T61" fmla="*/ 2147483647 h 177"/>
                <a:gd name="T62" fmla="*/ 2147483647 w 174"/>
                <a:gd name="T63" fmla="*/ 2147483647 h 177"/>
                <a:gd name="T64" fmla="*/ 2147483647 w 174"/>
                <a:gd name="T65" fmla="*/ 2147483647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
                <a:gd name="T100" fmla="*/ 0 h 177"/>
                <a:gd name="T101" fmla="*/ 174 w 174"/>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 h="177">
                  <a:moveTo>
                    <a:pt x="85" y="177"/>
                  </a:moveTo>
                  <a:lnTo>
                    <a:pt x="68" y="177"/>
                  </a:lnTo>
                  <a:lnTo>
                    <a:pt x="51" y="169"/>
                  </a:lnTo>
                  <a:lnTo>
                    <a:pt x="39" y="160"/>
                  </a:lnTo>
                  <a:lnTo>
                    <a:pt x="26" y="152"/>
                  </a:lnTo>
                  <a:lnTo>
                    <a:pt x="13" y="139"/>
                  </a:lnTo>
                  <a:lnTo>
                    <a:pt x="9" y="122"/>
                  </a:lnTo>
                  <a:lnTo>
                    <a:pt x="0" y="105"/>
                  </a:lnTo>
                  <a:lnTo>
                    <a:pt x="0" y="88"/>
                  </a:lnTo>
                  <a:lnTo>
                    <a:pt x="0" y="71"/>
                  </a:lnTo>
                  <a:lnTo>
                    <a:pt x="9" y="54"/>
                  </a:lnTo>
                  <a:lnTo>
                    <a:pt x="13" y="42"/>
                  </a:lnTo>
                  <a:lnTo>
                    <a:pt x="26" y="29"/>
                  </a:lnTo>
                  <a:lnTo>
                    <a:pt x="39" y="16"/>
                  </a:lnTo>
                  <a:lnTo>
                    <a:pt x="51" y="8"/>
                  </a:lnTo>
                  <a:lnTo>
                    <a:pt x="68" y="4"/>
                  </a:lnTo>
                  <a:lnTo>
                    <a:pt x="85" y="0"/>
                  </a:lnTo>
                  <a:lnTo>
                    <a:pt x="102" y="4"/>
                  </a:lnTo>
                  <a:lnTo>
                    <a:pt x="119" y="8"/>
                  </a:lnTo>
                  <a:lnTo>
                    <a:pt x="136" y="16"/>
                  </a:lnTo>
                  <a:lnTo>
                    <a:pt x="149" y="29"/>
                  </a:lnTo>
                  <a:lnTo>
                    <a:pt x="157" y="42"/>
                  </a:lnTo>
                  <a:lnTo>
                    <a:pt x="166" y="54"/>
                  </a:lnTo>
                  <a:lnTo>
                    <a:pt x="170" y="71"/>
                  </a:lnTo>
                  <a:lnTo>
                    <a:pt x="174" y="88"/>
                  </a:lnTo>
                  <a:lnTo>
                    <a:pt x="170" y="105"/>
                  </a:lnTo>
                  <a:lnTo>
                    <a:pt x="166" y="122"/>
                  </a:lnTo>
                  <a:lnTo>
                    <a:pt x="157" y="139"/>
                  </a:lnTo>
                  <a:lnTo>
                    <a:pt x="149" y="152"/>
                  </a:lnTo>
                  <a:lnTo>
                    <a:pt x="136" y="160"/>
                  </a:lnTo>
                  <a:lnTo>
                    <a:pt x="119" y="169"/>
                  </a:lnTo>
                  <a:lnTo>
                    <a:pt x="102" y="177"/>
                  </a:lnTo>
                  <a:lnTo>
                    <a:pt x="85" y="177"/>
                  </a:lnTo>
                </a:path>
              </a:pathLst>
            </a:custGeom>
            <a:noFill/>
            <a:ln w="7938">
              <a:solidFill>
                <a:srgbClr val="000000"/>
              </a:solidFill>
              <a:round/>
              <a:headEnd/>
              <a:tailEnd/>
            </a:ln>
          </p:spPr>
          <p:txBody>
            <a:bodyPr/>
            <a:lstStyle/>
            <a:p>
              <a:endParaRPr lang="en-US"/>
            </a:p>
          </p:txBody>
        </p:sp>
        <p:sp>
          <p:nvSpPr>
            <p:cNvPr id="28517" name="Freeform 877"/>
            <p:cNvSpPr>
              <a:spLocks/>
            </p:cNvSpPr>
            <p:nvPr/>
          </p:nvSpPr>
          <p:spPr bwMode="auto">
            <a:xfrm>
              <a:off x="938490" y="1237564"/>
              <a:ext cx="71354" cy="60863"/>
            </a:xfrm>
            <a:custGeom>
              <a:avLst/>
              <a:gdLst>
                <a:gd name="T0" fmla="*/ 2147483647 w 174"/>
                <a:gd name="T1" fmla="*/ 2147483647 h 177"/>
                <a:gd name="T2" fmla="*/ 2147483647 w 174"/>
                <a:gd name="T3" fmla="*/ 2147483647 h 177"/>
                <a:gd name="T4" fmla="*/ 2147483647 w 174"/>
                <a:gd name="T5" fmla="*/ 2147483647 h 177"/>
                <a:gd name="T6" fmla="*/ 2147483647 w 174"/>
                <a:gd name="T7" fmla="*/ 2147483647 h 177"/>
                <a:gd name="T8" fmla="*/ 2147483647 w 174"/>
                <a:gd name="T9" fmla="*/ 2147483647 h 177"/>
                <a:gd name="T10" fmla="*/ 2147483647 w 174"/>
                <a:gd name="T11" fmla="*/ 2147483647 h 177"/>
                <a:gd name="T12" fmla="*/ 2147483647 w 174"/>
                <a:gd name="T13" fmla="*/ 2147483647 h 177"/>
                <a:gd name="T14" fmla="*/ 0 w 174"/>
                <a:gd name="T15" fmla="*/ 2147483647 h 177"/>
                <a:gd name="T16" fmla="*/ 0 w 174"/>
                <a:gd name="T17" fmla="*/ 2147483647 h 177"/>
                <a:gd name="T18" fmla="*/ 0 w 174"/>
                <a:gd name="T19" fmla="*/ 2147483647 h 177"/>
                <a:gd name="T20" fmla="*/ 2147483647 w 174"/>
                <a:gd name="T21" fmla="*/ 2147483647 h 177"/>
                <a:gd name="T22" fmla="*/ 2147483647 w 174"/>
                <a:gd name="T23" fmla="*/ 2147483647 h 177"/>
                <a:gd name="T24" fmla="*/ 2147483647 w 174"/>
                <a:gd name="T25" fmla="*/ 2147483647 h 177"/>
                <a:gd name="T26" fmla="*/ 2147483647 w 174"/>
                <a:gd name="T27" fmla="*/ 2147483647 h 177"/>
                <a:gd name="T28" fmla="*/ 2147483647 w 174"/>
                <a:gd name="T29" fmla="*/ 2147483647 h 177"/>
                <a:gd name="T30" fmla="*/ 2147483647 w 174"/>
                <a:gd name="T31" fmla="*/ 2147483647 h 177"/>
                <a:gd name="T32" fmla="*/ 2147483647 w 174"/>
                <a:gd name="T33" fmla="*/ 0 h 177"/>
                <a:gd name="T34" fmla="*/ 2147483647 w 174"/>
                <a:gd name="T35" fmla="*/ 2147483647 h 177"/>
                <a:gd name="T36" fmla="*/ 2147483647 w 174"/>
                <a:gd name="T37" fmla="*/ 2147483647 h 177"/>
                <a:gd name="T38" fmla="*/ 2147483647 w 174"/>
                <a:gd name="T39" fmla="*/ 2147483647 h 177"/>
                <a:gd name="T40" fmla="*/ 2147483647 w 174"/>
                <a:gd name="T41" fmla="*/ 2147483647 h 177"/>
                <a:gd name="T42" fmla="*/ 2147483647 w 174"/>
                <a:gd name="T43" fmla="*/ 2147483647 h 177"/>
                <a:gd name="T44" fmla="*/ 2147483647 w 174"/>
                <a:gd name="T45" fmla="*/ 2147483647 h 177"/>
                <a:gd name="T46" fmla="*/ 2147483647 w 174"/>
                <a:gd name="T47" fmla="*/ 2147483647 h 177"/>
                <a:gd name="T48" fmla="*/ 2147483647 w 174"/>
                <a:gd name="T49" fmla="*/ 2147483647 h 177"/>
                <a:gd name="T50" fmla="*/ 2147483647 w 174"/>
                <a:gd name="T51" fmla="*/ 2147483647 h 177"/>
                <a:gd name="T52" fmla="*/ 2147483647 w 174"/>
                <a:gd name="T53" fmla="*/ 2147483647 h 177"/>
                <a:gd name="T54" fmla="*/ 2147483647 w 174"/>
                <a:gd name="T55" fmla="*/ 2147483647 h 177"/>
                <a:gd name="T56" fmla="*/ 2147483647 w 174"/>
                <a:gd name="T57" fmla="*/ 2147483647 h 177"/>
                <a:gd name="T58" fmla="*/ 2147483647 w 174"/>
                <a:gd name="T59" fmla="*/ 2147483647 h 177"/>
                <a:gd name="T60" fmla="*/ 2147483647 w 174"/>
                <a:gd name="T61" fmla="*/ 2147483647 h 177"/>
                <a:gd name="T62" fmla="*/ 2147483647 w 174"/>
                <a:gd name="T63" fmla="*/ 2147483647 h 177"/>
                <a:gd name="T64" fmla="*/ 2147483647 w 174"/>
                <a:gd name="T65" fmla="*/ 2147483647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
                <a:gd name="T100" fmla="*/ 0 h 177"/>
                <a:gd name="T101" fmla="*/ 174 w 174"/>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 h="177">
                  <a:moveTo>
                    <a:pt x="85" y="177"/>
                  </a:moveTo>
                  <a:lnTo>
                    <a:pt x="68" y="177"/>
                  </a:lnTo>
                  <a:lnTo>
                    <a:pt x="51" y="169"/>
                  </a:lnTo>
                  <a:lnTo>
                    <a:pt x="39" y="160"/>
                  </a:lnTo>
                  <a:lnTo>
                    <a:pt x="26" y="152"/>
                  </a:lnTo>
                  <a:lnTo>
                    <a:pt x="13" y="139"/>
                  </a:lnTo>
                  <a:lnTo>
                    <a:pt x="9" y="122"/>
                  </a:lnTo>
                  <a:lnTo>
                    <a:pt x="0" y="105"/>
                  </a:lnTo>
                  <a:lnTo>
                    <a:pt x="0" y="88"/>
                  </a:lnTo>
                  <a:lnTo>
                    <a:pt x="0" y="71"/>
                  </a:lnTo>
                  <a:lnTo>
                    <a:pt x="9" y="54"/>
                  </a:lnTo>
                  <a:lnTo>
                    <a:pt x="13" y="42"/>
                  </a:lnTo>
                  <a:lnTo>
                    <a:pt x="26" y="29"/>
                  </a:lnTo>
                  <a:lnTo>
                    <a:pt x="39" y="16"/>
                  </a:lnTo>
                  <a:lnTo>
                    <a:pt x="51" y="8"/>
                  </a:lnTo>
                  <a:lnTo>
                    <a:pt x="68" y="4"/>
                  </a:lnTo>
                  <a:lnTo>
                    <a:pt x="85" y="0"/>
                  </a:lnTo>
                  <a:lnTo>
                    <a:pt x="102" y="4"/>
                  </a:lnTo>
                  <a:lnTo>
                    <a:pt x="119" y="8"/>
                  </a:lnTo>
                  <a:lnTo>
                    <a:pt x="136" y="16"/>
                  </a:lnTo>
                  <a:lnTo>
                    <a:pt x="149" y="29"/>
                  </a:lnTo>
                  <a:lnTo>
                    <a:pt x="157" y="42"/>
                  </a:lnTo>
                  <a:lnTo>
                    <a:pt x="166" y="54"/>
                  </a:lnTo>
                  <a:lnTo>
                    <a:pt x="170" y="71"/>
                  </a:lnTo>
                  <a:lnTo>
                    <a:pt x="174" y="88"/>
                  </a:lnTo>
                  <a:lnTo>
                    <a:pt x="170" y="105"/>
                  </a:lnTo>
                  <a:lnTo>
                    <a:pt x="166" y="122"/>
                  </a:lnTo>
                  <a:lnTo>
                    <a:pt x="157" y="139"/>
                  </a:lnTo>
                  <a:lnTo>
                    <a:pt x="149" y="152"/>
                  </a:lnTo>
                  <a:lnTo>
                    <a:pt x="136" y="160"/>
                  </a:lnTo>
                  <a:lnTo>
                    <a:pt x="119" y="169"/>
                  </a:lnTo>
                  <a:lnTo>
                    <a:pt x="102" y="177"/>
                  </a:lnTo>
                  <a:lnTo>
                    <a:pt x="85" y="177"/>
                  </a:lnTo>
                </a:path>
              </a:pathLst>
            </a:custGeom>
            <a:noFill/>
            <a:ln w="7938">
              <a:solidFill>
                <a:srgbClr val="000000"/>
              </a:solidFill>
              <a:round/>
              <a:headEnd/>
              <a:tailEnd/>
            </a:ln>
          </p:spPr>
          <p:txBody>
            <a:bodyPr/>
            <a:lstStyle/>
            <a:p>
              <a:endParaRPr lang="en-US"/>
            </a:p>
          </p:txBody>
        </p:sp>
        <p:sp>
          <p:nvSpPr>
            <p:cNvPr id="28518" name="Freeform 878"/>
            <p:cNvSpPr>
              <a:spLocks/>
            </p:cNvSpPr>
            <p:nvPr/>
          </p:nvSpPr>
          <p:spPr bwMode="auto">
            <a:xfrm>
              <a:off x="654473" y="1519641"/>
              <a:ext cx="71354" cy="60863"/>
            </a:xfrm>
            <a:custGeom>
              <a:avLst/>
              <a:gdLst>
                <a:gd name="T0" fmla="*/ 2147483647 w 204"/>
                <a:gd name="T1" fmla="*/ 2147483647 h 210"/>
                <a:gd name="T2" fmla="*/ 2147483647 w 204"/>
                <a:gd name="T3" fmla="*/ 2147483647 h 210"/>
                <a:gd name="T4" fmla="*/ 2147483647 w 204"/>
                <a:gd name="T5" fmla="*/ 2147483647 h 210"/>
                <a:gd name="T6" fmla="*/ 2147483647 w 204"/>
                <a:gd name="T7" fmla="*/ 2147483647 h 210"/>
                <a:gd name="T8" fmla="*/ 2147483647 w 204"/>
                <a:gd name="T9" fmla="*/ 2147483647 h 210"/>
                <a:gd name="T10" fmla="*/ 2147483647 w 204"/>
                <a:gd name="T11" fmla="*/ 2147483647 h 210"/>
                <a:gd name="T12" fmla="*/ 2147483647 w 204"/>
                <a:gd name="T13" fmla="*/ 2147483647 h 210"/>
                <a:gd name="T14" fmla="*/ 2147483647 w 204"/>
                <a:gd name="T15" fmla="*/ 2147483647 h 210"/>
                <a:gd name="T16" fmla="*/ 2147483647 w 204"/>
                <a:gd name="T17" fmla="*/ 2147483647 h 210"/>
                <a:gd name="T18" fmla="*/ 0 w 204"/>
                <a:gd name="T19" fmla="*/ 2147483647 h 210"/>
                <a:gd name="T20" fmla="*/ 2147483647 w 204"/>
                <a:gd name="T21" fmla="*/ 2147483647 h 210"/>
                <a:gd name="T22" fmla="*/ 2147483647 w 204"/>
                <a:gd name="T23" fmla="*/ 2147483647 h 210"/>
                <a:gd name="T24" fmla="*/ 2147483647 w 204"/>
                <a:gd name="T25" fmla="*/ 2147483647 h 210"/>
                <a:gd name="T26" fmla="*/ 2147483647 w 204"/>
                <a:gd name="T27" fmla="*/ 2147483647 h 210"/>
                <a:gd name="T28" fmla="*/ 2147483647 w 204"/>
                <a:gd name="T29" fmla="*/ 2147483647 h 210"/>
                <a:gd name="T30" fmla="*/ 2147483647 w 204"/>
                <a:gd name="T31" fmla="*/ 2147483647 h 210"/>
                <a:gd name="T32" fmla="*/ 2147483647 w 204"/>
                <a:gd name="T33" fmla="*/ 2147483647 h 210"/>
                <a:gd name="T34" fmla="*/ 2147483647 w 204"/>
                <a:gd name="T35" fmla="*/ 0 h 210"/>
                <a:gd name="T36" fmla="*/ 2147483647 w 204"/>
                <a:gd name="T37" fmla="*/ 2147483647 h 210"/>
                <a:gd name="T38" fmla="*/ 2147483647 w 204"/>
                <a:gd name="T39" fmla="*/ 2147483647 h 210"/>
                <a:gd name="T40" fmla="*/ 2147483647 w 204"/>
                <a:gd name="T41" fmla="*/ 2147483647 h 210"/>
                <a:gd name="T42" fmla="*/ 2147483647 w 204"/>
                <a:gd name="T43" fmla="*/ 2147483647 h 210"/>
                <a:gd name="T44" fmla="*/ 2147483647 w 204"/>
                <a:gd name="T45" fmla="*/ 2147483647 h 210"/>
                <a:gd name="T46" fmla="*/ 2147483647 w 204"/>
                <a:gd name="T47" fmla="*/ 2147483647 h 210"/>
                <a:gd name="T48" fmla="*/ 2147483647 w 204"/>
                <a:gd name="T49" fmla="*/ 2147483647 h 210"/>
                <a:gd name="T50" fmla="*/ 2147483647 w 204"/>
                <a:gd name="T51" fmla="*/ 2147483647 h 210"/>
                <a:gd name="T52" fmla="*/ 2147483647 w 204"/>
                <a:gd name="T53" fmla="*/ 2147483647 h 210"/>
                <a:gd name="T54" fmla="*/ 2147483647 w 204"/>
                <a:gd name="T55" fmla="*/ 2147483647 h 210"/>
                <a:gd name="T56" fmla="*/ 2147483647 w 204"/>
                <a:gd name="T57" fmla="*/ 2147483647 h 210"/>
                <a:gd name="T58" fmla="*/ 2147483647 w 204"/>
                <a:gd name="T59" fmla="*/ 2147483647 h 210"/>
                <a:gd name="T60" fmla="*/ 2147483647 w 204"/>
                <a:gd name="T61" fmla="*/ 2147483647 h 210"/>
                <a:gd name="T62" fmla="*/ 2147483647 w 204"/>
                <a:gd name="T63" fmla="*/ 2147483647 h 210"/>
                <a:gd name="T64" fmla="*/ 2147483647 w 204"/>
                <a:gd name="T65" fmla="*/ 2147483647 h 210"/>
                <a:gd name="T66" fmla="*/ 2147483647 w 204"/>
                <a:gd name="T67" fmla="*/ 2147483647 h 2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4"/>
                <a:gd name="T103" fmla="*/ 0 h 210"/>
                <a:gd name="T104" fmla="*/ 204 w 204"/>
                <a:gd name="T105" fmla="*/ 210 h 2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4" h="210">
                  <a:moveTo>
                    <a:pt x="105" y="210"/>
                  </a:moveTo>
                  <a:lnTo>
                    <a:pt x="105" y="210"/>
                  </a:lnTo>
                  <a:lnTo>
                    <a:pt x="85" y="205"/>
                  </a:lnTo>
                  <a:lnTo>
                    <a:pt x="65" y="199"/>
                  </a:lnTo>
                  <a:lnTo>
                    <a:pt x="45" y="190"/>
                  </a:lnTo>
                  <a:lnTo>
                    <a:pt x="29" y="179"/>
                  </a:lnTo>
                  <a:lnTo>
                    <a:pt x="20" y="165"/>
                  </a:lnTo>
                  <a:lnTo>
                    <a:pt x="9" y="145"/>
                  </a:lnTo>
                  <a:lnTo>
                    <a:pt x="4" y="125"/>
                  </a:lnTo>
                  <a:lnTo>
                    <a:pt x="0" y="105"/>
                  </a:lnTo>
                  <a:lnTo>
                    <a:pt x="4" y="85"/>
                  </a:lnTo>
                  <a:lnTo>
                    <a:pt x="9" y="65"/>
                  </a:lnTo>
                  <a:lnTo>
                    <a:pt x="20" y="45"/>
                  </a:lnTo>
                  <a:lnTo>
                    <a:pt x="29" y="31"/>
                  </a:lnTo>
                  <a:lnTo>
                    <a:pt x="45" y="20"/>
                  </a:lnTo>
                  <a:lnTo>
                    <a:pt x="65" y="11"/>
                  </a:lnTo>
                  <a:lnTo>
                    <a:pt x="85" y="6"/>
                  </a:lnTo>
                  <a:lnTo>
                    <a:pt x="105" y="0"/>
                  </a:lnTo>
                  <a:lnTo>
                    <a:pt x="125" y="6"/>
                  </a:lnTo>
                  <a:lnTo>
                    <a:pt x="145" y="11"/>
                  </a:lnTo>
                  <a:lnTo>
                    <a:pt x="159" y="20"/>
                  </a:lnTo>
                  <a:lnTo>
                    <a:pt x="174" y="31"/>
                  </a:lnTo>
                  <a:lnTo>
                    <a:pt x="190" y="45"/>
                  </a:lnTo>
                  <a:lnTo>
                    <a:pt x="199" y="65"/>
                  </a:lnTo>
                  <a:lnTo>
                    <a:pt x="204" y="85"/>
                  </a:lnTo>
                  <a:lnTo>
                    <a:pt x="204" y="105"/>
                  </a:lnTo>
                  <a:lnTo>
                    <a:pt x="204" y="125"/>
                  </a:lnTo>
                  <a:lnTo>
                    <a:pt x="199" y="145"/>
                  </a:lnTo>
                  <a:lnTo>
                    <a:pt x="190" y="165"/>
                  </a:lnTo>
                  <a:lnTo>
                    <a:pt x="174" y="179"/>
                  </a:lnTo>
                  <a:lnTo>
                    <a:pt x="159" y="190"/>
                  </a:lnTo>
                  <a:lnTo>
                    <a:pt x="145" y="199"/>
                  </a:lnTo>
                  <a:lnTo>
                    <a:pt x="125" y="205"/>
                  </a:lnTo>
                  <a:lnTo>
                    <a:pt x="105" y="210"/>
                  </a:lnTo>
                  <a:close/>
                </a:path>
              </a:pathLst>
            </a:custGeom>
            <a:solidFill>
              <a:srgbClr val="FFFFFF"/>
            </a:solidFill>
            <a:ln w="0">
              <a:solidFill>
                <a:srgbClr val="FFFFFF"/>
              </a:solidFill>
              <a:round/>
              <a:headEnd/>
              <a:tailEnd/>
            </a:ln>
          </p:spPr>
          <p:txBody>
            <a:bodyPr/>
            <a:lstStyle/>
            <a:p>
              <a:endParaRPr lang="en-US"/>
            </a:p>
          </p:txBody>
        </p:sp>
        <p:sp>
          <p:nvSpPr>
            <p:cNvPr id="28519" name="Freeform 879"/>
            <p:cNvSpPr>
              <a:spLocks/>
            </p:cNvSpPr>
            <p:nvPr/>
          </p:nvSpPr>
          <p:spPr bwMode="auto">
            <a:xfrm>
              <a:off x="654473" y="1519641"/>
              <a:ext cx="71354" cy="60863"/>
            </a:xfrm>
            <a:custGeom>
              <a:avLst/>
              <a:gdLst>
                <a:gd name="T0" fmla="*/ 2147483647 w 173"/>
                <a:gd name="T1" fmla="*/ 2147483647 h 178"/>
                <a:gd name="T2" fmla="*/ 2147483647 w 173"/>
                <a:gd name="T3" fmla="*/ 2147483647 h 178"/>
                <a:gd name="T4" fmla="*/ 2147483647 w 173"/>
                <a:gd name="T5" fmla="*/ 2147483647 h 178"/>
                <a:gd name="T6" fmla="*/ 2147483647 w 173"/>
                <a:gd name="T7" fmla="*/ 2147483647 h 178"/>
                <a:gd name="T8" fmla="*/ 2147483647 w 173"/>
                <a:gd name="T9" fmla="*/ 2147483647 h 178"/>
                <a:gd name="T10" fmla="*/ 2147483647 w 173"/>
                <a:gd name="T11" fmla="*/ 2147483647 h 178"/>
                <a:gd name="T12" fmla="*/ 2147483647 w 173"/>
                <a:gd name="T13" fmla="*/ 2147483647 h 178"/>
                <a:gd name="T14" fmla="*/ 2147483647 w 173"/>
                <a:gd name="T15" fmla="*/ 2147483647 h 178"/>
                <a:gd name="T16" fmla="*/ 0 w 173"/>
                <a:gd name="T17" fmla="*/ 2147483647 h 178"/>
                <a:gd name="T18" fmla="*/ 2147483647 w 173"/>
                <a:gd name="T19" fmla="*/ 2147483647 h 178"/>
                <a:gd name="T20" fmla="*/ 2147483647 w 173"/>
                <a:gd name="T21" fmla="*/ 2147483647 h 178"/>
                <a:gd name="T22" fmla="*/ 2147483647 w 173"/>
                <a:gd name="T23" fmla="*/ 2147483647 h 178"/>
                <a:gd name="T24" fmla="*/ 2147483647 w 173"/>
                <a:gd name="T25" fmla="*/ 2147483647 h 178"/>
                <a:gd name="T26" fmla="*/ 2147483647 w 173"/>
                <a:gd name="T27" fmla="*/ 2147483647 h 178"/>
                <a:gd name="T28" fmla="*/ 2147483647 w 173"/>
                <a:gd name="T29" fmla="*/ 2147483647 h 178"/>
                <a:gd name="T30" fmla="*/ 2147483647 w 173"/>
                <a:gd name="T31" fmla="*/ 2147483647 h 178"/>
                <a:gd name="T32" fmla="*/ 2147483647 w 173"/>
                <a:gd name="T33" fmla="*/ 0 h 178"/>
                <a:gd name="T34" fmla="*/ 2147483647 w 173"/>
                <a:gd name="T35" fmla="*/ 2147483647 h 178"/>
                <a:gd name="T36" fmla="*/ 2147483647 w 173"/>
                <a:gd name="T37" fmla="*/ 2147483647 h 178"/>
                <a:gd name="T38" fmla="*/ 2147483647 w 173"/>
                <a:gd name="T39" fmla="*/ 2147483647 h 178"/>
                <a:gd name="T40" fmla="*/ 2147483647 w 173"/>
                <a:gd name="T41" fmla="*/ 2147483647 h 178"/>
                <a:gd name="T42" fmla="*/ 2147483647 w 173"/>
                <a:gd name="T43" fmla="*/ 2147483647 h 178"/>
                <a:gd name="T44" fmla="*/ 2147483647 w 173"/>
                <a:gd name="T45" fmla="*/ 2147483647 h 178"/>
                <a:gd name="T46" fmla="*/ 2147483647 w 173"/>
                <a:gd name="T47" fmla="*/ 2147483647 h 178"/>
                <a:gd name="T48" fmla="*/ 2147483647 w 173"/>
                <a:gd name="T49" fmla="*/ 2147483647 h 178"/>
                <a:gd name="T50" fmla="*/ 2147483647 w 173"/>
                <a:gd name="T51" fmla="*/ 2147483647 h 178"/>
                <a:gd name="T52" fmla="*/ 2147483647 w 173"/>
                <a:gd name="T53" fmla="*/ 2147483647 h 178"/>
                <a:gd name="T54" fmla="*/ 2147483647 w 173"/>
                <a:gd name="T55" fmla="*/ 2147483647 h 178"/>
                <a:gd name="T56" fmla="*/ 2147483647 w 173"/>
                <a:gd name="T57" fmla="*/ 2147483647 h 178"/>
                <a:gd name="T58" fmla="*/ 2147483647 w 173"/>
                <a:gd name="T59" fmla="*/ 2147483647 h 178"/>
                <a:gd name="T60" fmla="*/ 2147483647 w 173"/>
                <a:gd name="T61" fmla="*/ 2147483647 h 178"/>
                <a:gd name="T62" fmla="*/ 2147483647 w 173"/>
                <a:gd name="T63" fmla="*/ 2147483647 h 178"/>
                <a:gd name="T64" fmla="*/ 2147483647 w 173"/>
                <a:gd name="T65" fmla="*/ 2147483647 h 1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3"/>
                <a:gd name="T100" fmla="*/ 0 h 178"/>
                <a:gd name="T101" fmla="*/ 173 w 173"/>
                <a:gd name="T102" fmla="*/ 178 h 1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3" h="178">
                  <a:moveTo>
                    <a:pt x="89" y="178"/>
                  </a:moveTo>
                  <a:lnTo>
                    <a:pt x="72" y="174"/>
                  </a:lnTo>
                  <a:lnTo>
                    <a:pt x="55" y="169"/>
                  </a:lnTo>
                  <a:lnTo>
                    <a:pt x="38" y="161"/>
                  </a:lnTo>
                  <a:lnTo>
                    <a:pt x="25" y="152"/>
                  </a:lnTo>
                  <a:lnTo>
                    <a:pt x="17" y="140"/>
                  </a:lnTo>
                  <a:lnTo>
                    <a:pt x="8" y="123"/>
                  </a:lnTo>
                  <a:lnTo>
                    <a:pt x="4" y="106"/>
                  </a:lnTo>
                  <a:lnTo>
                    <a:pt x="0" y="89"/>
                  </a:lnTo>
                  <a:lnTo>
                    <a:pt x="4" y="72"/>
                  </a:lnTo>
                  <a:lnTo>
                    <a:pt x="8" y="55"/>
                  </a:lnTo>
                  <a:lnTo>
                    <a:pt x="17" y="38"/>
                  </a:lnTo>
                  <a:lnTo>
                    <a:pt x="25" y="26"/>
                  </a:lnTo>
                  <a:lnTo>
                    <a:pt x="38" y="17"/>
                  </a:lnTo>
                  <a:lnTo>
                    <a:pt x="55" y="9"/>
                  </a:lnTo>
                  <a:lnTo>
                    <a:pt x="72" y="5"/>
                  </a:lnTo>
                  <a:lnTo>
                    <a:pt x="89" y="0"/>
                  </a:lnTo>
                  <a:lnTo>
                    <a:pt x="106" y="5"/>
                  </a:lnTo>
                  <a:lnTo>
                    <a:pt x="123" y="9"/>
                  </a:lnTo>
                  <a:lnTo>
                    <a:pt x="135" y="17"/>
                  </a:lnTo>
                  <a:lnTo>
                    <a:pt x="148" y="26"/>
                  </a:lnTo>
                  <a:lnTo>
                    <a:pt x="161" y="38"/>
                  </a:lnTo>
                  <a:lnTo>
                    <a:pt x="169" y="55"/>
                  </a:lnTo>
                  <a:lnTo>
                    <a:pt x="173" y="72"/>
                  </a:lnTo>
                  <a:lnTo>
                    <a:pt x="173" y="89"/>
                  </a:lnTo>
                  <a:lnTo>
                    <a:pt x="173" y="106"/>
                  </a:lnTo>
                  <a:lnTo>
                    <a:pt x="169" y="123"/>
                  </a:lnTo>
                  <a:lnTo>
                    <a:pt x="161" y="140"/>
                  </a:lnTo>
                  <a:lnTo>
                    <a:pt x="148" y="152"/>
                  </a:lnTo>
                  <a:lnTo>
                    <a:pt x="135" y="161"/>
                  </a:lnTo>
                  <a:lnTo>
                    <a:pt x="123" y="169"/>
                  </a:lnTo>
                  <a:lnTo>
                    <a:pt x="106" y="174"/>
                  </a:lnTo>
                  <a:lnTo>
                    <a:pt x="89" y="178"/>
                  </a:lnTo>
                </a:path>
              </a:pathLst>
            </a:custGeom>
            <a:noFill/>
            <a:ln w="7938">
              <a:solidFill>
                <a:srgbClr val="000000"/>
              </a:solidFill>
              <a:round/>
              <a:headEnd/>
              <a:tailEnd/>
            </a:ln>
          </p:spPr>
          <p:txBody>
            <a:bodyPr/>
            <a:lstStyle/>
            <a:p>
              <a:endParaRPr lang="en-US"/>
            </a:p>
          </p:txBody>
        </p:sp>
        <p:sp>
          <p:nvSpPr>
            <p:cNvPr id="28520" name="Freeform 880"/>
            <p:cNvSpPr>
              <a:spLocks/>
            </p:cNvSpPr>
            <p:nvPr/>
          </p:nvSpPr>
          <p:spPr bwMode="auto">
            <a:xfrm>
              <a:off x="654473" y="1519641"/>
              <a:ext cx="71354" cy="60863"/>
            </a:xfrm>
            <a:custGeom>
              <a:avLst/>
              <a:gdLst>
                <a:gd name="T0" fmla="*/ 2147483647 w 173"/>
                <a:gd name="T1" fmla="*/ 2147483647 h 178"/>
                <a:gd name="T2" fmla="*/ 2147483647 w 173"/>
                <a:gd name="T3" fmla="*/ 2147483647 h 178"/>
                <a:gd name="T4" fmla="*/ 2147483647 w 173"/>
                <a:gd name="T5" fmla="*/ 2147483647 h 178"/>
                <a:gd name="T6" fmla="*/ 2147483647 w 173"/>
                <a:gd name="T7" fmla="*/ 2147483647 h 178"/>
                <a:gd name="T8" fmla="*/ 2147483647 w 173"/>
                <a:gd name="T9" fmla="*/ 2147483647 h 178"/>
                <a:gd name="T10" fmla="*/ 2147483647 w 173"/>
                <a:gd name="T11" fmla="*/ 2147483647 h 178"/>
                <a:gd name="T12" fmla="*/ 2147483647 w 173"/>
                <a:gd name="T13" fmla="*/ 2147483647 h 178"/>
                <a:gd name="T14" fmla="*/ 2147483647 w 173"/>
                <a:gd name="T15" fmla="*/ 2147483647 h 178"/>
                <a:gd name="T16" fmla="*/ 0 w 173"/>
                <a:gd name="T17" fmla="*/ 2147483647 h 178"/>
                <a:gd name="T18" fmla="*/ 2147483647 w 173"/>
                <a:gd name="T19" fmla="*/ 2147483647 h 178"/>
                <a:gd name="T20" fmla="*/ 2147483647 w 173"/>
                <a:gd name="T21" fmla="*/ 2147483647 h 178"/>
                <a:gd name="T22" fmla="*/ 2147483647 w 173"/>
                <a:gd name="T23" fmla="*/ 2147483647 h 178"/>
                <a:gd name="T24" fmla="*/ 2147483647 w 173"/>
                <a:gd name="T25" fmla="*/ 2147483647 h 178"/>
                <a:gd name="T26" fmla="*/ 2147483647 w 173"/>
                <a:gd name="T27" fmla="*/ 2147483647 h 178"/>
                <a:gd name="T28" fmla="*/ 2147483647 w 173"/>
                <a:gd name="T29" fmla="*/ 2147483647 h 178"/>
                <a:gd name="T30" fmla="*/ 2147483647 w 173"/>
                <a:gd name="T31" fmla="*/ 2147483647 h 178"/>
                <a:gd name="T32" fmla="*/ 2147483647 w 173"/>
                <a:gd name="T33" fmla="*/ 0 h 178"/>
                <a:gd name="T34" fmla="*/ 2147483647 w 173"/>
                <a:gd name="T35" fmla="*/ 2147483647 h 178"/>
                <a:gd name="T36" fmla="*/ 2147483647 w 173"/>
                <a:gd name="T37" fmla="*/ 2147483647 h 178"/>
                <a:gd name="T38" fmla="*/ 2147483647 w 173"/>
                <a:gd name="T39" fmla="*/ 2147483647 h 178"/>
                <a:gd name="T40" fmla="*/ 2147483647 w 173"/>
                <a:gd name="T41" fmla="*/ 2147483647 h 178"/>
                <a:gd name="T42" fmla="*/ 2147483647 w 173"/>
                <a:gd name="T43" fmla="*/ 2147483647 h 178"/>
                <a:gd name="T44" fmla="*/ 2147483647 w 173"/>
                <a:gd name="T45" fmla="*/ 2147483647 h 178"/>
                <a:gd name="T46" fmla="*/ 2147483647 w 173"/>
                <a:gd name="T47" fmla="*/ 2147483647 h 178"/>
                <a:gd name="T48" fmla="*/ 2147483647 w 173"/>
                <a:gd name="T49" fmla="*/ 2147483647 h 178"/>
                <a:gd name="T50" fmla="*/ 2147483647 w 173"/>
                <a:gd name="T51" fmla="*/ 2147483647 h 178"/>
                <a:gd name="T52" fmla="*/ 2147483647 w 173"/>
                <a:gd name="T53" fmla="*/ 2147483647 h 178"/>
                <a:gd name="T54" fmla="*/ 2147483647 w 173"/>
                <a:gd name="T55" fmla="*/ 2147483647 h 178"/>
                <a:gd name="T56" fmla="*/ 2147483647 w 173"/>
                <a:gd name="T57" fmla="*/ 2147483647 h 178"/>
                <a:gd name="T58" fmla="*/ 2147483647 w 173"/>
                <a:gd name="T59" fmla="*/ 2147483647 h 178"/>
                <a:gd name="T60" fmla="*/ 2147483647 w 173"/>
                <a:gd name="T61" fmla="*/ 2147483647 h 178"/>
                <a:gd name="T62" fmla="*/ 2147483647 w 173"/>
                <a:gd name="T63" fmla="*/ 2147483647 h 178"/>
                <a:gd name="T64" fmla="*/ 2147483647 w 173"/>
                <a:gd name="T65" fmla="*/ 2147483647 h 1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3"/>
                <a:gd name="T100" fmla="*/ 0 h 178"/>
                <a:gd name="T101" fmla="*/ 173 w 173"/>
                <a:gd name="T102" fmla="*/ 178 h 1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3" h="178">
                  <a:moveTo>
                    <a:pt x="89" y="178"/>
                  </a:moveTo>
                  <a:lnTo>
                    <a:pt x="72" y="174"/>
                  </a:lnTo>
                  <a:lnTo>
                    <a:pt x="55" y="169"/>
                  </a:lnTo>
                  <a:lnTo>
                    <a:pt x="38" y="161"/>
                  </a:lnTo>
                  <a:lnTo>
                    <a:pt x="25" y="152"/>
                  </a:lnTo>
                  <a:lnTo>
                    <a:pt x="17" y="140"/>
                  </a:lnTo>
                  <a:lnTo>
                    <a:pt x="8" y="123"/>
                  </a:lnTo>
                  <a:lnTo>
                    <a:pt x="4" y="106"/>
                  </a:lnTo>
                  <a:lnTo>
                    <a:pt x="0" y="89"/>
                  </a:lnTo>
                  <a:lnTo>
                    <a:pt x="4" y="72"/>
                  </a:lnTo>
                  <a:lnTo>
                    <a:pt x="8" y="55"/>
                  </a:lnTo>
                  <a:lnTo>
                    <a:pt x="17" y="38"/>
                  </a:lnTo>
                  <a:lnTo>
                    <a:pt x="25" y="26"/>
                  </a:lnTo>
                  <a:lnTo>
                    <a:pt x="38" y="17"/>
                  </a:lnTo>
                  <a:lnTo>
                    <a:pt x="55" y="9"/>
                  </a:lnTo>
                  <a:lnTo>
                    <a:pt x="72" y="5"/>
                  </a:lnTo>
                  <a:lnTo>
                    <a:pt x="89" y="0"/>
                  </a:lnTo>
                  <a:lnTo>
                    <a:pt x="106" y="5"/>
                  </a:lnTo>
                  <a:lnTo>
                    <a:pt x="123" y="9"/>
                  </a:lnTo>
                  <a:lnTo>
                    <a:pt x="135" y="17"/>
                  </a:lnTo>
                  <a:lnTo>
                    <a:pt x="148" y="26"/>
                  </a:lnTo>
                  <a:lnTo>
                    <a:pt x="161" y="38"/>
                  </a:lnTo>
                  <a:lnTo>
                    <a:pt x="169" y="55"/>
                  </a:lnTo>
                  <a:lnTo>
                    <a:pt x="173" y="72"/>
                  </a:lnTo>
                  <a:lnTo>
                    <a:pt x="173" y="89"/>
                  </a:lnTo>
                  <a:lnTo>
                    <a:pt x="173" y="106"/>
                  </a:lnTo>
                  <a:lnTo>
                    <a:pt x="169" y="123"/>
                  </a:lnTo>
                  <a:lnTo>
                    <a:pt x="161" y="140"/>
                  </a:lnTo>
                  <a:lnTo>
                    <a:pt x="148" y="152"/>
                  </a:lnTo>
                  <a:lnTo>
                    <a:pt x="135" y="161"/>
                  </a:lnTo>
                  <a:lnTo>
                    <a:pt x="123" y="169"/>
                  </a:lnTo>
                  <a:lnTo>
                    <a:pt x="106" y="174"/>
                  </a:lnTo>
                  <a:lnTo>
                    <a:pt x="89" y="178"/>
                  </a:lnTo>
                </a:path>
              </a:pathLst>
            </a:custGeom>
            <a:noFill/>
            <a:ln w="7938">
              <a:solidFill>
                <a:srgbClr val="000000"/>
              </a:solidFill>
              <a:round/>
              <a:headEnd/>
              <a:tailEnd/>
            </a:ln>
          </p:spPr>
          <p:txBody>
            <a:bodyPr/>
            <a:lstStyle/>
            <a:p>
              <a:endParaRPr lang="en-US"/>
            </a:p>
          </p:txBody>
        </p:sp>
        <p:sp>
          <p:nvSpPr>
            <p:cNvPr id="28521" name="Freeform 881"/>
            <p:cNvSpPr>
              <a:spLocks/>
            </p:cNvSpPr>
            <p:nvPr/>
          </p:nvSpPr>
          <p:spPr bwMode="auto">
            <a:xfrm>
              <a:off x="654473" y="1237564"/>
              <a:ext cx="71354" cy="60863"/>
            </a:xfrm>
            <a:custGeom>
              <a:avLst/>
              <a:gdLst>
                <a:gd name="T0" fmla="*/ 2147483647 w 204"/>
                <a:gd name="T1" fmla="*/ 2147483647 h 208"/>
                <a:gd name="T2" fmla="*/ 2147483647 w 204"/>
                <a:gd name="T3" fmla="*/ 2147483647 h 208"/>
                <a:gd name="T4" fmla="*/ 2147483647 w 204"/>
                <a:gd name="T5" fmla="*/ 2147483647 h 208"/>
                <a:gd name="T6" fmla="*/ 2147483647 w 204"/>
                <a:gd name="T7" fmla="*/ 2147483647 h 208"/>
                <a:gd name="T8" fmla="*/ 2147483647 w 204"/>
                <a:gd name="T9" fmla="*/ 2147483647 h 208"/>
                <a:gd name="T10" fmla="*/ 2147483647 w 204"/>
                <a:gd name="T11" fmla="*/ 2147483647 h 208"/>
                <a:gd name="T12" fmla="*/ 2147483647 w 204"/>
                <a:gd name="T13" fmla="*/ 2147483647 h 208"/>
                <a:gd name="T14" fmla="*/ 2147483647 w 204"/>
                <a:gd name="T15" fmla="*/ 2147483647 h 208"/>
                <a:gd name="T16" fmla="*/ 2147483647 w 204"/>
                <a:gd name="T17" fmla="*/ 2147483647 h 208"/>
                <a:gd name="T18" fmla="*/ 0 w 204"/>
                <a:gd name="T19" fmla="*/ 2147483647 h 208"/>
                <a:gd name="T20" fmla="*/ 2147483647 w 204"/>
                <a:gd name="T21" fmla="*/ 2147483647 h 208"/>
                <a:gd name="T22" fmla="*/ 2147483647 w 204"/>
                <a:gd name="T23" fmla="*/ 2147483647 h 208"/>
                <a:gd name="T24" fmla="*/ 2147483647 w 204"/>
                <a:gd name="T25" fmla="*/ 2147483647 h 208"/>
                <a:gd name="T26" fmla="*/ 2147483647 w 204"/>
                <a:gd name="T27" fmla="*/ 2147483647 h 208"/>
                <a:gd name="T28" fmla="*/ 2147483647 w 204"/>
                <a:gd name="T29" fmla="*/ 2147483647 h 208"/>
                <a:gd name="T30" fmla="*/ 2147483647 w 204"/>
                <a:gd name="T31" fmla="*/ 2147483647 h 208"/>
                <a:gd name="T32" fmla="*/ 2147483647 w 204"/>
                <a:gd name="T33" fmla="*/ 2147483647 h 208"/>
                <a:gd name="T34" fmla="*/ 2147483647 w 204"/>
                <a:gd name="T35" fmla="*/ 0 h 208"/>
                <a:gd name="T36" fmla="*/ 2147483647 w 204"/>
                <a:gd name="T37" fmla="*/ 2147483647 h 208"/>
                <a:gd name="T38" fmla="*/ 2147483647 w 204"/>
                <a:gd name="T39" fmla="*/ 2147483647 h 208"/>
                <a:gd name="T40" fmla="*/ 2147483647 w 204"/>
                <a:gd name="T41" fmla="*/ 2147483647 h 208"/>
                <a:gd name="T42" fmla="*/ 2147483647 w 204"/>
                <a:gd name="T43" fmla="*/ 2147483647 h 208"/>
                <a:gd name="T44" fmla="*/ 2147483647 w 204"/>
                <a:gd name="T45" fmla="*/ 2147483647 h 208"/>
                <a:gd name="T46" fmla="*/ 2147483647 w 204"/>
                <a:gd name="T47" fmla="*/ 2147483647 h 208"/>
                <a:gd name="T48" fmla="*/ 2147483647 w 204"/>
                <a:gd name="T49" fmla="*/ 2147483647 h 208"/>
                <a:gd name="T50" fmla="*/ 2147483647 w 204"/>
                <a:gd name="T51" fmla="*/ 2147483647 h 208"/>
                <a:gd name="T52" fmla="*/ 2147483647 w 204"/>
                <a:gd name="T53" fmla="*/ 2147483647 h 208"/>
                <a:gd name="T54" fmla="*/ 2147483647 w 204"/>
                <a:gd name="T55" fmla="*/ 2147483647 h 208"/>
                <a:gd name="T56" fmla="*/ 2147483647 w 204"/>
                <a:gd name="T57" fmla="*/ 2147483647 h 208"/>
                <a:gd name="T58" fmla="*/ 2147483647 w 204"/>
                <a:gd name="T59" fmla="*/ 2147483647 h 208"/>
                <a:gd name="T60" fmla="*/ 2147483647 w 204"/>
                <a:gd name="T61" fmla="*/ 2147483647 h 208"/>
                <a:gd name="T62" fmla="*/ 2147483647 w 204"/>
                <a:gd name="T63" fmla="*/ 2147483647 h 208"/>
                <a:gd name="T64" fmla="*/ 2147483647 w 204"/>
                <a:gd name="T65" fmla="*/ 2147483647 h 208"/>
                <a:gd name="T66" fmla="*/ 2147483647 w 204"/>
                <a:gd name="T67" fmla="*/ 2147483647 h 2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4"/>
                <a:gd name="T103" fmla="*/ 0 h 208"/>
                <a:gd name="T104" fmla="*/ 204 w 204"/>
                <a:gd name="T105" fmla="*/ 208 h 2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4" h="208">
                  <a:moveTo>
                    <a:pt x="105" y="208"/>
                  </a:moveTo>
                  <a:lnTo>
                    <a:pt x="105" y="208"/>
                  </a:lnTo>
                  <a:lnTo>
                    <a:pt x="85" y="208"/>
                  </a:lnTo>
                  <a:lnTo>
                    <a:pt x="65" y="199"/>
                  </a:lnTo>
                  <a:lnTo>
                    <a:pt x="45" y="188"/>
                  </a:lnTo>
                  <a:lnTo>
                    <a:pt x="29" y="179"/>
                  </a:lnTo>
                  <a:lnTo>
                    <a:pt x="20" y="163"/>
                  </a:lnTo>
                  <a:lnTo>
                    <a:pt x="9" y="143"/>
                  </a:lnTo>
                  <a:lnTo>
                    <a:pt x="4" y="123"/>
                  </a:lnTo>
                  <a:lnTo>
                    <a:pt x="0" y="103"/>
                  </a:lnTo>
                  <a:lnTo>
                    <a:pt x="4" y="83"/>
                  </a:lnTo>
                  <a:lnTo>
                    <a:pt x="9" y="63"/>
                  </a:lnTo>
                  <a:lnTo>
                    <a:pt x="20" y="49"/>
                  </a:lnTo>
                  <a:lnTo>
                    <a:pt x="29" y="34"/>
                  </a:lnTo>
                  <a:lnTo>
                    <a:pt x="45" y="19"/>
                  </a:lnTo>
                  <a:lnTo>
                    <a:pt x="65" y="9"/>
                  </a:lnTo>
                  <a:lnTo>
                    <a:pt x="85" y="5"/>
                  </a:lnTo>
                  <a:lnTo>
                    <a:pt x="105" y="0"/>
                  </a:lnTo>
                  <a:lnTo>
                    <a:pt x="125" y="5"/>
                  </a:lnTo>
                  <a:lnTo>
                    <a:pt x="145" y="9"/>
                  </a:lnTo>
                  <a:lnTo>
                    <a:pt x="159" y="19"/>
                  </a:lnTo>
                  <a:lnTo>
                    <a:pt x="174" y="34"/>
                  </a:lnTo>
                  <a:lnTo>
                    <a:pt x="190" y="49"/>
                  </a:lnTo>
                  <a:lnTo>
                    <a:pt x="199" y="63"/>
                  </a:lnTo>
                  <a:lnTo>
                    <a:pt x="204" y="83"/>
                  </a:lnTo>
                  <a:lnTo>
                    <a:pt x="204" y="103"/>
                  </a:lnTo>
                  <a:lnTo>
                    <a:pt x="204" y="123"/>
                  </a:lnTo>
                  <a:lnTo>
                    <a:pt x="199" y="143"/>
                  </a:lnTo>
                  <a:lnTo>
                    <a:pt x="190" y="163"/>
                  </a:lnTo>
                  <a:lnTo>
                    <a:pt x="174" y="179"/>
                  </a:lnTo>
                  <a:lnTo>
                    <a:pt x="159" y="188"/>
                  </a:lnTo>
                  <a:lnTo>
                    <a:pt x="145" y="199"/>
                  </a:lnTo>
                  <a:lnTo>
                    <a:pt x="125" y="208"/>
                  </a:lnTo>
                  <a:lnTo>
                    <a:pt x="105" y="208"/>
                  </a:lnTo>
                  <a:close/>
                </a:path>
              </a:pathLst>
            </a:custGeom>
            <a:solidFill>
              <a:srgbClr val="FFFFFF"/>
            </a:solidFill>
            <a:ln w="0">
              <a:solidFill>
                <a:srgbClr val="FFFFFF"/>
              </a:solidFill>
              <a:round/>
              <a:headEnd/>
              <a:tailEnd/>
            </a:ln>
          </p:spPr>
          <p:txBody>
            <a:bodyPr/>
            <a:lstStyle/>
            <a:p>
              <a:endParaRPr lang="en-US"/>
            </a:p>
          </p:txBody>
        </p:sp>
        <p:sp>
          <p:nvSpPr>
            <p:cNvPr id="28522" name="Freeform 882"/>
            <p:cNvSpPr>
              <a:spLocks/>
            </p:cNvSpPr>
            <p:nvPr/>
          </p:nvSpPr>
          <p:spPr bwMode="auto">
            <a:xfrm>
              <a:off x="654473" y="1237564"/>
              <a:ext cx="71354" cy="60863"/>
            </a:xfrm>
            <a:custGeom>
              <a:avLst/>
              <a:gdLst>
                <a:gd name="T0" fmla="*/ 2147483647 w 173"/>
                <a:gd name="T1" fmla="*/ 2147483647 h 177"/>
                <a:gd name="T2" fmla="*/ 2147483647 w 173"/>
                <a:gd name="T3" fmla="*/ 2147483647 h 177"/>
                <a:gd name="T4" fmla="*/ 2147483647 w 173"/>
                <a:gd name="T5" fmla="*/ 2147483647 h 177"/>
                <a:gd name="T6" fmla="*/ 2147483647 w 173"/>
                <a:gd name="T7" fmla="*/ 2147483647 h 177"/>
                <a:gd name="T8" fmla="*/ 2147483647 w 173"/>
                <a:gd name="T9" fmla="*/ 2147483647 h 177"/>
                <a:gd name="T10" fmla="*/ 2147483647 w 173"/>
                <a:gd name="T11" fmla="*/ 2147483647 h 177"/>
                <a:gd name="T12" fmla="*/ 2147483647 w 173"/>
                <a:gd name="T13" fmla="*/ 2147483647 h 177"/>
                <a:gd name="T14" fmla="*/ 2147483647 w 173"/>
                <a:gd name="T15" fmla="*/ 2147483647 h 177"/>
                <a:gd name="T16" fmla="*/ 0 w 173"/>
                <a:gd name="T17" fmla="*/ 2147483647 h 177"/>
                <a:gd name="T18" fmla="*/ 2147483647 w 173"/>
                <a:gd name="T19" fmla="*/ 2147483647 h 177"/>
                <a:gd name="T20" fmla="*/ 2147483647 w 173"/>
                <a:gd name="T21" fmla="*/ 2147483647 h 177"/>
                <a:gd name="T22" fmla="*/ 2147483647 w 173"/>
                <a:gd name="T23" fmla="*/ 2147483647 h 177"/>
                <a:gd name="T24" fmla="*/ 2147483647 w 173"/>
                <a:gd name="T25" fmla="*/ 2147483647 h 177"/>
                <a:gd name="T26" fmla="*/ 2147483647 w 173"/>
                <a:gd name="T27" fmla="*/ 2147483647 h 177"/>
                <a:gd name="T28" fmla="*/ 2147483647 w 173"/>
                <a:gd name="T29" fmla="*/ 2147483647 h 177"/>
                <a:gd name="T30" fmla="*/ 2147483647 w 173"/>
                <a:gd name="T31" fmla="*/ 2147483647 h 177"/>
                <a:gd name="T32" fmla="*/ 2147483647 w 173"/>
                <a:gd name="T33" fmla="*/ 0 h 177"/>
                <a:gd name="T34" fmla="*/ 2147483647 w 173"/>
                <a:gd name="T35" fmla="*/ 2147483647 h 177"/>
                <a:gd name="T36" fmla="*/ 2147483647 w 173"/>
                <a:gd name="T37" fmla="*/ 2147483647 h 177"/>
                <a:gd name="T38" fmla="*/ 2147483647 w 173"/>
                <a:gd name="T39" fmla="*/ 2147483647 h 177"/>
                <a:gd name="T40" fmla="*/ 2147483647 w 173"/>
                <a:gd name="T41" fmla="*/ 2147483647 h 177"/>
                <a:gd name="T42" fmla="*/ 2147483647 w 173"/>
                <a:gd name="T43" fmla="*/ 2147483647 h 177"/>
                <a:gd name="T44" fmla="*/ 2147483647 w 173"/>
                <a:gd name="T45" fmla="*/ 2147483647 h 177"/>
                <a:gd name="T46" fmla="*/ 2147483647 w 173"/>
                <a:gd name="T47" fmla="*/ 2147483647 h 177"/>
                <a:gd name="T48" fmla="*/ 2147483647 w 173"/>
                <a:gd name="T49" fmla="*/ 2147483647 h 177"/>
                <a:gd name="T50" fmla="*/ 2147483647 w 173"/>
                <a:gd name="T51" fmla="*/ 2147483647 h 177"/>
                <a:gd name="T52" fmla="*/ 2147483647 w 173"/>
                <a:gd name="T53" fmla="*/ 2147483647 h 177"/>
                <a:gd name="T54" fmla="*/ 2147483647 w 173"/>
                <a:gd name="T55" fmla="*/ 2147483647 h 177"/>
                <a:gd name="T56" fmla="*/ 2147483647 w 173"/>
                <a:gd name="T57" fmla="*/ 2147483647 h 177"/>
                <a:gd name="T58" fmla="*/ 2147483647 w 173"/>
                <a:gd name="T59" fmla="*/ 2147483647 h 177"/>
                <a:gd name="T60" fmla="*/ 2147483647 w 173"/>
                <a:gd name="T61" fmla="*/ 2147483647 h 177"/>
                <a:gd name="T62" fmla="*/ 2147483647 w 173"/>
                <a:gd name="T63" fmla="*/ 2147483647 h 177"/>
                <a:gd name="T64" fmla="*/ 2147483647 w 173"/>
                <a:gd name="T65" fmla="*/ 2147483647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3"/>
                <a:gd name="T100" fmla="*/ 0 h 177"/>
                <a:gd name="T101" fmla="*/ 173 w 173"/>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3" h="177">
                  <a:moveTo>
                    <a:pt x="89" y="177"/>
                  </a:moveTo>
                  <a:lnTo>
                    <a:pt x="72" y="177"/>
                  </a:lnTo>
                  <a:lnTo>
                    <a:pt x="55" y="169"/>
                  </a:lnTo>
                  <a:lnTo>
                    <a:pt x="38" y="160"/>
                  </a:lnTo>
                  <a:lnTo>
                    <a:pt x="25" y="152"/>
                  </a:lnTo>
                  <a:lnTo>
                    <a:pt x="17" y="139"/>
                  </a:lnTo>
                  <a:lnTo>
                    <a:pt x="8" y="122"/>
                  </a:lnTo>
                  <a:lnTo>
                    <a:pt x="4" y="105"/>
                  </a:lnTo>
                  <a:lnTo>
                    <a:pt x="0" y="88"/>
                  </a:lnTo>
                  <a:lnTo>
                    <a:pt x="4" y="71"/>
                  </a:lnTo>
                  <a:lnTo>
                    <a:pt x="8" y="54"/>
                  </a:lnTo>
                  <a:lnTo>
                    <a:pt x="17" y="42"/>
                  </a:lnTo>
                  <a:lnTo>
                    <a:pt x="25" y="29"/>
                  </a:lnTo>
                  <a:lnTo>
                    <a:pt x="38" y="16"/>
                  </a:lnTo>
                  <a:lnTo>
                    <a:pt x="55" y="8"/>
                  </a:lnTo>
                  <a:lnTo>
                    <a:pt x="72" y="4"/>
                  </a:lnTo>
                  <a:lnTo>
                    <a:pt x="89" y="0"/>
                  </a:lnTo>
                  <a:lnTo>
                    <a:pt x="106" y="4"/>
                  </a:lnTo>
                  <a:lnTo>
                    <a:pt x="123" y="8"/>
                  </a:lnTo>
                  <a:lnTo>
                    <a:pt x="135" y="16"/>
                  </a:lnTo>
                  <a:lnTo>
                    <a:pt x="148" y="29"/>
                  </a:lnTo>
                  <a:lnTo>
                    <a:pt x="161" y="42"/>
                  </a:lnTo>
                  <a:lnTo>
                    <a:pt x="169" y="54"/>
                  </a:lnTo>
                  <a:lnTo>
                    <a:pt x="173" y="71"/>
                  </a:lnTo>
                  <a:lnTo>
                    <a:pt x="173" y="88"/>
                  </a:lnTo>
                  <a:lnTo>
                    <a:pt x="173" y="105"/>
                  </a:lnTo>
                  <a:lnTo>
                    <a:pt x="169" y="122"/>
                  </a:lnTo>
                  <a:lnTo>
                    <a:pt x="161" y="139"/>
                  </a:lnTo>
                  <a:lnTo>
                    <a:pt x="148" y="152"/>
                  </a:lnTo>
                  <a:lnTo>
                    <a:pt x="135" y="160"/>
                  </a:lnTo>
                  <a:lnTo>
                    <a:pt x="123" y="169"/>
                  </a:lnTo>
                  <a:lnTo>
                    <a:pt x="106" y="177"/>
                  </a:lnTo>
                  <a:lnTo>
                    <a:pt x="89" y="177"/>
                  </a:lnTo>
                </a:path>
              </a:pathLst>
            </a:custGeom>
            <a:noFill/>
            <a:ln w="7938">
              <a:solidFill>
                <a:srgbClr val="000000"/>
              </a:solidFill>
              <a:round/>
              <a:headEnd/>
              <a:tailEnd/>
            </a:ln>
          </p:spPr>
          <p:txBody>
            <a:bodyPr/>
            <a:lstStyle/>
            <a:p>
              <a:endParaRPr lang="en-US"/>
            </a:p>
          </p:txBody>
        </p:sp>
        <p:sp>
          <p:nvSpPr>
            <p:cNvPr id="28523" name="Freeform 883"/>
            <p:cNvSpPr>
              <a:spLocks/>
            </p:cNvSpPr>
            <p:nvPr/>
          </p:nvSpPr>
          <p:spPr bwMode="auto">
            <a:xfrm>
              <a:off x="654473" y="1237564"/>
              <a:ext cx="71354" cy="60863"/>
            </a:xfrm>
            <a:custGeom>
              <a:avLst/>
              <a:gdLst>
                <a:gd name="T0" fmla="*/ 2147483647 w 173"/>
                <a:gd name="T1" fmla="*/ 2147483647 h 177"/>
                <a:gd name="T2" fmla="*/ 2147483647 w 173"/>
                <a:gd name="T3" fmla="*/ 2147483647 h 177"/>
                <a:gd name="T4" fmla="*/ 2147483647 w 173"/>
                <a:gd name="T5" fmla="*/ 2147483647 h 177"/>
                <a:gd name="T6" fmla="*/ 2147483647 w 173"/>
                <a:gd name="T7" fmla="*/ 2147483647 h 177"/>
                <a:gd name="T8" fmla="*/ 2147483647 w 173"/>
                <a:gd name="T9" fmla="*/ 2147483647 h 177"/>
                <a:gd name="T10" fmla="*/ 2147483647 w 173"/>
                <a:gd name="T11" fmla="*/ 2147483647 h 177"/>
                <a:gd name="T12" fmla="*/ 2147483647 w 173"/>
                <a:gd name="T13" fmla="*/ 2147483647 h 177"/>
                <a:gd name="T14" fmla="*/ 2147483647 w 173"/>
                <a:gd name="T15" fmla="*/ 2147483647 h 177"/>
                <a:gd name="T16" fmla="*/ 0 w 173"/>
                <a:gd name="T17" fmla="*/ 2147483647 h 177"/>
                <a:gd name="T18" fmla="*/ 2147483647 w 173"/>
                <a:gd name="T19" fmla="*/ 2147483647 h 177"/>
                <a:gd name="T20" fmla="*/ 2147483647 w 173"/>
                <a:gd name="T21" fmla="*/ 2147483647 h 177"/>
                <a:gd name="T22" fmla="*/ 2147483647 w 173"/>
                <a:gd name="T23" fmla="*/ 2147483647 h 177"/>
                <a:gd name="T24" fmla="*/ 2147483647 w 173"/>
                <a:gd name="T25" fmla="*/ 2147483647 h 177"/>
                <a:gd name="T26" fmla="*/ 2147483647 w 173"/>
                <a:gd name="T27" fmla="*/ 2147483647 h 177"/>
                <a:gd name="T28" fmla="*/ 2147483647 w 173"/>
                <a:gd name="T29" fmla="*/ 2147483647 h 177"/>
                <a:gd name="T30" fmla="*/ 2147483647 w 173"/>
                <a:gd name="T31" fmla="*/ 2147483647 h 177"/>
                <a:gd name="T32" fmla="*/ 2147483647 w 173"/>
                <a:gd name="T33" fmla="*/ 0 h 177"/>
                <a:gd name="T34" fmla="*/ 2147483647 w 173"/>
                <a:gd name="T35" fmla="*/ 2147483647 h 177"/>
                <a:gd name="T36" fmla="*/ 2147483647 w 173"/>
                <a:gd name="T37" fmla="*/ 2147483647 h 177"/>
                <a:gd name="T38" fmla="*/ 2147483647 w 173"/>
                <a:gd name="T39" fmla="*/ 2147483647 h 177"/>
                <a:gd name="T40" fmla="*/ 2147483647 w 173"/>
                <a:gd name="T41" fmla="*/ 2147483647 h 177"/>
                <a:gd name="T42" fmla="*/ 2147483647 w 173"/>
                <a:gd name="T43" fmla="*/ 2147483647 h 177"/>
                <a:gd name="T44" fmla="*/ 2147483647 w 173"/>
                <a:gd name="T45" fmla="*/ 2147483647 h 177"/>
                <a:gd name="T46" fmla="*/ 2147483647 w 173"/>
                <a:gd name="T47" fmla="*/ 2147483647 h 177"/>
                <a:gd name="T48" fmla="*/ 2147483647 w 173"/>
                <a:gd name="T49" fmla="*/ 2147483647 h 177"/>
                <a:gd name="T50" fmla="*/ 2147483647 w 173"/>
                <a:gd name="T51" fmla="*/ 2147483647 h 177"/>
                <a:gd name="T52" fmla="*/ 2147483647 w 173"/>
                <a:gd name="T53" fmla="*/ 2147483647 h 177"/>
                <a:gd name="T54" fmla="*/ 2147483647 w 173"/>
                <a:gd name="T55" fmla="*/ 2147483647 h 177"/>
                <a:gd name="T56" fmla="*/ 2147483647 w 173"/>
                <a:gd name="T57" fmla="*/ 2147483647 h 177"/>
                <a:gd name="T58" fmla="*/ 2147483647 w 173"/>
                <a:gd name="T59" fmla="*/ 2147483647 h 177"/>
                <a:gd name="T60" fmla="*/ 2147483647 w 173"/>
                <a:gd name="T61" fmla="*/ 2147483647 h 177"/>
                <a:gd name="T62" fmla="*/ 2147483647 w 173"/>
                <a:gd name="T63" fmla="*/ 2147483647 h 177"/>
                <a:gd name="T64" fmla="*/ 2147483647 w 173"/>
                <a:gd name="T65" fmla="*/ 2147483647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3"/>
                <a:gd name="T100" fmla="*/ 0 h 177"/>
                <a:gd name="T101" fmla="*/ 173 w 173"/>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3" h="177">
                  <a:moveTo>
                    <a:pt x="89" y="177"/>
                  </a:moveTo>
                  <a:lnTo>
                    <a:pt x="72" y="177"/>
                  </a:lnTo>
                  <a:lnTo>
                    <a:pt x="55" y="169"/>
                  </a:lnTo>
                  <a:lnTo>
                    <a:pt x="38" y="160"/>
                  </a:lnTo>
                  <a:lnTo>
                    <a:pt x="25" y="152"/>
                  </a:lnTo>
                  <a:lnTo>
                    <a:pt x="17" y="139"/>
                  </a:lnTo>
                  <a:lnTo>
                    <a:pt x="8" y="122"/>
                  </a:lnTo>
                  <a:lnTo>
                    <a:pt x="4" y="105"/>
                  </a:lnTo>
                  <a:lnTo>
                    <a:pt x="0" y="88"/>
                  </a:lnTo>
                  <a:lnTo>
                    <a:pt x="4" y="71"/>
                  </a:lnTo>
                  <a:lnTo>
                    <a:pt x="8" y="54"/>
                  </a:lnTo>
                  <a:lnTo>
                    <a:pt x="17" y="42"/>
                  </a:lnTo>
                  <a:lnTo>
                    <a:pt x="25" y="29"/>
                  </a:lnTo>
                  <a:lnTo>
                    <a:pt x="38" y="16"/>
                  </a:lnTo>
                  <a:lnTo>
                    <a:pt x="55" y="8"/>
                  </a:lnTo>
                  <a:lnTo>
                    <a:pt x="72" y="4"/>
                  </a:lnTo>
                  <a:lnTo>
                    <a:pt x="89" y="0"/>
                  </a:lnTo>
                  <a:lnTo>
                    <a:pt x="106" y="4"/>
                  </a:lnTo>
                  <a:lnTo>
                    <a:pt x="123" y="8"/>
                  </a:lnTo>
                  <a:lnTo>
                    <a:pt x="135" y="16"/>
                  </a:lnTo>
                  <a:lnTo>
                    <a:pt x="148" y="29"/>
                  </a:lnTo>
                  <a:lnTo>
                    <a:pt x="161" y="42"/>
                  </a:lnTo>
                  <a:lnTo>
                    <a:pt x="169" y="54"/>
                  </a:lnTo>
                  <a:lnTo>
                    <a:pt x="173" y="71"/>
                  </a:lnTo>
                  <a:lnTo>
                    <a:pt x="173" y="88"/>
                  </a:lnTo>
                  <a:lnTo>
                    <a:pt x="173" y="105"/>
                  </a:lnTo>
                  <a:lnTo>
                    <a:pt x="169" y="122"/>
                  </a:lnTo>
                  <a:lnTo>
                    <a:pt x="161" y="139"/>
                  </a:lnTo>
                  <a:lnTo>
                    <a:pt x="148" y="152"/>
                  </a:lnTo>
                  <a:lnTo>
                    <a:pt x="135" y="160"/>
                  </a:lnTo>
                  <a:lnTo>
                    <a:pt x="123" y="169"/>
                  </a:lnTo>
                  <a:lnTo>
                    <a:pt x="106" y="177"/>
                  </a:lnTo>
                  <a:lnTo>
                    <a:pt x="89" y="177"/>
                  </a:lnTo>
                </a:path>
              </a:pathLst>
            </a:custGeom>
            <a:noFill/>
            <a:ln w="7938">
              <a:solidFill>
                <a:srgbClr val="000000"/>
              </a:solidFill>
              <a:round/>
              <a:headEnd/>
              <a:tailEnd/>
            </a:ln>
          </p:spPr>
          <p:txBody>
            <a:bodyPr/>
            <a:lstStyle/>
            <a:p>
              <a:endParaRPr lang="en-US"/>
            </a:p>
          </p:txBody>
        </p:sp>
        <p:sp>
          <p:nvSpPr>
            <p:cNvPr id="28524" name="Freeform 884"/>
            <p:cNvSpPr>
              <a:spLocks/>
            </p:cNvSpPr>
            <p:nvPr/>
          </p:nvSpPr>
          <p:spPr bwMode="auto">
            <a:xfrm>
              <a:off x="938490" y="1519641"/>
              <a:ext cx="71354" cy="60863"/>
            </a:xfrm>
            <a:custGeom>
              <a:avLst/>
              <a:gdLst>
                <a:gd name="T0" fmla="*/ 2147483647 w 206"/>
                <a:gd name="T1" fmla="*/ 2147483647 h 210"/>
                <a:gd name="T2" fmla="*/ 2147483647 w 206"/>
                <a:gd name="T3" fmla="*/ 2147483647 h 210"/>
                <a:gd name="T4" fmla="*/ 2147483647 w 206"/>
                <a:gd name="T5" fmla="*/ 2147483647 h 210"/>
                <a:gd name="T6" fmla="*/ 2147483647 w 206"/>
                <a:gd name="T7" fmla="*/ 2147483647 h 210"/>
                <a:gd name="T8" fmla="*/ 2147483647 w 206"/>
                <a:gd name="T9" fmla="*/ 2147483647 h 210"/>
                <a:gd name="T10" fmla="*/ 2147483647 w 206"/>
                <a:gd name="T11" fmla="*/ 2147483647 h 210"/>
                <a:gd name="T12" fmla="*/ 2147483647 w 206"/>
                <a:gd name="T13" fmla="*/ 2147483647 h 210"/>
                <a:gd name="T14" fmla="*/ 2147483647 w 206"/>
                <a:gd name="T15" fmla="*/ 2147483647 h 210"/>
                <a:gd name="T16" fmla="*/ 0 w 206"/>
                <a:gd name="T17" fmla="*/ 2147483647 h 210"/>
                <a:gd name="T18" fmla="*/ 0 w 206"/>
                <a:gd name="T19" fmla="*/ 2147483647 h 210"/>
                <a:gd name="T20" fmla="*/ 0 w 206"/>
                <a:gd name="T21" fmla="*/ 2147483647 h 210"/>
                <a:gd name="T22" fmla="*/ 2147483647 w 206"/>
                <a:gd name="T23" fmla="*/ 2147483647 h 210"/>
                <a:gd name="T24" fmla="*/ 2147483647 w 206"/>
                <a:gd name="T25" fmla="*/ 2147483647 h 210"/>
                <a:gd name="T26" fmla="*/ 2147483647 w 206"/>
                <a:gd name="T27" fmla="*/ 2147483647 h 210"/>
                <a:gd name="T28" fmla="*/ 2147483647 w 206"/>
                <a:gd name="T29" fmla="*/ 2147483647 h 210"/>
                <a:gd name="T30" fmla="*/ 2147483647 w 206"/>
                <a:gd name="T31" fmla="*/ 2147483647 h 210"/>
                <a:gd name="T32" fmla="*/ 2147483647 w 206"/>
                <a:gd name="T33" fmla="*/ 2147483647 h 210"/>
                <a:gd name="T34" fmla="*/ 2147483647 w 206"/>
                <a:gd name="T35" fmla="*/ 0 h 210"/>
                <a:gd name="T36" fmla="*/ 2147483647 w 206"/>
                <a:gd name="T37" fmla="*/ 2147483647 h 210"/>
                <a:gd name="T38" fmla="*/ 2147483647 w 206"/>
                <a:gd name="T39" fmla="*/ 2147483647 h 210"/>
                <a:gd name="T40" fmla="*/ 2147483647 w 206"/>
                <a:gd name="T41" fmla="*/ 2147483647 h 210"/>
                <a:gd name="T42" fmla="*/ 2147483647 w 206"/>
                <a:gd name="T43" fmla="*/ 2147483647 h 210"/>
                <a:gd name="T44" fmla="*/ 2147483647 w 206"/>
                <a:gd name="T45" fmla="*/ 2147483647 h 210"/>
                <a:gd name="T46" fmla="*/ 2147483647 w 206"/>
                <a:gd name="T47" fmla="*/ 2147483647 h 210"/>
                <a:gd name="T48" fmla="*/ 2147483647 w 206"/>
                <a:gd name="T49" fmla="*/ 2147483647 h 210"/>
                <a:gd name="T50" fmla="*/ 2147483647 w 206"/>
                <a:gd name="T51" fmla="*/ 2147483647 h 210"/>
                <a:gd name="T52" fmla="*/ 2147483647 w 206"/>
                <a:gd name="T53" fmla="*/ 2147483647 h 210"/>
                <a:gd name="T54" fmla="*/ 2147483647 w 206"/>
                <a:gd name="T55" fmla="*/ 2147483647 h 210"/>
                <a:gd name="T56" fmla="*/ 2147483647 w 206"/>
                <a:gd name="T57" fmla="*/ 2147483647 h 210"/>
                <a:gd name="T58" fmla="*/ 2147483647 w 206"/>
                <a:gd name="T59" fmla="*/ 2147483647 h 210"/>
                <a:gd name="T60" fmla="*/ 2147483647 w 206"/>
                <a:gd name="T61" fmla="*/ 2147483647 h 210"/>
                <a:gd name="T62" fmla="*/ 2147483647 w 206"/>
                <a:gd name="T63" fmla="*/ 2147483647 h 210"/>
                <a:gd name="T64" fmla="*/ 2147483647 w 206"/>
                <a:gd name="T65" fmla="*/ 2147483647 h 210"/>
                <a:gd name="T66" fmla="*/ 2147483647 w 206"/>
                <a:gd name="T67" fmla="*/ 2147483647 h 2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6"/>
                <a:gd name="T103" fmla="*/ 0 h 210"/>
                <a:gd name="T104" fmla="*/ 206 w 206"/>
                <a:gd name="T105" fmla="*/ 210 h 2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6" h="210">
                  <a:moveTo>
                    <a:pt x="101" y="210"/>
                  </a:moveTo>
                  <a:lnTo>
                    <a:pt x="101" y="210"/>
                  </a:lnTo>
                  <a:lnTo>
                    <a:pt x="80" y="205"/>
                  </a:lnTo>
                  <a:lnTo>
                    <a:pt x="60" y="199"/>
                  </a:lnTo>
                  <a:lnTo>
                    <a:pt x="46" y="190"/>
                  </a:lnTo>
                  <a:lnTo>
                    <a:pt x="31" y="179"/>
                  </a:lnTo>
                  <a:lnTo>
                    <a:pt x="16" y="165"/>
                  </a:lnTo>
                  <a:lnTo>
                    <a:pt x="11" y="145"/>
                  </a:lnTo>
                  <a:lnTo>
                    <a:pt x="0" y="125"/>
                  </a:lnTo>
                  <a:lnTo>
                    <a:pt x="0" y="105"/>
                  </a:lnTo>
                  <a:lnTo>
                    <a:pt x="0" y="85"/>
                  </a:lnTo>
                  <a:lnTo>
                    <a:pt x="11" y="65"/>
                  </a:lnTo>
                  <a:lnTo>
                    <a:pt x="16" y="45"/>
                  </a:lnTo>
                  <a:lnTo>
                    <a:pt x="31" y="31"/>
                  </a:lnTo>
                  <a:lnTo>
                    <a:pt x="46" y="20"/>
                  </a:lnTo>
                  <a:lnTo>
                    <a:pt x="60" y="11"/>
                  </a:lnTo>
                  <a:lnTo>
                    <a:pt x="80" y="6"/>
                  </a:lnTo>
                  <a:lnTo>
                    <a:pt x="101" y="0"/>
                  </a:lnTo>
                  <a:lnTo>
                    <a:pt x="121" y="6"/>
                  </a:lnTo>
                  <a:lnTo>
                    <a:pt x="141" y="11"/>
                  </a:lnTo>
                  <a:lnTo>
                    <a:pt x="161" y="20"/>
                  </a:lnTo>
                  <a:lnTo>
                    <a:pt x="176" y="31"/>
                  </a:lnTo>
                  <a:lnTo>
                    <a:pt x="185" y="45"/>
                  </a:lnTo>
                  <a:lnTo>
                    <a:pt x="196" y="65"/>
                  </a:lnTo>
                  <a:lnTo>
                    <a:pt x="201" y="85"/>
                  </a:lnTo>
                  <a:lnTo>
                    <a:pt x="206" y="105"/>
                  </a:lnTo>
                  <a:lnTo>
                    <a:pt x="201" y="125"/>
                  </a:lnTo>
                  <a:lnTo>
                    <a:pt x="196" y="145"/>
                  </a:lnTo>
                  <a:lnTo>
                    <a:pt x="185" y="165"/>
                  </a:lnTo>
                  <a:lnTo>
                    <a:pt x="176" y="179"/>
                  </a:lnTo>
                  <a:lnTo>
                    <a:pt x="161" y="190"/>
                  </a:lnTo>
                  <a:lnTo>
                    <a:pt x="141" y="199"/>
                  </a:lnTo>
                  <a:lnTo>
                    <a:pt x="121" y="205"/>
                  </a:lnTo>
                  <a:lnTo>
                    <a:pt x="101" y="210"/>
                  </a:lnTo>
                  <a:close/>
                </a:path>
              </a:pathLst>
            </a:custGeom>
            <a:solidFill>
              <a:srgbClr val="FFFFFF"/>
            </a:solidFill>
            <a:ln w="0">
              <a:solidFill>
                <a:srgbClr val="FFFFFF"/>
              </a:solidFill>
              <a:round/>
              <a:headEnd/>
              <a:tailEnd/>
            </a:ln>
          </p:spPr>
          <p:txBody>
            <a:bodyPr/>
            <a:lstStyle/>
            <a:p>
              <a:endParaRPr lang="en-US"/>
            </a:p>
          </p:txBody>
        </p:sp>
        <p:sp>
          <p:nvSpPr>
            <p:cNvPr id="28525" name="Freeform 885"/>
            <p:cNvSpPr>
              <a:spLocks/>
            </p:cNvSpPr>
            <p:nvPr/>
          </p:nvSpPr>
          <p:spPr bwMode="auto">
            <a:xfrm>
              <a:off x="938490" y="1519641"/>
              <a:ext cx="71354" cy="60863"/>
            </a:xfrm>
            <a:custGeom>
              <a:avLst/>
              <a:gdLst>
                <a:gd name="T0" fmla="*/ 2147483647 w 174"/>
                <a:gd name="T1" fmla="*/ 2147483647 h 178"/>
                <a:gd name="T2" fmla="*/ 2147483647 w 174"/>
                <a:gd name="T3" fmla="*/ 2147483647 h 178"/>
                <a:gd name="T4" fmla="*/ 2147483647 w 174"/>
                <a:gd name="T5" fmla="*/ 2147483647 h 178"/>
                <a:gd name="T6" fmla="*/ 2147483647 w 174"/>
                <a:gd name="T7" fmla="*/ 2147483647 h 178"/>
                <a:gd name="T8" fmla="*/ 2147483647 w 174"/>
                <a:gd name="T9" fmla="*/ 2147483647 h 178"/>
                <a:gd name="T10" fmla="*/ 2147483647 w 174"/>
                <a:gd name="T11" fmla="*/ 2147483647 h 178"/>
                <a:gd name="T12" fmla="*/ 2147483647 w 174"/>
                <a:gd name="T13" fmla="*/ 2147483647 h 178"/>
                <a:gd name="T14" fmla="*/ 0 w 174"/>
                <a:gd name="T15" fmla="*/ 2147483647 h 178"/>
                <a:gd name="T16" fmla="*/ 0 w 174"/>
                <a:gd name="T17" fmla="*/ 2147483647 h 178"/>
                <a:gd name="T18" fmla="*/ 0 w 174"/>
                <a:gd name="T19" fmla="*/ 2147483647 h 178"/>
                <a:gd name="T20" fmla="*/ 2147483647 w 174"/>
                <a:gd name="T21" fmla="*/ 2147483647 h 178"/>
                <a:gd name="T22" fmla="*/ 2147483647 w 174"/>
                <a:gd name="T23" fmla="*/ 2147483647 h 178"/>
                <a:gd name="T24" fmla="*/ 2147483647 w 174"/>
                <a:gd name="T25" fmla="*/ 2147483647 h 178"/>
                <a:gd name="T26" fmla="*/ 2147483647 w 174"/>
                <a:gd name="T27" fmla="*/ 2147483647 h 178"/>
                <a:gd name="T28" fmla="*/ 2147483647 w 174"/>
                <a:gd name="T29" fmla="*/ 2147483647 h 178"/>
                <a:gd name="T30" fmla="*/ 2147483647 w 174"/>
                <a:gd name="T31" fmla="*/ 2147483647 h 178"/>
                <a:gd name="T32" fmla="*/ 2147483647 w 174"/>
                <a:gd name="T33" fmla="*/ 0 h 178"/>
                <a:gd name="T34" fmla="*/ 2147483647 w 174"/>
                <a:gd name="T35" fmla="*/ 2147483647 h 178"/>
                <a:gd name="T36" fmla="*/ 2147483647 w 174"/>
                <a:gd name="T37" fmla="*/ 2147483647 h 178"/>
                <a:gd name="T38" fmla="*/ 2147483647 w 174"/>
                <a:gd name="T39" fmla="*/ 2147483647 h 178"/>
                <a:gd name="T40" fmla="*/ 2147483647 w 174"/>
                <a:gd name="T41" fmla="*/ 2147483647 h 178"/>
                <a:gd name="T42" fmla="*/ 2147483647 w 174"/>
                <a:gd name="T43" fmla="*/ 2147483647 h 178"/>
                <a:gd name="T44" fmla="*/ 2147483647 w 174"/>
                <a:gd name="T45" fmla="*/ 2147483647 h 178"/>
                <a:gd name="T46" fmla="*/ 2147483647 w 174"/>
                <a:gd name="T47" fmla="*/ 2147483647 h 178"/>
                <a:gd name="T48" fmla="*/ 2147483647 w 174"/>
                <a:gd name="T49" fmla="*/ 2147483647 h 178"/>
                <a:gd name="T50" fmla="*/ 2147483647 w 174"/>
                <a:gd name="T51" fmla="*/ 2147483647 h 178"/>
                <a:gd name="T52" fmla="*/ 2147483647 w 174"/>
                <a:gd name="T53" fmla="*/ 2147483647 h 178"/>
                <a:gd name="T54" fmla="*/ 2147483647 w 174"/>
                <a:gd name="T55" fmla="*/ 2147483647 h 178"/>
                <a:gd name="T56" fmla="*/ 2147483647 w 174"/>
                <a:gd name="T57" fmla="*/ 2147483647 h 178"/>
                <a:gd name="T58" fmla="*/ 2147483647 w 174"/>
                <a:gd name="T59" fmla="*/ 2147483647 h 178"/>
                <a:gd name="T60" fmla="*/ 2147483647 w 174"/>
                <a:gd name="T61" fmla="*/ 2147483647 h 178"/>
                <a:gd name="T62" fmla="*/ 2147483647 w 174"/>
                <a:gd name="T63" fmla="*/ 2147483647 h 178"/>
                <a:gd name="T64" fmla="*/ 2147483647 w 174"/>
                <a:gd name="T65" fmla="*/ 2147483647 h 1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
                <a:gd name="T100" fmla="*/ 0 h 178"/>
                <a:gd name="T101" fmla="*/ 174 w 174"/>
                <a:gd name="T102" fmla="*/ 178 h 1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 h="178">
                  <a:moveTo>
                    <a:pt x="85" y="178"/>
                  </a:moveTo>
                  <a:lnTo>
                    <a:pt x="68" y="174"/>
                  </a:lnTo>
                  <a:lnTo>
                    <a:pt x="51" y="169"/>
                  </a:lnTo>
                  <a:lnTo>
                    <a:pt x="39" y="161"/>
                  </a:lnTo>
                  <a:lnTo>
                    <a:pt x="26" y="152"/>
                  </a:lnTo>
                  <a:lnTo>
                    <a:pt x="13" y="140"/>
                  </a:lnTo>
                  <a:lnTo>
                    <a:pt x="9" y="123"/>
                  </a:lnTo>
                  <a:lnTo>
                    <a:pt x="0" y="106"/>
                  </a:lnTo>
                  <a:lnTo>
                    <a:pt x="0" y="89"/>
                  </a:lnTo>
                  <a:lnTo>
                    <a:pt x="0" y="72"/>
                  </a:lnTo>
                  <a:lnTo>
                    <a:pt x="9" y="55"/>
                  </a:lnTo>
                  <a:lnTo>
                    <a:pt x="13" y="38"/>
                  </a:lnTo>
                  <a:lnTo>
                    <a:pt x="26" y="26"/>
                  </a:lnTo>
                  <a:lnTo>
                    <a:pt x="39" y="17"/>
                  </a:lnTo>
                  <a:lnTo>
                    <a:pt x="51" y="9"/>
                  </a:lnTo>
                  <a:lnTo>
                    <a:pt x="68" y="5"/>
                  </a:lnTo>
                  <a:lnTo>
                    <a:pt x="85" y="0"/>
                  </a:lnTo>
                  <a:lnTo>
                    <a:pt x="102" y="5"/>
                  </a:lnTo>
                  <a:lnTo>
                    <a:pt x="119" y="9"/>
                  </a:lnTo>
                  <a:lnTo>
                    <a:pt x="136" y="17"/>
                  </a:lnTo>
                  <a:lnTo>
                    <a:pt x="149" y="26"/>
                  </a:lnTo>
                  <a:lnTo>
                    <a:pt x="157" y="38"/>
                  </a:lnTo>
                  <a:lnTo>
                    <a:pt x="166" y="55"/>
                  </a:lnTo>
                  <a:lnTo>
                    <a:pt x="170" y="72"/>
                  </a:lnTo>
                  <a:lnTo>
                    <a:pt x="174" y="89"/>
                  </a:lnTo>
                  <a:lnTo>
                    <a:pt x="170" y="106"/>
                  </a:lnTo>
                  <a:lnTo>
                    <a:pt x="166" y="123"/>
                  </a:lnTo>
                  <a:lnTo>
                    <a:pt x="157" y="140"/>
                  </a:lnTo>
                  <a:lnTo>
                    <a:pt x="149" y="152"/>
                  </a:lnTo>
                  <a:lnTo>
                    <a:pt x="136" y="161"/>
                  </a:lnTo>
                  <a:lnTo>
                    <a:pt x="119" y="169"/>
                  </a:lnTo>
                  <a:lnTo>
                    <a:pt x="102" y="174"/>
                  </a:lnTo>
                  <a:lnTo>
                    <a:pt x="85" y="178"/>
                  </a:lnTo>
                </a:path>
              </a:pathLst>
            </a:custGeom>
            <a:noFill/>
            <a:ln w="7938">
              <a:solidFill>
                <a:srgbClr val="000000"/>
              </a:solidFill>
              <a:round/>
              <a:headEnd/>
              <a:tailEnd/>
            </a:ln>
          </p:spPr>
          <p:txBody>
            <a:bodyPr/>
            <a:lstStyle/>
            <a:p>
              <a:endParaRPr lang="en-US"/>
            </a:p>
          </p:txBody>
        </p:sp>
        <p:sp>
          <p:nvSpPr>
            <p:cNvPr id="28526" name="Freeform 886"/>
            <p:cNvSpPr>
              <a:spLocks/>
            </p:cNvSpPr>
            <p:nvPr/>
          </p:nvSpPr>
          <p:spPr bwMode="auto">
            <a:xfrm>
              <a:off x="938490" y="1519641"/>
              <a:ext cx="71354" cy="60863"/>
            </a:xfrm>
            <a:custGeom>
              <a:avLst/>
              <a:gdLst>
                <a:gd name="T0" fmla="*/ 2147483647 w 174"/>
                <a:gd name="T1" fmla="*/ 2147483647 h 178"/>
                <a:gd name="T2" fmla="*/ 2147483647 w 174"/>
                <a:gd name="T3" fmla="*/ 2147483647 h 178"/>
                <a:gd name="T4" fmla="*/ 2147483647 w 174"/>
                <a:gd name="T5" fmla="*/ 2147483647 h 178"/>
                <a:gd name="T6" fmla="*/ 2147483647 w 174"/>
                <a:gd name="T7" fmla="*/ 2147483647 h 178"/>
                <a:gd name="T8" fmla="*/ 2147483647 w 174"/>
                <a:gd name="T9" fmla="*/ 2147483647 h 178"/>
                <a:gd name="T10" fmla="*/ 2147483647 w 174"/>
                <a:gd name="T11" fmla="*/ 2147483647 h 178"/>
                <a:gd name="T12" fmla="*/ 2147483647 w 174"/>
                <a:gd name="T13" fmla="*/ 2147483647 h 178"/>
                <a:gd name="T14" fmla="*/ 0 w 174"/>
                <a:gd name="T15" fmla="*/ 2147483647 h 178"/>
                <a:gd name="T16" fmla="*/ 0 w 174"/>
                <a:gd name="T17" fmla="*/ 2147483647 h 178"/>
                <a:gd name="T18" fmla="*/ 0 w 174"/>
                <a:gd name="T19" fmla="*/ 2147483647 h 178"/>
                <a:gd name="T20" fmla="*/ 2147483647 w 174"/>
                <a:gd name="T21" fmla="*/ 2147483647 h 178"/>
                <a:gd name="T22" fmla="*/ 2147483647 w 174"/>
                <a:gd name="T23" fmla="*/ 2147483647 h 178"/>
                <a:gd name="T24" fmla="*/ 2147483647 w 174"/>
                <a:gd name="T25" fmla="*/ 2147483647 h 178"/>
                <a:gd name="T26" fmla="*/ 2147483647 w 174"/>
                <a:gd name="T27" fmla="*/ 2147483647 h 178"/>
                <a:gd name="T28" fmla="*/ 2147483647 w 174"/>
                <a:gd name="T29" fmla="*/ 2147483647 h 178"/>
                <a:gd name="T30" fmla="*/ 2147483647 w 174"/>
                <a:gd name="T31" fmla="*/ 2147483647 h 178"/>
                <a:gd name="T32" fmla="*/ 2147483647 w 174"/>
                <a:gd name="T33" fmla="*/ 0 h 178"/>
                <a:gd name="T34" fmla="*/ 2147483647 w 174"/>
                <a:gd name="T35" fmla="*/ 2147483647 h 178"/>
                <a:gd name="T36" fmla="*/ 2147483647 w 174"/>
                <a:gd name="T37" fmla="*/ 2147483647 h 178"/>
                <a:gd name="T38" fmla="*/ 2147483647 w 174"/>
                <a:gd name="T39" fmla="*/ 2147483647 h 178"/>
                <a:gd name="T40" fmla="*/ 2147483647 w 174"/>
                <a:gd name="T41" fmla="*/ 2147483647 h 178"/>
                <a:gd name="T42" fmla="*/ 2147483647 w 174"/>
                <a:gd name="T43" fmla="*/ 2147483647 h 178"/>
                <a:gd name="T44" fmla="*/ 2147483647 w 174"/>
                <a:gd name="T45" fmla="*/ 2147483647 h 178"/>
                <a:gd name="T46" fmla="*/ 2147483647 w 174"/>
                <a:gd name="T47" fmla="*/ 2147483647 h 178"/>
                <a:gd name="T48" fmla="*/ 2147483647 w 174"/>
                <a:gd name="T49" fmla="*/ 2147483647 h 178"/>
                <a:gd name="T50" fmla="*/ 2147483647 w 174"/>
                <a:gd name="T51" fmla="*/ 2147483647 h 178"/>
                <a:gd name="T52" fmla="*/ 2147483647 w 174"/>
                <a:gd name="T53" fmla="*/ 2147483647 h 178"/>
                <a:gd name="T54" fmla="*/ 2147483647 w 174"/>
                <a:gd name="T55" fmla="*/ 2147483647 h 178"/>
                <a:gd name="T56" fmla="*/ 2147483647 w 174"/>
                <a:gd name="T57" fmla="*/ 2147483647 h 178"/>
                <a:gd name="T58" fmla="*/ 2147483647 w 174"/>
                <a:gd name="T59" fmla="*/ 2147483647 h 178"/>
                <a:gd name="T60" fmla="*/ 2147483647 w 174"/>
                <a:gd name="T61" fmla="*/ 2147483647 h 178"/>
                <a:gd name="T62" fmla="*/ 2147483647 w 174"/>
                <a:gd name="T63" fmla="*/ 2147483647 h 178"/>
                <a:gd name="T64" fmla="*/ 2147483647 w 174"/>
                <a:gd name="T65" fmla="*/ 2147483647 h 1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
                <a:gd name="T100" fmla="*/ 0 h 178"/>
                <a:gd name="T101" fmla="*/ 174 w 174"/>
                <a:gd name="T102" fmla="*/ 178 h 1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 h="178">
                  <a:moveTo>
                    <a:pt x="85" y="178"/>
                  </a:moveTo>
                  <a:lnTo>
                    <a:pt x="68" y="174"/>
                  </a:lnTo>
                  <a:lnTo>
                    <a:pt x="51" y="169"/>
                  </a:lnTo>
                  <a:lnTo>
                    <a:pt x="39" y="161"/>
                  </a:lnTo>
                  <a:lnTo>
                    <a:pt x="26" y="152"/>
                  </a:lnTo>
                  <a:lnTo>
                    <a:pt x="13" y="140"/>
                  </a:lnTo>
                  <a:lnTo>
                    <a:pt x="9" y="123"/>
                  </a:lnTo>
                  <a:lnTo>
                    <a:pt x="0" y="106"/>
                  </a:lnTo>
                  <a:lnTo>
                    <a:pt x="0" y="89"/>
                  </a:lnTo>
                  <a:lnTo>
                    <a:pt x="0" y="72"/>
                  </a:lnTo>
                  <a:lnTo>
                    <a:pt x="9" y="55"/>
                  </a:lnTo>
                  <a:lnTo>
                    <a:pt x="13" y="38"/>
                  </a:lnTo>
                  <a:lnTo>
                    <a:pt x="26" y="26"/>
                  </a:lnTo>
                  <a:lnTo>
                    <a:pt x="39" y="17"/>
                  </a:lnTo>
                  <a:lnTo>
                    <a:pt x="51" y="9"/>
                  </a:lnTo>
                  <a:lnTo>
                    <a:pt x="68" y="5"/>
                  </a:lnTo>
                  <a:lnTo>
                    <a:pt x="85" y="0"/>
                  </a:lnTo>
                  <a:lnTo>
                    <a:pt x="102" y="5"/>
                  </a:lnTo>
                  <a:lnTo>
                    <a:pt x="119" y="9"/>
                  </a:lnTo>
                  <a:lnTo>
                    <a:pt x="136" y="17"/>
                  </a:lnTo>
                  <a:lnTo>
                    <a:pt x="149" y="26"/>
                  </a:lnTo>
                  <a:lnTo>
                    <a:pt x="157" y="38"/>
                  </a:lnTo>
                  <a:lnTo>
                    <a:pt x="166" y="55"/>
                  </a:lnTo>
                  <a:lnTo>
                    <a:pt x="170" y="72"/>
                  </a:lnTo>
                  <a:lnTo>
                    <a:pt x="174" y="89"/>
                  </a:lnTo>
                  <a:lnTo>
                    <a:pt x="170" y="106"/>
                  </a:lnTo>
                  <a:lnTo>
                    <a:pt x="166" y="123"/>
                  </a:lnTo>
                  <a:lnTo>
                    <a:pt x="157" y="140"/>
                  </a:lnTo>
                  <a:lnTo>
                    <a:pt x="149" y="152"/>
                  </a:lnTo>
                  <a:lnTo>
                    <a:pt x="136" y="161"/>
                  </a:lnTo>
                  <a:lnTo>
                    <a:pt x="119" y="169"/>
                  </a:lnTo>
                  <a:lnTo>
                    <a:pt x="102" y="174"/>
                  </a:lnTo>
                  <a:lnTo>
                    <a:pt x="85" y="178"/>
                  </a:lnTo>
                </a:path>
              </a:pathLst>
            </a:custGeom>
            <a:noFill/>
            <a:ln w="7938">
              <a:solidFill>
                <a:srgbClr val="000000"/>
              </a:solidFill>
              <a:round/>
              <a:headEnd/>
              <a:tailEnd/>
            </a:ln>
          </p:spPr>
          <p:txBody>
            <a:bodyPr/>
            <a:lstStyle/>
            <a:p>
              <a:endParaRPr lang="en-US"/>
            </a:p>
          </p:txBody>
        </p:sp>
        <p:sp>
          <p:nvSpPr>
            <p:cNvPr id="28527" name="Freeform 887"/>
            <p:cNvSpPr>
              <a:spLocks/>
            </p:cNvSpPr>
            <p:nvPr/>
          </p:nvSpPr>
          <p:spPr bwMode="auto">
            <a:xfrm>
              <a:off x="654473" y="1340563"/>
              <a:ext cx="691153" cy="148647"/>
            </a:xfrm>
            <a:custGeom>
              <a:avLst/>
              <a:gdLst>
                <a:gd name="T0" fmla="*/ 2147483647 w 1973"/>
                <a:gd name="T1" fmla="*/ 2147483647 h 507"/>
                <a:gd name="T2" fmla="*/ 2147483647 w 1973"/>
                <a:gd name="T3" fmla="*/ 2147483647 h 507"/>
                <a:gd name="T4" fmla="*/ 2147483647 w 1973"/>
                <a:gd name="T5" fmla="*/ 0 h 507"/>
                <a:gd name="T6" fmla="*/ 0 w 1973"/>
                <a:gd name="T7" fmla="*/ 0 h 507"/>
                <a:gd name="T8" fmla="*/ 0 w 1973"/>
                <a:gd name="T9" fmla="*/ 2147483647 h 507"/>
                <a:gd name="T10" fmla="*/ 2147483647 w 1973"/>
                <a:gd name="T11" fmla="*/ 2147483647 h 507"/>
                <a:gd name="T12" fmla="*/ 0 60000 65536"/>
                <a:gd name="T13" fmla="*/ 0 60000 65536"/>
                <a:gd name="T14" fmla="*/ 0 60000 65536"/>
                <a:gd name="T15" fmla="*/ 0 60000 65536"/>
                <a:gd name="T16" fmla="*/ 0 60000 65536"/>
                <a:gd name="T17" fmla="*/ 0 60000 65536"/>
                <a:gd name="T18" fmla="*/ 0 w 1973"/>
                <a:gd name="T19" fmla="*/ 0 h 507"/>
                <a:gd name="T20" fmla="*/ 1973 w 1973"/>
                <a:gd name="T21" fmla="*/ 507 h 507"/>
              </a:gdLst>
              <a:ahLst/>
              <a:cxnLst>
                <a:cxn ang="T12">
                  <a:pos x="T0" y="T1"/>
                </a:cxn>
                <a:cxn ang="T13">
                  <a:pos x="T2" y="T3"/>
                </a:cxn>
                <a:cxn ang="T14">
                  <a:pos x="T4" y="T5"/>
                </a:cxn>
                <a:cxn ang="T15">
                  <a:pos x="T6" y="T7"/>
                </a:cxn>
                <a:cxn ang="T16">
                  <a:pos x="T8" y="T9"/>
                </a:cxn>
                <a:cxn ang="T17">
                  <a:pos x="T10" y="T11"/>
                </a:cxn>
              </a:cxnLst>
              <a:rect l="T18" t="T19" r="T20" b="T21"/>
              <a:pathLst>
                <a:path w="1973" h="507">
                  <a:moveTo>
                    <a:pt x="1973" y="507"/>
                  </a:moveTo>
                  <a:lnTo>
                    <a:pt x="1973" y="507"/>
                  </a:lnTo>
                  <a:lnTo>
                    <a:pt x="1973" y="0"/>
                  </a:lnTo>
                  <a:lnTo>
                    <a:pt x="0" y="0"/>
                  </a:lnTo>
                  <a:lnTo>
                    <a:pt x="0" y="507"/>
                  </a:lnTo>
                  <a:lnTo>
                    <a:pt x="1973" y="507"/>
                  </a:lnTo>
                  <a:close/>
                </a:path>
              </a:pathLst>
            </a:custGeom>
            <a:solidFill>
              <a:srgbClr val="969696"/>
            </a:solidFill>
            <a:ln w="0">
              <a:solidFill>
                <a:srgbClr val="969696"/>
              </a:solidFill>
              <a:round/>
              <a:headEnd/>
              <a:tailEnd/>
            </a:ln>
          </p:spPr>
          <p:txBody>
            <a:bodyPr/>
            <a:lstStyle/>
            <a:p>
              <a:endParaRPr lang="en-US"/>
            </a:p>
          </p:txBody>
        </p:sp>
        <p:sp>
          <p:nvSpPr>
            <p:cNvPr id="28528" name="Rectangle 888"/>
            <p:cNvSpPr>
              <a:spLocks noChangeArrowheads="1"/>
            </p:cNvSpPr>
            <p:nvPr/>
          </p:nvSpPr>
          <p:spPr bwMode="auto">
            <a:xfrm>
              <a:off x="654473" y="1340563"/>
              <a:ext cx="691153" cy="148647"/>
            </a:xfrm>
            <a:prstGeom prst="rect">
              <a:avLst/>
            </a:prstGeom>
            <a:noFill/>
            <a:ln w="7938">
              <a:solidFill>
                <a:srgbClr val="000000"/>
              </a:solidFill>
              <a:miter lim="800000"/>
              <a:headEnd/>
              <a:tailEnd/>
            </a:ln>
          </p:spPr>
          <p:txBody>
            <a:bodyPr/>
            <a:lstStyle/>
            <a:p>
              <a:endParaRPr lang="en-US"/>
            </a:p>
          </p:txBody>
        </p:sp>
        <p:sp>
          <p:nvSpPr>
            <p:cNvPr id="28529" name="Rectangle 889"/>
            <p:cNvSpPr>
              <a:spLocks noChangeArrowheads="1"/>
            </p:cNvSpPr>
            <p:nvPr/>
          </p:nvSpPr>
          <p:spPr bwMode="auto">
            <a:xfrm>
              <a:off x="654473" y="1340563"/>
              <a:ext cx="691153" cy="148647"/>
            </a:xfrm>
            <a:prstGeom prst="rect">
              <a:avLst/>
            </a:prstGeom>
            <a:noFill/>
            <a:ln w="7938">
              <a:solidFill>
                <a:srgbClr val="000000"/>
              </a:solidFill>
              <a:miter lim="800000"/>
              <a:headEnd/>
              <a:tailEnd/>
            </a:ln>
          </p:spPr>
          <p:txBody>
            <a:bodyPr/>
            <a:lstStyle/>
            <a:p>
              <a:endParaRPr lang="en-US"/>
            </a:p>
          </p:txBody>
        </p:sp>
        <p:sp>
          <p:nvSpPr>
            <p:cNvPr id="28530" name="Freeform 890"/>
            <p:cNvSpPr>
              <a:spLocks/>
            </p:cNvSpPr>
            <p:nvPr/>
          </p:nvSpPr>
          <p:spPr bwMode="auto">
            <a:xfrm>
              <a:off x="3803837" y="1345245"/>
              <a:ext cx="444912" cy="150987"/>
            </a:xfrm>
            <a:custGeom>
              <a:avLst/>
              <a:gdLst>
                <a:gd name="T0" fmla="*/ 2147483647 w 1273"/>
                <a:gd name="T1" fmla="*/ 2147483647 h 517"/>
                <a:gd name="T2" fmla="*/ 2147483647 w 1273"/>
                <a:gd name="T3" fmla="*/ 2147483647 h 517"/>
                <a:gd name="T4" fmla="*/ 2147483647 w 1273"/>
                <a:gd name="T5" fmla="*/ 0 h 517"/>
                <a:gd name="T6" fmla="*/ 0 w 1273"/>
                <a:gd name="T7" fmla="*/ 0 h 517"/>
                <a:gd name="T8" fmla="*/ 0 w 1273"/>
                <a:gd name="T9" fmla="*/ 2147483647 h 517"/>
                <a:gd name="T10" fmla="*/ 2147483647 w 1273"/>
                <a:gd name="T11" fmla="*/ 2147483647 h 517"/>
                <a:gd name="T12" fmla="*/ 0 60000 65536"/>
                <a:gd name="T13" fmla="*/ 0 60000 65536"/>
                <a:gd name="T14" fmla="*/ 0 60000 65536"/>
                <a:gd name="T15" fmla="*/ 0 60000 65536"/>
                <a:gd name="T16" fmla="*/ 0 60000 65536"/>
                <a:gd name="T17" fmla="*/ 0 60000 65536"/>
                <a:gd name="T18" fmla="*/ 0 w 1273"/>
                <a:gd name="T19" fmla="*/ 0 h 517"/>
                <a:gd name="T20" fmla="*/ 1273 w 1273"/>
                <a:gd name="T21" fmla="*/ 517 h 517"/>
              </a:gdLst>
              <a:ahLst/>
              <a:cxnLst>
                <a:cxn ang="T12">
                  <a:pos x="T0" y="T1"/>
                </a:cxn>
                <a:cxn ang="T13">
                  <a:pos x="T2" y="T3"/>
                </a:cxn>
                <a:cxn ang="T14">
                  <a:pos x="T4" y="T5"/>
                </a:cxn>
                <a:cxn ang="T15">
                  <a:pos x="T6" y="T7"/>
                </a:cxn>
                <a:cxn ang="T16">
                  <a:pos x="T8" y="T9"/>
                </a:cxn>
                <a:cxn ang="T17">
                  <a:pos x="T10" y="T11"/>
                </a:cxn>
              </a:cxnLst>
              <a:rect l="T18" t="T19" r="T20" b="T21"/>
              <a:pathLst>
                <a:path w="1273" h="517">
                  <a:moveTo>
                    <a:pt x="1273" y="517"/>
                  </a:moveTo>
                  <a:lnTo>
                    <a:pt x="1273" y="517"/>
                  </a:lnTo>
                  <a:lnTo>
                    <a:pt x="1273" y="0"/>
                  </a:lnTo>
                  <a:lnTo>
                    <a:pt x="0" y="0"/>
                  </a:lnTo>
                  <a:lnTo>
                    <a:pt x="0" y="517"/>
                  </a:lnTo>
                  <a:lnTo>
                    <a:pt x="1273" y="517"/>
                  </a:lnTo>
                  <a:close/>
                </a:path>
              </a:pathLst>
            </a:custGeom>
            <a:solidFill>
              <a:srgbClr val="DBDBDB"/>
            </a:solidFill>
            <a:ln w="0">
              <a:solidFill>
                <a:srgbClr val="DBDBDB"/>
              </a:solidFill>
              <a:round/>
              <a:headEnd/>
              <a:tailEnd/>
            </a:ln>
          </p:spPr>
          <p:txBody>
            <a:bodyPr/>
            <a:lstStyle/>
            <a:p>
              <a:endParaRPr lang="en-US"/>
            </a:p>
          </p:txBody>
        </p:sp>
        <p:sp>
          <p:nvSpPr>
            <p:cNvPr id="28531" name="Rectangle 891"/>
            <p:cNvSpPr>
              <a:spLocks noChangeArrowheads="1"/>
            </p:cNvSpPr>
            <p:nvPr/>
          </p:nvSpPr>
          <p:spPr bwMode="auto">
            <a:xfrm>
              <a:off x="3803837" y="1345245"/>
              <a:ext cx="444912" cy="150987"/>
            </a:xfrm>
            <a:prstGeom prst="rect">
              <a:avLst/>
            </a:prstGeom>
            <a:noFill/>
            <a:ln w="7938">
              <a:solidFill>
                <a:srgbClr val="000000"/>
              </a:solidFill>
              <a:miter lim="800000"/>
              <a:headEnd/>
              <a:tailEnd/>
            </a:ln>
          </p:spPr>
          <p:txBody>
            <a:bodyPr/>
            <a:lstStyle/>
            <a:p>
              <a:endParaRPr lang="en-US"/>
            </a:p>
          </p:txBody>
        </p:sp>
        <p:sp>
          <p:nvSpPr>
            <p:cNvPr id="28532" name="Rectangle 892"/>
            <p:cNvSpPr>
              <a:spLocks noChangeArrowheads="1"/>
            </p:cNvSpPr>
            <p:nvPr/>
          </p:nvSpPr>
          <p:spPr bwMode="auto">
            <a:xfrm>
              <a:off x="3803837" y="1345245"/>
              <a:ext cx="444912" cy="150987"/>
            </a:xfrm>
            <a:prstGeom prst="rect">
              <a:avLst/>
            </a:prstGeom>
            <a:noFill/>
            <a:ln w="7938">
              <a:solidFill>
                <a:srgbClr val="000000"/>
              </a:solidFill>
              <a:miter lim="800000"/>
              <a:headEnd/>
              <a:tailEnd/>
            </a:ln>
          </p:spPr>
          <p:txBody>
            <a:bodyPr/>
            <a:lstStyle/>
            <a:p>
              <a:endParaRPr lang="en-US"/>
            </a:p>
          </p:txBody>
        </p:sp>
        <p:sp>
          <p:nvSpPr>
            <p:cNvPr id="28533" name="Freeform 893"/>
            <p:cNvSpPr>
              <a:spLocks/>
            </p:cNvSpPr>
            <p:nvPr/>
          </p:nvSpPr>
          <p:spPr bwMode="auto">
            <a:xfrm>
              <a:off x="3715694" y="1395574"/>
              <a:ext cx="88143" cy="49159"/>
            </a:xfrm>
            <a:custGeom>
              <a:avLst/>
              <a:gdLst>
                <a:gd name="T0" fmla="*/ 0 w 249"/>
                <a:gd name="T1" fmla="*/ 2147483647 h 165"/>
                <a:gd name="T2" fmla="*/ 2147483647 w 249"/>
                <a:gd name="T3" fmla="*/ 2147483647 h 165"/>
                <a:gd name="T4" fmla="*/ 0 w 249"/>
                <a:gd name="T5" fmla="*/ 2147483647 h 165"/>
                <a:gd name="T6" fmla="*/ 0 w 249"/>
                <a:gd name="T7" fmla="*/ 2147483647 h 165"/>
                <a:gd name="T8" fmla="*/ 2147483647 w 249"/>
                <a:gd name="T9" fmla="*/ 2147483647 h 165"/>
                <a:gd name="T10" fmla="*/ 2147483647 w 249"/>
                <a:gd name="T11" fmla="*/ 0 h 165"/>
                <a:gd name="T12" fmla="*/ 0 w 249"/>
                <a:gd name="T13" fmla="*/ 0 h 165"/>
                <a:gd name="T14" fmla="*/ 0 w 249"/>
                <a:gd name="T15" fmla="*/ 2147483647 h 165"/>
                <a:gd name="T16" fmla="*/ 0 60000 65536"/>
                <a:gd name="T17" fmla="*/ 0 60000 65536"/>
                <a:gd name="T18" fmla="*/ 0 60000 65536"/>
                <a:gd name="T19" fmla="*/ 0 60000 65536"/>
                <a:gd name="T20" fmla="*/ 0 60000 65536"/>
                <a:gd name="T21" fmla="*/ 0 60000 65536"/>
                <a:gd name="T22" fmla="*/ 0 60000 65536"/>
                <a:gd name="T23" fmla="*/ 0 60000 65536"/>
                <a:gd name="T24" fmla="*/ 0 w 249"/>
                <a:gd name="T25" fmla="*/ 0 h 165"/>
                <a:gd name="T26" fmla="*/ 249 w 249"/>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9" h="165">
                  <a:moveTo>
                    <a:pt x="0" y="65"/>
                  </a:moveTo>
                  <a:lnTo>
                    <a:pt x="174" y="85"/>
                  </a:lnTo>
                  <a:lnTo>
                    <a:pt x="0" y="105"/>
                  </a:lnTo>
                  <a:lnTo>
                    <a:pt x="0" y="165"/>
                  </a:lnTo>
                  <a:lnTo>
                    <a:pt x="249" y="165"/>
                  </a:lnTo>
                  <a:lnTo>
                    <a:pt x="249" y="0"/>
                  </a:lnTo>
                  <a:lnTo>
                    <a:pt x="0" y="0"/>
                  </a:lnTo>
                  <a:lnTo>
                    <a:pt x="0" y="65"/>
                  </a:lnTo>
                  <a:close/>
                </a:path>
              </a:pathLst>
            </a:custGeom>
            <a:solidFill>
              <a:srgbClr val="9EFF80"/>
            </a:solidFill>
            <a:ln w="0">
              <a:solidFill>
                <a:srgbClr val="9EFF80"/>
              </a:solidFill>
              <a:round/>
              <a:headEnd/>
              <a:tailEnd/>
            </a:ln>
          </p:spPr>
          <p:txBody>
            <a:bodyPr/>
            <a:lstStyle/>
            <a:p>
              <a:endParaRPr lang="en-US"/>
            </a:p>
          </p:txBody>
        </p:sp>
        <p:sp>
          <p:nvSpPr>
            <p:cNvPr id="28534" name="Rectangle 894"/>
            <p:cNvSpPr>
              <a:spLocks noChangeArrowheads="1"/>
            </p:cNvSpPr>
            <p:nvPr/>
          </p:nvSpPr>
          <p:spPr bwMode="auto">
            <a:xfrm>
              <a:off x="3715694" y="1348756"/>
              <a:ext cx="88143" cy="46818"/>
            </a:xfrm>
            <a:prstGeom prst="rect">
              <a:avLst/>
            </a:prstGeom>
            <a:solidFill>
              <a:srgbClr val="9EFF80"/>
            </a:solidFill>
            <a:ln w="0">
              <a:solidFill>
                <a:srgbClr val="9EFF80"/>
              </a:solidFill>
              <a:miter lim="800000"/>
              <a:headEnd/>
              <a:tailEnd/>
            </a:ln>
          </p:spPr>
          <p:txBody>
            <a:bodyPr/>
            <a:lstStyle/>
            <a:p>
              <a:endParaRPr lang="en-US"/>
            </a:p>
          </p:txBody>
        </p:sp>
        <p:sp>
          <p:nvSpPr>
            <p:cNvPr id="28535" name="Rectangle 895"/>
            <p:cNvSpPr>
              <a:spLocks noChangeArrowheads="1"/>
            </p:cNvSpPr>
            <p:nvPr/>
          </p:nvSpPr>
          <p:spPr bwMode="auto">
            <a:xfrm>
              <a:off x="3715694" y="1444733"/>
              <a:ext cx="88143" cy="49159"/>
            </a:xfrm>
            <a:prstGeom prst="rect">
              <a:avLst/>
            </a:prstGeom>
            <a:solidFill>
              <a:srgbClr val="9EFF80"/>
            </a:solidFill>
            <a:ln w="0">
              <a:solidFill>
                <a:srgbClr val="9EFF80"/>
              </a:solidFill>
              <a:miter lim="800000"/>
              <a:headEnd/>
              <a:tailEnd/>
            </a:ln>
          </p:spPr>
          <p:txBody>
            <a:bodyPr/>
            <a:lstStyle/>
            <a:p>
              <a:endParaRPr lang="en-US"/>
            </a:p>
          </p:txBody>
        </p:sp>
        <p:sp>
          <p:nvSpPr>
            <p:cNvPr id="28536" name="Rectangle 896"/>
            <p:cNvSpPr>
              <a:spLocks noChangeArrowheads="1"/>
            </p:cNvSpPr>
            <p:nvPr/>
          </p:nvSpPr>
          <p:spPr bwMode="auto">
            <a:xfrm>
              <a:off x="3803837" y="1348756"/>
              <a:ext cx="444912" cy="145135"/>
            </a:xfrm>
            <a:prstGeom prst="rect">
              <a:avLst/>
            </a:prstGeom>
            <a:solidFill>
              <a:srgbClr val="40FF00"/>
            </a:solidFill>
            <a:ln w="0">
              <a:solidFill>
                <a:srgbClr val="40FF00"/>
              </a:solidFill>
              <a:miter lim="800000"/>
              <a:headEnd/>
              <a:tailEnd/>
            </a:ln>
          </p:spPr>
          <p:txBody>
            <a:bodyPr/>
            <a:lstStyle/>
            <a:p>
              <a:endParaRPr lang="en-US"/>
            </a:p>
          </p:txBody>
        </p:sp>
        <p:sp>
          <p:nvSpPr>
            <p:cNvPr id="28537" name="Rectangle 898"/>
            <p:cNvSpPr>
              <a:spLocks noChangeArrowheads="1"/>
            </p:cNvSpPr>
            <p:nvPr/>
          </p:nvSpPr>
          <p:spPr bwMode="auto">
            <a:xfrm>
              <a:off x="3591351" y="1708678"/>
              <a:ext cx="838313" cy="548020"/>
            </a:xfrm>
            <a:prstGeom prst="rect">
              <a:avLst/>
            </a:prstGeom>
            <a:noFill/>
            <a:ln w="9525">
              <a:noFill/>
              <a:miter lim="800000"/>
              <a:headEnd/>
              <a:tailEnd/>
            </a:ln>
          </p:spPr>
          <p:txBody>
            <a:bodyPr lIns="0" tIns="0" rIns="0" bIns="0">
              <a:spAutoFit/>
            </a:bodyPr>
            <a:lstStyle/>
            <a:p>
              <a:pPr algn="ctr"/>
              <a:r>
                <a:rPr lang="en-US" sz="1200">
                  <a:solidFill>
                    <a:srgbClr val="000000"/>
                  </a:solidFill>
                </a:rPr>
                <a:t>Composite YVO</a:t>
              </a:r>
              <a:r>
                <a:rPr lang="en-US" sz="1200" baseline="-25000">
                  <a:solidFill>
                    <a:srgbClr val="000000"/>
                  </a:solidFill>
                </a:rPr>
                <a:t>4 </a:t>
              </a:r>
              <a:r>
                <a:rPr lang="en-US" sz="1200">
                  <a:solidFill>
                    <a:srgbClr val="000000"/>
                  </a:solidFill>
                </a:rPr>
                <a:t>rod with HR </a:t>
              </a:r>
              <a:endParaRPr lang="en-US" sz="1200"/>
            </a:p>
          </p:txBody>
        </p:sp>
        <p:sp>
          <p:nvSpPr>
            <p:cNvPr id="28538" name="Rectangle 899"/>
            <p:cNvSpPr>
              <a:spLocks noChangeArrowheads="1"/>
            </p:cNvSpPr>
            <p:nvPr/>
          </p:nvSpPr>
          <p:spPr bwMode="auto">
            <a:xfrm>
              <a:off x="2630783" y="1657847"/>
              <a:ext cx="596981" cy="548020"/>
            </a:xfrm>
            <a:prstGeom prst="rect">
              <a:avLst/>
            </a:prstGeom>
            <a:noFill/>
            <a:ln w="9525">
              <a:noFill/>
              <a:miter lim="800000"/>
              <a:headEnd/>
              <a:tailEnd/>
            </a:ln>
          </p:spPr>
          <p:txBody>
            <a:bodyPr wrap="none" lIns="0" tIns="0" rIns="0" bIns="0">
              <a:spAutoFit/>
            </a:bodyPr>
            <a:lstStyle/>
            <a:p>
              <a:pPr algn="ctr"/>
              <a:r>
                <a:rPr lang="en-US" sz="1200">
                  <a:solidFill>
                    <a:srgbClr val="000000"/>
                  </a:solidFill>
                </a:rPr>
                <a:t>Fiber</a:t>
              </a:r>
            </a:p>
            <a:p>
              <a:pPr algn="ctr"/>
              <a:r>
                <a:rPr lang="en-US" sz="1200">
                  <a:solidFill>
                    <a:srgbClr val="000000"/>
                  </a:solidFill>
                </a:rPr>
                <a:t>Coupling</a:t>
              </a:r>
            </a:p>
            <a:p>
              <a:pPr algn="ctr"/>
              <a:r>
                <a:rPr lang="en-US" sz="1200">
                  <a:solidFill>
                    <a:srgbClr val="000000"/>
                  </a:solidFill>
                </a:rPr>
                <a:t>Optics</a:t>
              </a:r>
              <a:endParaRPr lang="en-US" sz="1200"/>
            </a:p>
          </p:txBody>
        </p:sp>
        <p:sp>
          <p:nvSpPr>
            <p:cNvPr id="28539" name="Rectangle 900"/>
            <p:cNvSpPr>
              <a:spLocks noChangeArrowheads="1"/>
            </p:cNvSpPr>
            <p:nvPr/>
          </p:nvSpPr>
          <p:spPr bwMode="auto">
            <a:xfrm>
              <a:off x="5763345" y="1066939"/>
              <a:ext cx="211166" cy="182673"/>
            </a:xfrm>
            <a:prstGeom prst="rect">
              <a:avLst/>
            </a:prstGeom>
            <a:noFill/>
            <a:ln w="9525">
              <a:noFill/>
              <a:miter lim="800000"/>
              <a:headEnd/>
              <a:tailEnd/>
            </a:ln>
          </p:spPr>
          <p:txBody>
            <a:bodyPr wrap="none" lIns="0" tIns="0" rIns="0" bIns="0">
              <a:spAutoFit/>
            </a:bodyPr>
            <a:lstStyle/>
            <a:p>
              <a:pPr algn="ctr"/>
              <a:r>
                <a:rPr lang="en-US" sz="1200">
                  <a:solidFill>
                    <a:srgbClr val="000000"/>
                  </a:solidFill>
                  <a:sym typeface="Symbol" pitchFamily="18" charset="2"/>
                </a:rPr>
                <a:t>/4</a:t>
              </a:r>
              <a:endParaRPr lang="en-US" sz="1200"/>
            </a:p>
          </p:txBody>
        </p:sp>
        <p:sp>
          <p:nvSpPr>
            <p:cNvPr id="28540" name="Rectangle 901"/>
            <p:cNvSpPr>
              <a:spLocks noChangeArrowheads="1"/>
            </p:cNvSpPr>
            <p:nvPr/>
          </p:nvSpPr>
          <p:spPr bwMode="auto">
            <a:xfrm>
              <a:off x="5852257" y="1676909"/>
              <a:ext cx="609683" cy="365347"/>
            </a:xfrm>
            <a:prstGeom prst="rect">
              <a:avLst/>
            </a:prstGeom>
            <a:noFill/>
            <a:ln w="9525">
              <a:noFill/>
              <a:miter lim="800000"/>
              <a:headEnd/>
              <a:tailEnd/>
            </a:ln>
          </p:spPr>
          <p:txBody>
            <a:bodyPr lIns="0" tIns="0" rIns="0" bIns="0">
              <a:spAutoFit/>
            </a:bodyPr>
            <a:lstStyle/>
            <a:p>
              <a:pPr algn="ctr"/>
              <a:r>
                <a:rPr lang="en-US" sz="1200">
                  <a:solidFill>
                    <a:srgbClr val="000000"/>
                  </a:solidFill>
                </a:rPr>
                <a:t>Output coupler</a:t>
              </a:r>
              <a:endParaRPr lang="en-US" sz="1200"/>
            </a:p>
          </p:txBody>
        </p:sp>
        <p:sp>
          <p:nvSpPr>
            <p:cNvPr id="28541" name="Rectangle 904"/>
            <p:cNvSpPr>
              <a:spLocks noChangeArrowheads="1"/>
            </p:cNvSpPr>
            <p:nvPr/>
          </p:nvSpPr>
          <p:spPr bwMode="auto">
            <a:xfrm>
              <a:off x="4281557" y="838200"/>
              <a:ext cx="912232" cy="369556"/>
            </a:xfrm>
            <a:prstGeom prst="rect">
              <a:avLst/>
            </a:prstGeom>
            <a:noFill/>
            <a:ln w="9525">
              <a:noFill/>
              <a:miter lim="800000"/>
              <a:headEnd/>
              <a:tailEnd/>
            </a:ln>
          </p:spPr>
          <p:txBody>
            <a:bodyPr wrap="none" lIns="0" tIns="0" rIns="0" bIns="0">
              <a:spAutoFit/>
            </a:bodyPr>
            <a:lstStyle/>
            <a:p>
              <a:pPr algn="ctr"/>
              <a:r>
                <a:rPr lang="en-US" sz="1200">
                  <a:solidFill>
                    <a:srgbClr val="000000"/>
                  </a:solidFill>
                </a:rPr>
                <a:t>1 µm polarizer</a:t>
              </a:r>
            </a:p>
            <a:p>
              <a:pPr algn="ctr"/>
              <a:r>
                <a:rPr lang="en-US" sz="1200">
                  <a:solidFill>
                    <a:srgbClr val="000000"/>
                  </a:solidFill>
                </a:rPr>
                <a:t>880 nm HR</a:t>
              </a:r>
              <a:endParaRPr lang="en-US" sz="1200"/>
            </a:p>
          </p:txBody>
        </p:sp>
        <p:grpSp>
          <p:nvGrpSpPr>
            <p:cNvPr id="28542" name="Group 919"/>
            <p:cNvGrpSpPr>
              <a:grpSpLocks/>
            </p:cNvGrpSpPr>
            <p:nvPr/>
          </p:nvGrpSpPr>
          <p:grpSpPr bwMode="auto">
            <a:xfrm>
              <a:off x="3701994" y="1266120"/>
              <a:ext cx="3426786" cy="295209"/>
              <a:chOff x="3701988" y="1266120"/>
              <a:chExt cx="2854279" cy="295209"/>
            </a:xfrm>
          </p:grpSpPr>
          <p:sp>
            <p:nvSpPr>
              <p:cNvPr id="28544" name="Line 42"/>
              <p:cNvSpPr>
                <a:spLocks noChangeShapeType="1"/>
              </p:cNvSpPr>
              <p:nvPr/>
            </p:nvSpPr>
            <p:spPr bwMode="auto">
              <a:xfrm flipH="1">
                <a:off x="6331542" y="1413025"/>
                <a:ext cx="224725" cy="148304"/>
              </a:xfrm>
              <a:prstGeom prst="line">
                <a:avLst/>
              </a:prstGeom>
              <a:noFill/>
              <a:ln w="39688">
                <a:solidFill>
                  <a:srgbClr val="FF0000"/>
                </a:solidFill>
                <a:round/>
                <a:headEnd/>
                <a:tailEnd/>
              </a:ln>
            </p:spPr>
            <p:txBody>
              <a:bodyPr/>
              <a:lstStyle/>
              <a:p>
                <a:endParaRPr lang="en-US"/>
              </a:p>
            </p:txBody>
          </p:sp>
          <p:sp>
            <p:nvSpPr>
              <p:cNvPr id="28545" name="Line 43"/>
              <p:cNvSpPr>
                <a:spLocks noChangeShapeType="1"/>
              </p:cNvSpPr>
              <p:nvPr/>
            </p:nvSpPr>
            <p:spPr bwMode="auto">
              <a:xfrm flipH="1" flipV="1">
                <a:off x="6333883" y="1266120"/>
                <a:ext cx="222384" cy="146905"/>
              </a:xfrm>
              <a:prstGeom prst="line">
                <a:avLst/>
              </a:prstGeom>
              <a:noFill/>
              <a:ln w="39688">
                <a:solidFill>
                  <a:srgbClr val="FF0000"/>
                </a:solidFill>
                <a:round/>
                <a:headEnd/>
                <a:tailEnd/>
              </a:ln>
            </p:spPr>
            <p:txBody>
              <a:bodyPr/>
              <a:lstStyle/>
              <a:p>
                <a:endParaRPr lang="en-US"/>
              </a:p>
            </p:txBody>
          </p:sp>
          <p:sp>
            <p:nvSpPr>
              <p:cNvPr id="28546" name="Line 41"/>
              <p:cNvSpPr>
                <a:spLocks noChangeShapeType="1"/>
              </p:cNvSpPr>
              <p:nvPr/>
            </p:nvSpPr>
            <p:spPr bwMode="auto">
              <a:xfrm flipV="1">
                <a:off x="3701988" y="1414424"/>
                <a:ext cx="2854279" cy="14881"/>
              </a:xfrm>
              <a:prstGeom prst="line">
                <a:avLst/>
              </a:prstGeom>
              <a:noFill/>
              <a:ln w="39688">
                <a:solidFill>
                  <a:srgbClr val="FF0000"/>
                </a:solidFill>
                <a:round/>
                <a:headEnd/>
                <a:tailEnd/>
              </a:ln>
            </p:spPr>
            <p:txBody>
              <a:bodyPr/>
              <a:lstStyle/>
              <a:p>
                <a:endParaRPr lang="en-US"/>
              </a:p>
            </p:txBody>
          </p:sp>
        </p:grpSp>
        <p:sp>
          <p:nvSpPr>
            <p:cNvPr id="28543" name="Freeform 38"/>
            <p:cNvSpPr>
              <a:spLocks/>
            </p:cNvSpPr>
            <p:nvPr/>
          </p:nvSpPr>
          <p:spPr bwMode="auto">
            <a:xfrm rot="2700000">
              <a:off x="4759616" y="1253609"/>
              <a:ext cx="72568" cy="351173"/>
            </a:xfrm>
            <a:custGeom>
              <a:avLst/>
              <a:gdLst>
                <a:gd name="T0" fmla="*/ 2147483647 w 250"/>
                <a:gd name="T1" fmla="*/ 2147483647 h 1003"/>
                <a:gd name="T2" fmla="*/ 2147483647 w 250"/>
                <a:gd name="T3" fmla="*/ 2147483647 h 1003"/>
                <a:gd name="T4" fmla="*/ 2147483647 w 250"/>
                <a:gd name="T5" fmla="*/ 0 h 1003"/>
                <a:gd name="T6" fmla="*/ 0 w 250"/>
                <a:gd name="T7" fmla="*/ 0 h 1003"/>
                <a:gd name="T8" fmla="*/ 0 w 250"/>
                <a:gd name="T9" fmla="*/ 2147483647 h 1003"/>
                <a:gd name="T10" fmla="*/ 2147483647 w 250"/>
                <a:gd name="T11" fmla="*/ 2147483647 h 1003"/>
                <a:gd name="T12" fmla="*/ 0 60000 65536"/>
                <a:gd name="T13" fmla="*/ 0 60000 65536"/>
                <a:gd name="T14" fmla="*/ 0 60000 65536"/>
                <a:gd name="T15" fmla="*/ 0 60000 65536"/>
                <a:gd name="T16" fmla="*/ 0 60000 65536"/>
                <a:gd name="T17" fmla="*/ 0 60000 65536"/>
                <a:gd name="T18" fmla="*/ 0 w 250"/>
                <a:gd name="T19" fmla="*/ 0 h 1003"/>
                <a:gd name="T20" fmla="*/ 250 w 250"/>
                <a:gd name="T21" fmla="*/ 1003 h 1003"/>
              </a:gdLst>
              <a:ahLst/>
              <a:cxnLst>
                <a:cxn ang="T12">
                  <a:pos x="T0" y="T1"/>
                </a:cxn>
                <a:cxn ang="T13">
                  <a:pos x="T2" y="T3"/>
                </a:cxn>
                <a:cxn ang="T14">
                  <a:pos x="T4" y="T5"/>
                </a:cxn>
                <a:cxn ang="T15">
                  <a:pos x="T6" y="T7"/>
                </a:cxn>
                <a:cxn ang="T16">
                  <a:pos x="T8" y="T9"/>
                </a:cxn>
                <a:cxn ang="T17">
                  <a:pos x="T10" y="T11"/>
                </a:cxn>
              </a:cxnLst>
              <a:rect l="T18" t="T19" r="T20" b="T21"/>
              <a:pathLst>
                <a:path w="250" h="1003">
                  <a:moveTo>
                    <a:pt x="250" y="1003"/>
                  </a:moveTo>
                  <a:lnTo>
                    <a:pt x="250" y="1003"/>
                  </a:lnTo>
                  <a:lnTo>
                    <a:pt x="250" y="0"/>
                  </a:lnTo>
                  <a:lnTo>
                    <a:pt x="0" y="0"/>
                  </a:lnTo>
                  <a:lnTo>
                    <a:pt x="0" y="1003"/>
                  </a:lnTo>
                  <a:lnTo>
                    <a:pt x="250" y="1003"/>
                  </a:lnTo>
                  <a:close/>
                </a:path>
              </a:pathLst>
            </a:custGeom>
            <a:solidFill>
              <a:srgbClr val="FFBF80"/>
            </a:solidFill>
            <a:ln w="0">
              <a:solidFill>
                <a:srgbClr val="FFBF80"/>
              </a:solidFill>
              <a:round/>
              <a:headEnd/>
              <a:tailEnd/>
            </a:ln>
          </p:spPr>
          <p:txBody>
            <a:bodyPr rot="10800000" vert="eaVert"/>
            <a:lstStyle/>
            <a:p>
              <a:endParaRPr 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2078038" y="106363"/>
            <a:ext cx="5291137" cy="701675"/>
          </a:xfrm>
          <a:noFill/>
          <a:ln>
            <a:miter lim="800000"/>
            <a:headEnd/>
            <a:tailEnd/>
          </a:ln>
        </p:spPr>
        <p:txBody>
          <a:bodyPr vert="horz" wrap="square" lIns="91440" tIns="45720" rIns="91440" bIns="45720" numCol="1" anchor="t" anchorCtr="0" compatLnSpc="1">
            <a:prstTxWarp prst="textNoShape">
              <a:avLst/>
            </a:prstTxWarp>
          </a:bodyPr>
          <a:lstStyle/>
          <a:p>
            <a:r>
              <a:rPr lang="en-US" sz="2200" smtClean="0"/>
              <a:t>Typical Short Pulse Oscillator</a:t>
            </a:r>
            <a:br>
              <a:rPr lang="en-US" sz="2200" smtClean="0"/>
            </a:br>
            <a:r>
              <a:rPr lang="en-US" sz="2200" smtClean="0"/>
              <a:t>Performance</a:t>
            </a:r>
          </a:p>
        </p:txBody>
      </p:sp>
      <p:pic>
        <p:nvPicPr>
          <p:cNvPr id="1028" name="Picture 2"/>
          <p:cNvPicPr>
            <a:picLocks noChangeAspect="1" noChangeArrowheads="1"/>
          </p:cNvPicPr>
          <p:nvPr/>
        </p:nvPicPr>
        <p:blipFill>
          <a:blip r:embed="rId4"/>
          <a:srcRect l="31845" t="17314" b="5988"/>
          <a:stretch>
            <a:fillRect/>
          </a:stretch>
        </p:blipFill>
        <p:spPr bwMode="auto">
          <a:xfrm>
            <a:off x="869950" y="4483100"/>
            <a:ext cx="2376488" cy="2139950"/>
          </a:xfrm>
          <a:prstGeom prst="rect">
            <a:avLst/>
          </a:prstGeom>
          <a:noFill/>
          <a:ln w="9525">
            <a:noFill/>
            <a:miter lim="800000"/>
            <a:headEnd/>
            <a:tailEnd/>
          </a:ln>
        </p:spPr>
      </p:pic>
      <p:sp>
        <p:nvSpPr>
          <p:cNvPr id="1029" name="TextBox 42"/>
          <p:cNvSpPr txBox="1">
            <a:spLocks noChangeArrowheads="1"/>
          </p:cNvSpPr>
          <p:nvPr/>
        </p:nvSpPr>
        <p:spPr bwMode="auto">
          <a:xfrm>
            <a:off x="3346450" y="5211763"/>
            <a:ext cx="2646363" cy="676275"/>
          </a:xfrm>
          <a:prstGeom prst="rect">
            <a:avLst/>
          </a:prstGeom>
          <a:noFill/>
          <a:ln w="9525">
            <a:noFill/>
            <a:miter lim="800000"/>
            <a:headEnd/>
            <a:tailEnd/>
          </a:ln>
        </p:spPr>
        <p:txBody>
          <a:bodyPr>
            <a:spAutoFit/>
          </a:bodyPr>
          <a:lstStyle/>
          <a:p>
            <a:r>
              <a:rPr lang="en-US" sz="1400">
                <a:latin typeface="Arial" charset="0"/>
                <a:cs typeface="Arial" charset="0"/>
              </a:rPr>
              <a:t>Beam profile at output coupler</a:t>
            </a:r>
          </a:p>
          <a:p>
            <a:r>
              <a:rPr lang="en-US" sz="1200">
                <a:latin typeface="Arial" charset="0"/>
                <a:cs typeface="Arial" charset="0"/>
              </a:rPr>
              <a:t>      X diameter = 291 µm</a:t>
            </a:r>
          </a:p>
          <a:p>
            <a:r>
              <a:rPr lang="en-US" sz="1200">
                <a:latin typeface="Arial" charset="0"/>
                <a:cs typeface="Arial" charset="0"/>
              </a:rPr>
              <a:t>      Y diameter = 295 µm</a:t>
            </a:r>
          </a:p>
        </p:txBody>
      </p:sp>
      <p:graphicFrame>
        <p:nvGraphicFramePr>
          <p:cNvPr id="1026" name="Object 2"/>
          <p:cNvGraphicFramePr>
            <a:graphicFrameLocks noChangeAspect="1"/>
          </p:cNvGraphicFramePr>
          <p:nvPr/>
        </p:nvGraphicFramePr>
        <p:xfrm>
          <a:off x="4876800" y="1579563"/>
          <a:ext cx="4267200" cy="3222625"/>
        </p:xfrm>
        <a:graphic>
          <a:graphicData uri="http://schemas.openxmlformats.org/presentationml/2006/ole">
            <p:oleObj spid="_x0000_s1026" name="SPW 7.1 Graph" r:id="rId5" imgW="5443200" imgH="4110840" progId="SigmaPlotGraphicObject.6">
              <p:embed/>
            </p:oleObj>
          </a:graphicData>
        </a:graphic>
      </p:graphicFrame>
      <p:graphicFrame>
        <p:nvGraphicFramePr>
          <p:cNvPr id="12" name="Table 11"/>
          <p:cNvGraphicFramePr>
            <a:graphicFrameLocks noGrp="1"/>
          </p:cNvGraphicFramePr>
          <p:nvPr/>
        </p:nvGraphicFramePr>
        <p:xfrm>
          <a:off x="195263" y="1363663"/>
          <a:ext cx="4171950" cy="2643187"/>
        </p:xfrm>
        <a:graphic>
          <a:graphicData uri="http://schemas.openxmlformats.org/drawingml/2006/table">
            <a:tbl>
              <a:tblPr/>
              <a:tblGrid>
                <a:gridCol w="2237377"/>
                <a:gridCol w="1935128"/>
              </a:tblGrid>
              <a:tr h="270973">
                <a:tc>
                  <a:txBody>
                    <a:bodyPr/>
                    <a:lstStyle/>
                    <a:p>
                      <a:pPr marL="0" marR="0" algn="ctr">
                        <a:spcBef>
                          <a:spcPts val="10"/>
                        </a:spcBef>
                        <a:spcAft>
                          <a:spcPts val="10"/>
                        </a:spcAft>
                      </a:pPr>
                      <a:r>
                        <a:rPr lang="en-US" sz="1400" b="1" dirty="0" smtClean="0">
                          <a:latin typeface="+mj-lt"/>
                          <a:ea typeface="Times New Roman"/>
                          <a:cs typeface="Times New Roman"/>
                        </a:rPr>
                        <a:t>Parameter</a:t>
                      </a:r>
                      <a:endParaRPr lang="en-US" sz="1400" b="1" dirty="0">
                        <a:latin typeface="+mj-lt"/>
                        <a:ea typeface="Times New Roman"/>
                        <a:cs typeface="Times New Roman"/>
                      </a:endParaRPr>
                    </a:p>
                  </a:txBody>
                  <a:tcPr marL="68580" marR="68580"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marR="0" algn="ctr">
                        <a:spcBef>
                          <a:spcPts val="10"/>
                        </a:spcBef>
                        <a:spcAft>
                          <a:spcPts val="10"/>
                        </a:spcAft>
                      </a:pPr>
                      <a:r>
                        <a:rPr lang="en-US" sz="1400" b="1" dirty="0" smtClean="0">
                          <a:latin typeface="+mj-lt"/>
                          <a:ea typeface="Times New Roman"/>
                          <a:cs typeface="Times New Roman"/>
                        </a:rPr>
                        <a:t>Laser Performance</a:t>
                      </a:r>
                      <a:endParaRPr lang="en-US" sz="1400" b="1" dirty="0">
                        <a:latin typeface="+mj-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134">
                <a:tc>
                  <a:txBody>
                    <a:bodyPr/>
                    <a:lstStyle/>
                    <a:p>
                      <a:pPr marL="0" marR="0" algn="l">
                        <a:spcBef>
                          <a:spcPts val="10"/>
                        </a:spcBef>
                        <a:spcAft>
                          <a:spcPts val="10"/>
                        </a:spcAft>
                      </a:pPr>
                      <a:r>
                        <a:rPr lang="en-US" sz="1400" b="0" dirty="0">
                          <a:latin typeface="+mj-lt"/>
                          <a:ea typeface="Times New Roman"/>
                          <a:cs typeface="Times New Roman"/>
                        </a:rPr>
                        <a:t>Pulse Energy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10"/>
                        </a:spcBef>
                        <a:spcAft>
                          <a:spcPts val="10"/>
                        </a:spcAft>
                        <a:buClrTx/>
                        <a:buSzTx/>
                        <a:buFontTx/>
                        <a:buNone/>
                        <a:tabLst/>
                        <a:defRPr/>
                      </a:pPr>
                      <a:r>
                        <a:rPr lang="en-US" sz="1400" b="0" kern="1200" dirty="0" smtClean="0">
                          <a:solidFill>
                            <a:schemeClr val="tx1"/>
                          </a:solidFill>
                          <a:latin typeface="+mn-lt"/>
                          <a:ea typeface="Times New Roman"/>
                          <a:cs typeface="Times New Roman"/>
                        </a:rPr>
                        <a:t>146 µJ</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134">
                <a:tc>
                  <a:txBody>
                    <a:bodyPr/>
                    <a:lstStyle/>
                    <a:p>
                      <a:pPr marL="0" marR="0" algn="l">
                        <a:spcBef>
                          <a:spcPts val="10"/>
                        </a:spcBef>
                        <a:spcAft>
                          <a:spcPts val="10"/>
                        </a:spcAft>
                      </a:pPr>
                      <a:r>
                        <a:rPr lang="en-US" sz="1400" b="0" dirty="0" smtClean="0">
                          <a:latin typeface="+mj-lt"/>
                          <a:ea typeface="Times New Roman"/>
                          <a:cs typeface="Times New Roman"/>
                        </a:rPr>
                        <a:t>Pulse Energy Stability</a:t>
                      </a:r>
                      <a:endParaRPr lang="en-US" sz="1400" b="0" dirty="0">
                        <a:latin typeface="+mj-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
                        </a:spcBef>
                        <a:spcAft>
                          <a:spcPts val="10"/>
                        </a:spcAft>
                      </a:pPr>
                      <a:r>
                        <a:rPr lang="en-US" sz="1400" b="0" dirty="0" smtClean="0">
                          <a:latin typeface="+mj-lt"/>
                          <a:ea typeface="Times New Roman"/>
                          <a:cs typeface="Times New Roman"/>
                        </a:rPr>
                        <a:t>2.7% RMS over 1 s</a:t>
                      </a:r>
                      <a:endParaRPr lang="en-US" sz="1400" b="0" dirty="0">
                        <a:latin typeface="+mj-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134">
                <a:tc>
                  <a:txBody>
                    <a:bodyPr/>
                    <a:lstStyle/>
                    <a:p>
                      <a:pPr marL="0" marR="0" algn="l">
                        <a:spcBef>
                          <a:spcPts val="10"/>
                        </a:spcBef>
                        <a:spcAft>
                          <a:spcPts val="10"/>
                        </a:spcAft>
                      </a:pPr>
                      <a:r>
                        <a:rPr lang="en-US" sz="1400" b="0" dirty="0">
                          <a:latin typeface="+mj-lt"/>
                          <a:ea typeface="Times New Roman"/>
                          <a:cs typeface="Times New Roman"/>
                        </a:rPr>
                        <a:t>Pulse Width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
                        </a:spcBef>
                        <a:spcAft>
                          <a:spcPts val="10"/>
                        </a:spcAft>
                      </a:pPr>
                      <a:r>
                        <a:rPr lang="en-US" sz="1400" b="0" dirty="0" smtClean="0">
                          <a:latin typeface="+mj-lt"/>
                          <a:ea typeface="Times New Roman"/>
                          <a:cs typeface="Times New Roman"/>
                        </a:rPr>
                        <a:t>.98 </a:t>
                      </a:r>
                      <a:r>
                        <a:rPr lang="en-US" sz="1400" b="0" dirty="0">
                          <a:latin typeface="+mj-lt"/>
                          <a:ea typeface="Times New Roman"/>
                          <a:cs typeface="Times New Roman"/>
                        </a:rPr>
                        <a:t>ns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134">
                <a:tc>
                  <a:txBody>
                    <a:bodyPr/>
                    <a:lstStyle/>
                    <a:p>
                      <a:pPr marL="0" marR="0" algn="l">
                        <a:spcBef>
                          <a:spcPts val="10"/>
                        </a:spcBef>
                        <a:spcAft>
                          <a:spcPts val="10"/>
                        </a:spcAft>
                      </a:pPr>
                      <a:r>
                        <a:rPr lang="en-US" sz="1400" b="0" dirty="0">
                          <a:latin typeface="+mj-lt"/>
                          <a:ea typeface="Times New Roman"/>
                          <a:cs typeface="Times New Roman"/>
                        </a:rPr>
                        <a:t>Repetition Rate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
                        </a:spcBef>
                        <a:spcAft>
                          <a:spcPts val="10"/>
                        </a:spcAft>
                      </a:pPr>
                      <a:r>
                        <a:rPr lang="en-US" sz="1400" b="0" dirty="0">
                          <a:latin typeface="+mj-lt"/>
                          <a:ea typeface="Times New Roman"/>
                          <a:cs typeface="Times New Roman"/>
                        </a:rPr>
                        <a:t>10 </a:t>
                      </a:r>
                      <a:r>
                        <a:rPr lang="en-US" sz="1400" b="0" dirty="0" smtClean="0">
                          <a:latin typeface="+mj-lt"/>
                          <a:ea typeface="Times New Roman"/>
                          <a:cs typeface="Times New Roman"/>
                        </a:rPr>
                        <a:t>kHz</a:t>
                      </a:r>
                      <a:endParaRPr lang="en-US" sz="1400" b="0" dirty="0">
                        <a:latin typeface="+mj-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134">
                <a:tc>
                  <a:txBody>
                    <a:bodyPr/>
                    <a:lstStyle/>
                    <a:p>
                      <a:pPr marL="0" marR="0" algn="l">
                        <a:spcBef>
                          <a:spcPts val="10"/>
                        </a:spcBef>
                        <a:spcAft>
                          <a:spcPts val="10"/>
                        </a:spcAft>
                      </a:pPr>
                      <a:r>
                        <a:rPr lang="en-US" sz="1400" b="0" dirty="0" smtClean="0">
                          <a:latin typeface="+mj-lt"/>
                          <a:ea typeface="Times New Roman"/>
                          <a:cs typeface="Times New Roman"/>
                        </a:rPr>
                        <a:t>Pulse Interval Stability</a:t>
                      </a:r>
                      <a:endParaRPr lang="en-US" sz="1400" b="0" dirty="0">
                        <a:latin typeface="+mj-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
                        </a:spcBef>
                        <a:spcAft>
                          <a:spcPts val="10"/>
                        </a:spcAft>
                      </a:pPr>
                      <a:r>
                        <a:rPr lang="en-US" sz="1400" b="0" dirty="0" smtClean="0">
                          <a:latin typeface="+mj-lt"/>
                          <a:ea typeface="Times New Roman"/>
                          <a:cs typeface="Times New Roman"/>
                        </a:rPr>
                        <a:t>&lt; 0.01 µs</a:t>
                      </a:r>
                      <a:endParaRPr lang="en-US" sz="1400" b="0" dirty="0">
                        <a:latin typeface="+mj-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134">
                <a:tc>
                  <a:txBody>
                    <a:bodyPr/>
                    <a:lstStyle/>
                    <a:p>
                      <a:pPr marL="0" marR="0" algn="l">
                        <a:spcBef>
                          <a:spcPts val="10"/>
                        </a:spcBef>
                        <a:spcAft>
                          <a:spcPts val="10"/>
                        </a:spcAft>
                      </a:pPr>
                      <a:r>
                        <a:rPr lang="en-US" sz="1400" b="0" dirty="0">
                          <a:latin typeface="+mj-lt"/>
                          <a:ea typeface="Times New Roman"/>
                          <a:cs typeface="Times New Roman"/>
                        </a:rPr>
                        <a:t>Center Wavelength (IR)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
                        </a:spcBef>
                        <a:spcAft>
                          <a:spcPts val="10"/>
                        </a:spcAft>
                      </a:pPr>
                      <a:r>
                        <a:rPr lang="en-US" sz="1400" b="0" dirty="0" smtClean="0">
                          <a:latin typeface="+mj-lt"/>
                          <a:ea typeface="Times New Roman"/>
                          <a:cs typeface="Times New Roman"/>
                        </a:rPr>
                        <a:t>1064.14 nm</a:t>
                      </a:r>
                      <a:endParaRPr lang="en-US" sz="1400" b="0" dirty="0">
                        <a:latin typeface="+mj-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134">
                <a:tc>
                  <a:txBody>
                    <a:bodyPr/>
                    <a:lstStyle/>
                    <a:p>
                      <a:pPr marL="0" marR="0" algn="l">
                        <a:spcBef>
                          <a:spcPts val="10"/>
                        </a:spcBef>
                        <a:spcAft>
                          <a:spcPts val="10"/>
                        </a:spcAft>
                      </a:pPr>
                      <a:r>
                        <a:rPr lang="en-US" sz="1400" b="0" dirty="0">
                          <a:latin typeface="+mj-lt"/>
                          <a:ea typeface="Times New Roman"/>
                          <a:cs typeface="Times New Roman"/>
                        </a:rPr>
                        <a:t>Spatial Mode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
                        </a:spcBef>
                        <a:spcAft>
                          <a:spcPts val="10"/>
                        </a:spcAft>
                      </a:pPr>
                      <a:r>
                        <a:rPr lang="en-US" sz="1400" b="0" dirty="0" smtClean="0">
                          <a:latin typeface="+mj-lt"/>
                          <a:ea typeface="Times New Roman"/>
                          <a:cs typeface="Times New Roman"/>
                        </a:rPr>
                        <a:t>M</a:t>
                      </a:r>
                      <a:r>
                        <a:rPr lang="en-US" sz="1400" b="0" baseline="30000" dirty="0" smtClean="0">
                          <a:latin typeface="+mj-lt"/>
                          <a:ea typeface="Times New Roman"/>
                          <a:cs typeface="Times New Roman"/>
                        </a:rPr>
                        <a:t>2</a:t>
                      </a:r>
                      <a:r>
                        <a:rPr lang="en-US" sz="1400" b="0" baseline="-25000" dirty="0" smtClean="0">
                          <a:latin typeface="+mj-lt"/>
                          <a:ea typeface="Times New Roman"/>
                          <a:cs typeface="Times New Roman"/>
                        </a:rPr>
                        <a:t>x</a:t>
                      </a:r>
                      <a:r>
                        <a:rPr lang="en-US" sz="1400" b="0" dirty="0" smtClean="0">
                          <a:latin typeface="+mj-lt"/>
                          <a:ea typeface="Times New Roman"/>
                          <a:cs typeface="Times New Roman"/>
                        </a:rPr>
                        <a:t> - 1.2,</a:t>
                      </a:r>
                      <a:r>
                        <a:rPr lang="en-US" sz="1400" b="0" baseline="0" dirty="0" smtClean="0">
                          <a:latin typeface="+mj-lt"/>
                          <a:ea typeface="Times New Roman"/>
                          <a:cs typeface="Times New Roman"/>
                        </a:rPr>
                        <a:t> </a:t>
                      </a:r>
                      <a:r>
                        <a:rPr lang="en-US" sz="1400" b="0" kern="1200" dirty="0" smtClean="0">
                          <a:solidFill>
                            <a:schemeClr val="tx1"/>
                          </a:solidFill>
                          <a:latin typeface="+mn-lt"/>
                          <a:ea typeface="Times New Roman"/>
                          <a:cs typeface="Times New Roman"/>
                        </a:rPr>
                        <a:t>M</a:t>
                      </a:r>
                      <a:r>
                        <a:rPr lang="en-US" sz="1400" b="0" kern="1200" baseline="30000" dirty="0" smtClean="0">
                          <a:solidFill>
                            <a:schemeClr val="tx1"/>
                          </a:solidFill>
                          <a:latin typeface="+mn-lt"/>
                          <a:ea typeface="Times New Roman"/>
                          <a:cs typeface="Times New Roman"/>
                        </a:rPr>
                        <a:t>2</a:t>
                      </a:r>
                      <a:r>
                        <a:rPr lang="en-US" sz="1400" b="0" kern="1200" baseline="-25000" dirty="0" smtClean="0">
                          <a:solidFill>
                            <a:schemeClr val="tx1"/>
                          </a:solidFill>
                          <a:latin typeface="+mn-lt"/>
                          <a:ea typeface="Times New Roman"/>
                          <a:cs typeface="Times New Roman"/>
                        </a:rPr>
                        <a:t>y</a:t>
                      </a:r>
                      <a:r>
                        <a:rPr lang="en-US" sz="1400" b="0" kern="1200" dirty="0" smtClean="0">
                          <a:solidFill>
                            <a:schemeClr val="tx1"/>
                          </a:solidFill>
                          <a:latin typeface="+mn-lt"/>
                          <a:ea typeface="Times New Roman"/>
                          <a:cs typeface="Times New Roman"/>
                        </a:rPr>
                        <a:t> - 1.2</a:t>
                      </a:r>
                      <a:endParaRPr lang="en-US" sz="1400" b="0" dirty="0">
                        <a:latin typeface="+mj-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134">
                <a:tc>
                  <a:txBody>
                    <a:bodyPr/>
                    <a:lstStyle/>
                    <a:p>
                      <a:pPr marL="0" marR="0" algn="l">
                        <a:spcBef>
                          <a:spcPts val="10"/>
                        </a:spcBef>
                        <a:spcAft>
                          <a:spcPts val="10"/>
                        </a:spcAft>
                      </a:pPr>
                      <a:r>
                        <a:rPr lang="en-US" sz="1400" b="0" dirty="0">
                          <a:latin typeface="+mj-lt"/>
                          <a:ea typeface="Times New Roman"/>
                          <a:cs typeface="Times New Roman"/>
                        </a:rPr>
                        <a:t>Pointing Stability (shot-to-shot)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
                        </a:spcBef>
                        <a:spcAft>
                          <a:spcPts val="10"/>
                        </a:spcAft>
                      </a:pPr>
                      <a:r>
                        <a:rPr lang="en-US" sz="1400" b="0" dirty="0" smtClean="0">
                          <a:latin typeface="+mj-lt"/>
                          <a:ea typeface="Times New Roman"/>
                          <a:cs typeface="Times New Roman"/>
                        </a:rPr>
                        <a:t>0.43% </a:t>
                      </a:r>
                      <a:r>
                        <a:rPr lang="en-US" sz="1400" b="0" dirty="0">
                          <a:latin typeface="+mj-lt"/>
                          <a:ea typeface="Times New Roman"/>
                          <a:cs typeface="Times New Roman"/>
                        </a:rPr>
                        <a:t>of </a:t>
                      </a:r>
                      <a:r>
                        <a:rPr lang="en-US" sz="1400" b="0" dirty="0" smtClean="0">
                          <a:latin typeface="+mj-lt"/>
                          <a:ea typeface="Times New Roman"/>
                          <a:cs typeface="Times New Roman"/>
                        </a:rPr>
                        <a:t>divergence </a:t>
                      </a:r>
                      <a:endParaRPr lang="en-US" sz="1400" b="0" dirty="0">
                        <a:latin typeface="+mj-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709">
                <a:tc>
                  <a:txBody>
                    <a:bodyPr/>
                    <a:lstStyle/>
                    <a:p>
                      <a:pPr marL="0" marR="0" algn="l">
                        <a:spcBef>
                          <a:spcPts val="10"/>
                        </a:spcBef>
                        <a:spcAft>
                          <a:spcPts val="10"/>
                        </a:spcAft>
                      </a:pPr>
                      <a:r>
                        <a:rPr lang="en-US" sz="1400" b="0" dirty="0">
                          <a:latin typeface="+mj-lt"/>
                          <a:ea typeface="Times New Roman"/>
                          <a:cs typeface="Times New Roman"/>
                        </a:rPr>
                        <a:t>Pointing Stability </a:t>
                      </a:r>
                      <a:r>
                        <a:rPr lang="en-US" sz="1400" b="0" dirty="0" smtClean="0">
                          <a:latin typeface="+mj-lt"/>
                          <a:ea typeface="Times New Roman"/>
                          <a:cs typeface="Times New Roman"/>
                        </a:rPr>
                        <a:t>(1 hour)</a:t>
                      </a:r>
                      <a:endParaRPr lang="en-US" sz="1400" b="0" dirty="0">
                        <a:latin typeface="+mj-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
                        </a:spcBef>
                        <a:spcAft>
                          <a:spcPts val="10"/>
                        </a:spcAft>
                      </a:pPr>
                      <a:r>
                        <a:rPr lang="en-US" sz="1400" b="0" dirty="0" smtClean="0">
                          <a:latin typeface="+mj-lt"/>
                          <a:ea typeface="Times New Roman"/>
                          <a:cs typeface="Times New Roman"/>
                        </a:rPr>
                        <a:t>0.53% </a:t>
                      </a:r>
                      <a:r>
                        <a:rPr lang="en-US" sz="1400" b="0" dirty="0">
                          <a:latin typeface="+mj-lt"/>
                          <a:ea typeface="Times New Roman"/>
                          <a:cs typeface="Times New Roman"/>
                        </a:rPr>
                        <a:t>of divergence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bwMode="auto">
          <a:xfrm>
            <a:off x="1927225" y="249238"/>
            <a:ext cx="5610225" cy="665162"/>
          </a:xfrm>
          <a:noFill/>
          <a:ln>
            <a:miter lim="800000"/>
            <a:headEnd/>
            <a:tailEnd/>
          </a:ln>
        </p:spPr>
        <p:txBody>
          <a:bodyPr vert="horz" wrap="square" lIns="91440" tIns="45720" rIns="91440" bIns="45720" numCol="1" anchor="t" anchorCtr="0" compatLnSpc="1">
            <a:prstTxWarp prst="textNoShape">
              <a:avLst/>
            </a:prstTxWarp>
          </a:bodyPr>
          <a:lstStyle/>
          <a:p>
            <a:r>
              <a:rPr lang="en-US" sz="2400" smtClean="0"/>
              <a:t>Oscillator 1064nm Linewidth </a:t>
            </a:r>
            <a:endParaRPr lang="en-US" smtClean="0"/>
          </a:p>
        </p:txBody>
      </p:sp>
      <p:sp>
        <p:nvSpPr>
          <p:cNvPr id="32770" name="Content Placeholder 2"/>
          <p:cNvSpPr>
            <a:spLocks noGrp="1"/>
          </p:cNvSpPr>
          <p:nvPr>
            <p:ph idx="1"/>
          </p:nvPr>
        </p:nvSpPr>
        <p:spPr>
          <a:xfrm>
            <a:off x="177800" y="1554163"/>
            <a:ext cx="3736975" cy="2832100"/>
          </a:xfrm>
        </p:spPr>
        <p:txBody>
          <a:bodyPr/>
          <a:lstStyle/>
          <a:p>
            <a:pPr eaLnBrk="1" hangingPunct="1"/>
            <a:r>
              <a:rPr lang="en-US" sz="1800" smtClean="0"/>
              <a:t>Oscillator is linewidth narrowed</a:t>
            </a:r>
          </a:p>
          <a:p>
            <a:pPr eaLnBrk="1" hangingPunct="1"/>
            <a:r>
              <a:rPr lang="en-US" sz="1800" smtClean="0"/>
              <a:t>Analyzer etalon resolution is  4.9 pm</a:t>
            </a:r>
          </a:p>
          <a:p>
            <a:pPr lvl="1" eaLnBrk="1" hangingPunct="1"/>
            <a:r>
              <a:rPr lang="en-US" sz="1800" smtClean="0"/>
              <a:t>8 mm etalon</a:t>
            </a:r>
          </a:p>
          <a:p>
            <a:pPr lvl="1" eaLnBrk="1" hangingPunct="1"/>
            <a:r>
              <a:rPr lang="en-US" sz="1800" smtClean="0"/>
              <a:t>Reflectivity finesse 14</a:t>
            </a:r>
          </a:p>
          <a:p>
            <a:r>
              <a:rPr lang="en-US" sz="1800" smtClean="0"/>
              <a:t>Linewidth = 5.9 pm </a:t>
            </a:r>
          </a:p>
        </p:txBody>
      </p:sp>
      <p:sp>
        <p:nvSpPr>
          <p:cNvPr id="32771" name="Slide Number Placeholder 4"/>
          <p:cNvSpPr>
            <a:spLocks noGrp="1"/>
          </p:cNvSpPr>
          <p:nvPr>
            <p:ph type="sldNum" sz="quarter" idx="4294967295"/>
          </p:nvPr>
        </p:nvSpPr>
        <p:spPr bwMode="auto">
          <a:xfrm>
            <a:off x="6553200" y="6245225"/>
            <a:ext cx="2133600" cy="476250"/>
          </a:xfrm>
          <a:prstGeom prst="rect">
            <a:avLst/>
          </a:prstGeom>
          <a:noFill/>
          <a:ln>
            <a:miter lim="800000"/>
            <a:headEnd/>
            <a:tailEnd/>
          </a:ln>
        </p:spPr>
        <p:txBody>
          <a:bodyPr/>
          <a:lstStyle/>
          <a:p>
            <a:fld id="{D5D76565-374E-4E0C-B3A1-4461C3D4CBDD}" type="slidenum">
              <a:rPr lang="en-US"/>
              <a:pPr/>
              <a:t>8</a:t>
            </a:fld>
            <a:endParaRPr lang="en-US"/>
          </a:p>
        </p:txBody>
      </p:sp>
      <p:pic>
        <p:nvPicPr>
          <p:cNvPr id="32772" name="Picture 3"/>
          <p:cNvPicPr>
            <a:picLocks noChangeAspect="1" noChangeArrowheads="1"/>
          </p:cNvPicPr>
          <p:nvPr/>
        </p:nvPicPr>
        <p:blipFill>
          <a:blip r:embed="rId3"/>
          <a:srcRect l="25417" t="24445" r="33749" b="12593"/>
          <a:stretch>
            <a:fillRect/>
          </a:stretch>
        </p:blipFill>
        <p:spPr bwMode="auto">
          <a:xfrm>
            <a:off x="4098925" y="1600200"/>
            <a:ext cx="4806950" cy="417036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bwMode="auto">
          <a:xfrm>
            <a:off x="1828800" y="257175"/>
            <a:ext cx="5610225" cy="657225"/>
          </a:xfrm>
          <a:noFill/>
          <a:ln>
            <a:miter lim="800000"/>
            <a:headEnd/>
            <a:tailEnd/>
          </a:ln>
        </p:spPr>
        <p:txBody>
          <a:bodyPr vert="horz" wrap="square" lIns="91440" tIns="45720" rIns="91440" bIns="45720" numCol="1" anchor="t" anchorCtr="0" compatLnSpc="1">
            <a:prstTxWarp prst="textNoShape">
              <a:avLst/>
            </a:prstTxWarp>
          </a:bodyPr>
          <a:lstStyle/>
          <a:p>
            <a:r>
              <a:rPr lang="en-US" sz="2400" smtClean="0"/>
              <a:t>Oscillator/Preamp Results</a:t>
            </a:r>
          </a:p>
        </p:txBody>
      </p:sp>
      <p:pic>
        <p:nvPicPr>
          <p:cNvPr id="34818" name="Picture 2"/>
          <p:cNvPicPr>
            <a:picLocks noGrp="1" noChangeAspect="1" noChangeArrowheads="1"/>
          </p:cNvPicPr>
          <p:nvPr>
            <p:ph idx="1"/>
          </p:nvPr>
        </p:nvPicPr>
        <p:blipFill>
          <a:blip r:embed="rId3"/>
          <a:srcRect/>
          <a:stretch>
            <a:fillRect/>
          </a:stretch>
        </p:blipFill>
        <p:spPr>
          <a:xfrm>
            <a:off x="4724400" y="1371600"/>
            <a:ext cx="4267200" cy="3471863"/>
          </a:xfrm>
        </p:spPr>
      </p:pic>
      <p:sp>
        <p:nvSpPr>
          <p:cNvPr id="34819" name="TextBox 6"/>
          <p:cNvSpPr txBox="1">
            <a:spLocks noChangeArrowheads="1"/>
          </p:cNvSpPr>
          <p:nvPr/>
        </p:nvSpPr>
        <p:spPr bwMode="auto">
          <a:xfrm>
            <a:off x="7089775" y="4470400"/>
            <a:ext cx="1060450" cy="338138"/>
          </a:xfrm>
          <a:prstGeom prst="rect">
            <a:avLst/>
          </a:prstGeom>
          <a:noFill/>
          <a:ln w="9525">
            <a:noFill/>
            <a:miter lim="800000"/>
            <a:headEnd/>
            <a:tailEnd/>
          </a:ln>
        </p:spPr>
        <p:txBody>
          <a:bodyPr>
            <a:spAutoFit/>
          </a:bodyPr>
          <a:lstStyle/>
          <a:p>
            <a:pPr algn="ctr"/>
            <a:r>
              <a:rPr lang="en-US" sz="1600">
                <a:latin typeface="Arial" charset="0"/>
                <a:cs typeface="Arial" charset="0"/>
              </a:rPr>
              <a:t>M</a:t>
            </a:r>
            <a:r>
              <a:rPr lang="en-US" sz="1600" baseline="30000">
                <a:latin typeface="Arial" charset="0"/>
                <a:cs typeface="Arial" charset="0"/>
              </a:rPr>
              <a:t>2 </a:t>
            </a:r>
            <a:r>
              <a:rPr lang="en-US" sz="1600">
                <a:latin typeface="Arial" charset="0"/>
                <a:cs typeface="Arial" charset="0"/>
              </a:rPr>
              <a:t>= 1.3</a:t>
            </a:r>
          </a:p>
        </p:txBody>
      </p:sp>
      <p:pic>
        <p:nvPicPr>
          <p:cNvPr id="34820" name="Picture 3"/>
          <p:cNvPicPr>
            <a:picLocks noChangeAspect="1" noChangeArrowheads="1"/>
          </p:cNvPicPr>
          <p:nvPr/>
        </p:nvPicPr>
        <p:blipFill>
          <a:blip r:embed="rId4"/>
          <a:srcRect/>
          <a:stretch>
            <a:fillRect/>
          </a:stretch>
        </p:blipFill>
        <p:spPr bwMode="auto">
          <a:xfrm>
            <a:off x="609600" y="1371600"/>
            <a:ext cx="3752850" cy="3429000"/>
          </a:xfrm>
          <a:prstGeom prst="rect">
            <a:avLst/>
          </a:prstGeom>
          <a:noFill/>
          <a:ln w="9525">
            <a:noFill/>
            <a:miter lim="800000"/>
            <a:headEnd/>
            <a:tailEnd/>
          </a:ln>
        </p:spPr>
      </p:pic>
      <p:sp>
        <p:nvSpPr>
          <p:cNvPr id="34821" name="TextBox 10"/>
          <p:cNvSpPr txBox="1">
            <a:spLocks noChangeArrowheads="1"/>
          </p:cNvSpPr>
          <p:nvPr/>
        </p:nvSpPr>
        <p:spPr bwMode="auto">
          <a:xfrm>
            <a:off x="709613" y="4876800"/>
            <a:ext cx="4471987" cy="954088"/>
          </a:xfrm>
          <a:prstGeom prst="rect">
            <a:avLst/>
          </a:prstGeom>
          <a:noFill/>
          <a:ln w="9525">
            <a:noFill/>
            <a:miter lim="800000"/>
            <a:headEnd/>
            <a:tailEnd/>
          </a:ln>
        </p:spPr>
        <p:txBody>
          <a:bodyPr>
            <a:spAutoFit/>
          </a:bodyPr>
          <a:lstStyle/>
          <a:p>
            <a:r>
              <a:rPr lang="en-US" sz="1400">
                <a:latin typeface="Arial" charset="0"/>
                <a:cs typeface="Arial" charset="0"/>
              </a:rPr>
              <a:t>Total output energy		– 470 µJ</a:t>
            </a:r>
          </a:p>
          <a:p>
            <a:r>
              <a:rPr lang="en-US" sz="1400">
                <a:latin typeface="Arial" charset="0"/>
                <a:cs typeface="Arial" charset="0"/>
              </a:rPr>
              <a:t>Extracted energy		– 357 µJ	</a:t>
            </a:r>
          </a:p>
          <a:p>
            <a:r>
              <a:rPr lang="en-US" sz="1400">
                <a:latin typeface="Arial" charset="0"/>
                <a:cs typeface="Arial" charset="0"/>
              </a:rPr>
              <a:t>Pump power @ 10kHz		14.5 W</a:t>
            </a:r>
          </a:p>
          <a:p>
            <a:r>
              <a:rPr lang="en-US" sz="1400">
                <a:latin typeface="Arial" charset="0"/>
                <a:cs typeface="Arial" charset="0"/>
              </a:rPr>
              <a:t>Optical to optical efficiency              24.6%</a:t>
            </a:r>
          </a:p>
        </p:txBody>
      </p:sp>
    </p:spTree>
  </p:cSld>
  <p:clrMapOvr>
    <a:masterClrMapping/>
  </p:clrMapOvr>
</p:sld>
</file>

<file path=ppt/theme/theme1.xml><?xml version="1.0" encoding="utf-8"?>
<a:theme xmlns:a="http://schemas.openxmlformats.org/drawingml/2006/main" name="HSRL">
  <a:themeElements>
    <a:clrScheme name="HSR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SR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HSR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SR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SR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SR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SR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SR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SR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44310</TotalTime>
  <Words>1457</Words>
  <Application>Microsoft Office PowerPoint</Application>
  <PresentationFormat>On-screen Show (4:3)</PresentationFormat>
  <Paragraphs>337</Paragraphs>
  <Slides>22</Slides>
  <Notes>22</Notes>
  <HiddenSlides>0</HiddenSlides>
  <MMClips>0</MMClips>
  <ScaleCrop>false</ScaleCrop>
  <HeadingPairs>
    <vt:vector size="8" baseType="variant">
      <vt:variant>
        <vt:lpstr>Fonts Used</vt:lpstr>
      </vt:variant>
      <vt:variant>
        <vt:i4>7</vt:i4>
      </vt:variant>
      <vt:variant>
        <vt:lpstr>Design Template</vt:lpstr>
      </vt:variant>
      <vt:variant>
        <vt:i4>2</vt:i4>
      </vt:variant>
      <vt:variant>
        <vt:lpstr>Embedded OLE Servers</vt:lpstr>
      </vt:variant>
      <vt:variant>
        <vt:i4>1</vt:i4>
      </vt:variant>
      <vt:variant>
        <vt:lpstr>Slide Titles</vt:lpstr>
      </vt:variant>
      <vt:variant>
        <vt:i4>22</vt:i4>
      </vt:variant>
    </vt:vector>
  </HeadingPairs>
  <TitlesOfParts>
    <vt:vector size="32" baseType="lpstr">
      <vt:lpstr>Times New Roman</vt:lpstr>
      <vt:lpstr>Arial</vt:lpstr>
      <vt:lpstr>Tahoma</vt:lpstr>
      <vt:lpstr>Wingdings</vt:lpstr>
      <vt:lpstr>ＭＳ Ｐゴシック</vt:lpstr>
      <vt:lpstr>Symbol</vt:lpstr>
      <vt:lpstr>SimSun</vt:lpstr>
      <vt:lpstr>HSRL</vt:lpstr>
      <vt:lpstr>HSRL</vt:lpstr>
      <vt:lpstr>SPW 7.1 Graph</vt:lpstr>
      <vt:lpstr>Update on High Efficiency Laser Designs for Airborne and Space-Based Lidar Applications  F. Hovis, R. Burnham, M. Storm, R. Edwards, P. Burns, E. Sullivan, J. Edelman, K. Andes, B. Walters, K. Li, C. Culpepper, J. Rudd, X. Dang, J. Hwang, T. Wysocki  Fibertek, Inc    </vt:lpstr>
      <vt:lpstr>Presentation Overview</vt:lpstr>
      <vt:lpstr>ICESat-2 Laser Requirements</vt:lpstr>
      <vt:lpstr>Fibertek Design Approaches</vt:lpstr>
      <vt:lpstr>Bulk Solid State Transmitter Optical Design Overview</vt:lpstr>
      <vt:lpstr>Short Pulse Oscillator</vt:lpstr>
      <vt:lpstr>Typical Short Pulse Oscillator Performance</vt:lpstr>
      <vt:lpstr>Oscillator 1064nm Linewidth </vt:lpstr>
      <vt:lpstr>Oscillator/Preamp Results</vt:lpstr>
      <vt:lpstr>Slide 10</vt:lpstr>
      <vt:lpstr>Bulk Solid-State 532nm Beam Quality vs. Amp Pump Power</vt:lpstr>
      <vt:lpstr>Solid State Brassboard Full Transmitter Performance  Summary</vt:lpstr>
      <vt:lpstr>Engineering Design Unit (EDU)</vt:lpstr>
      <vt:lpstr>Ongoing Lifetime Testing</vt:lpstr>
      <vt:lpstr>Transition to TRL 6</vt:lpstr>
      <vt:lpstr>High-Efficiency, Single-Frequency Ring Laser Development </vt:lpstr>
      <vt:lpstr>Final Optical Bench Performance Test Results</vt:lpstr>
      <vt:lpstr>LVIS Laser Canister Dual Compartment Hermetic Design</vt:lpstr>
      <vt:lpstr>LVIS Electronics Module  Hermetic Design</vt:lpstr>
      <vt:lpstr>LVIS Status</vt:lpstr>
      <vt:lpstr>Future Work</vt:lpstr>
      <vt:lpstr>Acknowledgements</vt:lpstr>
    </vt:vector>
  </TitlesOfParts>
  <Company>ACS Governement Solutions Group/ODIN Program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HSRL mass estimate based on CALIPSO </dc:title>
  <dc:creator>Chris Hostetler</dc:creator>
  <cp:lastModifiedBy>Floyd E. Hovis</cp:lastModifiedBy>
  <cp:revision>906</cp:revision>
  <dcterms:created xsi:type="dcterms:W3CDTF">2003-06-03T19:15:30Z</dcterms:created>
  <dcterms:modified xsi:type="dcterms:W3CDTF">2011-02-08T05:04:41Z</dcterms:modified>
</cp:coreProperties>
</file>