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Default Extension="gif" ContentType="image/gif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111" d="100"/>
          <a:sy n="111" d="100"/>
        </p:scale>
        <p:origin x="-55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5F1D-B9FF-B94F-8B6D-1331A77458CC}" type="datetimeFigureOut">
              <a:rPr lang="en-US" smtClean="0"/>
              <a:t>2/9/11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C86EF-DE51-ED43-AEA5-A9CF301BAC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5F1D-B9FF-B94F-8B6D-1331A77458CC}" type="datetimeFigureOut">
              <a:rPr lang="en-US" smtClean="0"/>
              <a:t>2/9/11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C86EF-DE51-ED43-AEA5-A9CF301BAC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5F1D-B9FF-B94F-8B6D-1331A77458CC}" type="datetimeFigureOut">
              <a:rPr lang="en-US" smtClean="0"/>
              <a:t>2/9/11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C86EF-DE51-ED43-AEA5-A9CF301BAC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5F1D-B9FF-B94F-8B6D-1331A77458CC}" type="datetimeFigureOut">
              <a:rPr lang="en-US" smtClean="0"/>
              <a:t>2/9/11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C86EF-DE51-ED43-AEA5-A9CF301BAC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5F1D-B9FF-B94F-8B6D-1331A77458CC}" type="datetimeFigureOut">
              <a:rPr lang="en-US" smtClean="0"/>
              <a:t>2/9/11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C86EF-DE51-ED43-AEA5-A9CF301BAC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5F1D-B9FF-B94F-8B6D-1331A77458CC}" type="datetimeFigureOut">
              <a:rPr lang="en-US" smtClean="0"/>
              <a:t>2/9/11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C86EF-DE51-ED43-AEA5-A9CF301BAC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5F1D-B9FF-B94F-8B6D-1331A77458CC}" type="datetimeFigureOut">
              <a:rPr lang="en-US" smtClean="0"/>
              <a:t>2/9/11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C86EF-DE51-ED43-AEA5-A9CF301BAC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5F1D-B9FF-B94F-8B6D-1331A77458CC}" type="datetimeFigureOut">
              <a:rPr lang="en-US" smtClean="0"/>
              <a:t>2/9/11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C86EF-DE51-ED43-AEA5-A9CF301BAC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5F1D-B9FF-B94F-8B6D-1331A77458CC}" type="datetimeFigureOut">
              <a:rPr lang="en-US" smtClean="0"/>
              <a:t>2/9/11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C86EF-DE51-ED43-AEA5-A9CF301BAC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5F1D-B9FF-B94F-8B6D-1331A77458CC}" type="datetimeFigureOut">
              <a:rPr lang="en-US" smtClean="0"/>
              <a:t>2/9/11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C86EF-DE51-ED43-AEA5-A9CF301BAC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5F1D-B9FF-B94F-8B6D-1331A77458CC}" type="datetimeFigureOut">
              <a:rPr lang="en-US" smtClean="0"/>
              <a:t>2/9/11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C86EF-DE51-ED43-AEA5-A9CF301BAC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F5F1D-B9FF-B94F-8B6D-1331A77458CC}" type="datetimeFigureOut">
              <a:rPr lang="en-US" smtClean="0"/>
              <a:t>2/9/11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C86EF-DE51-ED43-AEA5-A9CF301BACA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jcsda.noaa.gov/meetings_JCSDA-HFIPWorkshop2010.php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JCSDA-HFIP Workshop on Satellite Data Assimilation for Hurricane Forecasting, AOML, Dec 2-3 2010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/>
          <a:p>
            <a:r>
              <a:rPr lang="en-US" dirty="0" smtClean="0"/>
              <a:t>Lars Peter Riishojgaard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JCSDA-HFIP cropped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7480" y="-76200"/>
            <a:ext cx="628904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200" dirty="0" smtClean="0"/>
              <a:t>Full Workshop Report available at: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	</a:t>
            </a:r>
            <a:r>
              <a:rPr lang="en-US" sz="2000" dirty="0" smtClean="0">
                <a:hlinkClick r:id="rId2"/>
              </a:rPr>
              <a:t>http://www.jcsda.noaa.gov/meetings_JCSDA-HFIPWorkshop2010.php</a:t>
            </a:r>
            <a:endParaRPr lang="en-US" sz="20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2"/>
            <a:endParaRPr lang="en-US" dirty="0" smtClean="0"/>
          </a:p>
          <a:p>
            <a:r>
              <a:rPr lang="en-US" dirty="0" smtClean="0"/>
              <a:t>Some key recommendations (many more in the full report):</a:t>
            </a:r>
          </a:p>
          <a:p>
            <a:pPr lvl="1"/>
            <a:r>
              <a:rPr lang="en-US" sz="1946" dirty="0"/>
              <a:t>Three-dimensional data assimilation methodology has come close to exhausting its potential for hurricane forecasting. </a:t>
            </a:r>
            <a:r>
              <a:rPr lang="en-US" sz="1946" b="1" dirty="0"/>
              <a:t>4D-VAR or ensemble methods are needed</a:t>
            </a:r>
            <a:r>
              <a:rPr lang="en-US" sz="1946" dirty="0"/>
              <a:t>.</a:t>
            </a:r>
          </a:p>
          <a:p>
            <a:pPr lvl="1"/>
            <a:r>
              <a:rPr lang="en-US" sz="1946" b="1" dirty="0" err="1"/>
              <a:t>Hyperspectral</a:t>
            </a:r>
            <a:r>
              <a:rPr lang="en-US" sz="1946" b="1" dirty="0"/>
              <a:t> IR sensors (e.g. AIRS, IASI) are underutilized</a:t>
            </a:r>
            <a:r>
              <a:rPr lang="en-US" sz="1946" dirty="0"/>
              <a:t>, especially near hurricanes.</a:t>
            </a:r>
          </a:p>
          <a:p>
            <a:pPr lvl="1"/>
            <a:r>
              <a:rPr lang="en-US" sz="1946" b="1" dirty="0"/>
              <a:t>Satellite winds are generally underutilized</a:t>
            </a:r>
            <a:r>
              <a:rPr lang="en-US" sz="1946" dirty="0"/>
              <a:t>; especially rapid-scan geostationary winds contain information about the circulation that is not currently exploited.</a:t>
            </a:r>
          </a:p>
          <a:p>
            <a:pPr lvl="1"/>
            <a:r>
              <a:rPr lang="en-US" sz="1946" b="1" dirty="0"/>
              <a:t>The microwave sensors are underutilized over cloudy and (especially) precipitating areas</a:t>
            </a:r>
            <a:r>
              <a:rPr lang="en-US" sz="1946" dirty="0"/>
              <a:t>.</a:t>
            </a:r>
          </a:p>
          <a:p>
            <a:pPr lvl="1"/>
            <a:r>
              <a:rPr lang="en-US" sz="1946" b="1" dirty="0"/>
              <a:t>Ocean surface winds from </a:t>
            </a:r>
            <a:r>
              <a:rPr lang="en-US" sz="1946" b="1" dirty="0" err="1"/>
              <a:t>scatterometers</a:t>
            </a:r>
            <a:r>
              <a:rPr lang="en-US" sz="1946" b="1" dirty="0"/>
              <a:t> </a:t>
            </a:r>
            <a:r>
              <a:rPr lang="en-US" sz="1946" dirty="0"/>
              <a:t>contain information about the hurricane circulation, and yet these data have had minimal impact on forecast skill in 3D-VAR systems.  This will change with the next generation of data assimilation </a:t>
            </a:r>
            <a:r>
              <a:rPr lang="en-US" sz="1782" dirty="0"/>
              <a:t>systems, and new investigations into the use of these data are needed.</a:t>
            </a:r>
          </a:p>
          <a:p>
            <a:pPr lvl="1"/>
            <a:r>
              <a:rPr lang="en-US" sz="1782" dirty="0"/>
              <a:t>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187</Words>
  <Application>Microsoft Macintosh PowerPoint</Application>
  <PresentationFormat>On-screen Show (4:3)</PresentationFormat>
  <Paragraphs>11</Paragraphs>
  <Slides>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JCSDA-HFIP Workshop on Satellite Data Assimilation for Hurricane Forecasting, AOML, Dec 2-3 2010</vt:lpstr>
      <vt:lpstr>Slide 2</vt:lpstr>
      <vt:lpstr>Full Workshop Report available at:  http://www.jcsda.noaa.gov/meetings_JCSDA-HFIPWorkshop2010.php</vt:lpstr>
    </vt:vector>
  </TitlesOfParts>
  <Company>UMBC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JCSDA-HFIP Workshop on Satellite Data Assimilation for Hurricane Forecasting, AOML, Dec 2-3 2010</dc:title>
  <dc:creator>Lars Peter Riishojgaard</dc:creator>
  <cp:lastModifiedBy>Lars Peter Riishojgaard</cp:lastModifiedBy>
  <cp:revision>2</cp:revision>
  <dcterms:created xsi:type="dcterms:W3CDTF">2011-02-09T16:02:36Z</dcterms:created>
  <dcterms:modified xsi:type="dcterms:W3CDTF">2011-02-09T16:13:11Z</dcterms:modified>
</cp:coreProperties>
</file>