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5" r:id="rId5"/>
    <p:sldMasterId id="2147483706" r:id="rId6"/>
    <p:sldMasterId id="2147483751" r:id="rId7"/>
  </p:sldMasterIdLst>
  <p:notesMasterIdLst>
    <p:notesMasterId r:id="rId18"/>
  </p:notesMasterIdLst>
  <p:sldIdLst>
    <p:sldId id="258" r:id="rId8"/>
    <p:sldId id="439" r:id="rId9"/>
    <p:sldId id="2098149075" r:id="rId10"/>
    <p:sldId id="2147376878" r:id="rId11"/>
    <p:sldId id="2147479597" r:id="rId12"/>
    <p:sldId id="2147479598" r:id="rId13"/>
    <p:sldId id="259" r:id="rId14"/>
    <p:sldId id="7872" r:id="rId15"/>
    <p:sldId id="2147479599" r:id="rId16"/>
    <p:sldId id="26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BF6DC77-3F4F-A0DC-0D91-7F9CE7D982B6}" name="Whiting, Teresa R. (AFRC-280)" initials="W(" userId="S::twhiting@ndc.nasa.gov::e10403f2-64d6-41ae-8289-8d90d84eefe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D8EB"/>
    <a:srgbClr val="F4C4C7"/>
    <a:srgbClr val="DBCCE6"/>
    <a:srgbClr val="4F7ABD"/>
    <a:srgbClr val="DA2F3D"/>
    <a:srgbClr val="4571B3"/>
    <a:srgbClr val="754997"/>
    <a:srgbClr val="455BA9"/>
    <a:srgbClr val="D8572A"/>
    <a:srgbClr val="071A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96" autoAdjust="0"/>
    <p:restoredTop sz="65267" autoAdjust="0"/>
  </p:normalViewPr>
  <p:slideViewPr>
    <p:cSldViewPr snapToGrid="0">
      <p:cViewPr varScale="1">
        <p:scale>
          <a:sx n="55" d="100"/>
          <a:sy n="55" d="100"/>
        </p:scale>
        <p:origin x="1022"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5" Type="http://schemas.openxmlformats.org/officeDocument/2006/relationships/slideMaster" Target="slideMasters/slideMaster2.xml"/><Relationship Id="rId15" Type="http://schemas.openxmlformats.org/officeDocument/2006/relationships/slide" Target="slides/slide8.xml"/><Relationship Id="rId23" Type="http://schemas.microsoft.com/office/2018/10/relationships/authors" Target="authors.xml"/><Relationship Id="rId10" Type="http://schemas.openxmlformats.org/officeDocument/2006/relationships/slide" Target="slides/slide3.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0B15BE-F7D8-5E4F-99F3-55EEC444B273}" type="datetimeFigureOut">
              <a:rPr lang="en-US" smtClean="0"/>
              <a:t>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49C4A4-7119-6744-AE07-A33701F6ABC2}" type="slidenum">
              <a:rPr lang="en-US" smtClean="0"/>
              <a:t>‹#›</a:t>
            </a:fld>
            <a:endParaRPr lang="en-US"/>
          </a:p>
        </p:txBody>
      </p:sp>
    </p:spTree>
    <p:extLst>
      <p:ext uri="{BB962C8B-B14F-4D97-AF65-F5344CB8AC3E}">
        <p14:creationId xmlns:p14="http://schemas.microsoft.com/office/powerpoint/2010/main" val="608049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49C4A4-7119-6744-AE07-A33701F6ABC2}" type="slidenum">
              <a:rPr lang="en-US" smtClean="0"/>
              <a:t>1</a:t>
            </a:fld>
            <a:endParaRPr lang="en-US"/>
          </a:p>
        </p:txBody>
      </p:sp>
    </p:spTree>
    <p:extLst>
      <p:ext uri="{BB962C8B-B14F-4D97-AF65-F5344CB8AC3E}">
        <p14:creationId xmlns:p14="http://schemas.microsoft.com/office/powerpoint/2010/main" val="848281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a:defRPr/>
            </a:pPr>
            <a:r>
              <a:rPr lang="en-US" sz="1800" dirty="0"/>
              <a:t>NASA is leading</a:t>
            </a:r>
            <a:r>
              <a:rPr lang="en-US" sz="1800" baseline="0" dirty="0"/>
              <a:t> transformation of aviation in </a:t>
            </a:r>
            <a:r>
              <a:rPr lang="en-US" sz="1800" dirty="0"/>
              <a:t>four technical areas. </a:t>
            </a:r>
            <a:endParaRPr lang="en-US" sz="1800" dirty="0">
              <a:cs typeface="Calibri"/>
            </a:endParaRPr>
          </a:p>
          <a:p>
            <a:pPr defTabSz="457200">
              <a:defRPr/>
            </a:pPr>
            <a:r>
              <a:rPr lang="en-US" sz="1800" dirty="0"/>
              <a:t>Each of these transformation areas is enhanced and advanced by a fifth transformational area, our </a:t>
            </a:r>
            <a:r>
              <a:rPr lang="en-US" sz="1800" u="sng" dirty="0"/>
              <a:t>Innovation Ecosystem, </a:t>
            </a:r>
            <a:r>
              <a:rPr lang="en-US" sz="1800" dirty="0"/>
              <a:t>which produces new knowledge/ideas to lead to new transformation areas.</a:t>
            </a:r>
            <a:endParaRPr lang="en-US" sz="1800" dirty="0">
              <a:cs typeface="Calibri"/>
            </a:endParaRPr>
          </a:p>
          <a:p>
            <a:pPr defTabSz="457200">
              <a:defRPr/>
            </a:pPr>
            <a:r>
              <a:rPr lang="en-US" sz="1800" u="sng" dirty="0">
                <a:cs typeface="Calibri"/>
              </a:rPr>
              <a:t> </a:t>
            </a:r>
          </a:p>
          <a:p>
            <a:pPr defTabSz="457200">
              <a:defRPr/>
            </a:pPr>
            <a:r>
              <a:rPr lang="en-US" sz="1800" u="sng" dirty="0"/>
              <a:t>Ultra-Efficient Airliners</a:t>
            </a:r>
            <a:r>
              <a:rPr lang="en-US" sz="1800" dirty="0"/>
              <a:t>: We are accelerating the ability of the next generation of large commercial aircraft to use less energy and use cleaner energy. Our work is a major contribution to the U.S. goal for net-zero greenhouse gas emissions by 2050. </a:t>
            </a:r>
            <a:endParaRPr lang="en-US" sz="1800" dirty="0">
              <a:solidFill>
                <a:schemeClr val="tx1"/>
              </a:solidFill>
              <a:effectLst/>
              <a:latin typeface="+mn-lt"/>
              <a:ea typeface="+mn-ea"/>
            </a:endParaRPr>
          </a:p>
          <a:p>
            <a:pPr defTabSz="457200">
              <a:defRPr/>
            </a:pPr>
            <a:endParaRPr lang="en-US" sz="1800" dirty="0">
              <a:solidFill>
                <a:schemeClr val="tx1"/>
              </a:solidFill>
              <a:effectLst/>
              <a:latin typeface="+mn-lt"/>
              <a:ea typeface="+mn-ea"/>
            </a:endParaRPr>
          </a:p>
          <a:p>
            <a:pPr defTabSz="457200">
              <a:defRPr/>
            </a:pPr>
            <a:r>
              <a:rPr lang="en-US" sz="1100" dirty="0">
                <a:solidFill>
                  <a:srgbClr val="000000"/>
                </a:solidFill>
                <a:effectLst/>
                <a:latin typeface="Calibri" panose="020F0502020204030204" pitchFamily="34" charset="0"/>
                <a:ea typeface="Times New Roman" panose="02020603050405020304" pitchFamily="18" charset="0"/>
              </a:rPr>
              <a:t>Key message – SFNP is a partnership to mature technology by late 2020s to keep the U.S. as leaders for next generation transports – the heart of the aviation system.  Sustainable aviation system growth, increased airline travel, excellent engineering and manufacturing jobs, and economic growth will all result from achieving SFNP objectives and benefits. </a:t>
            </a:r>
            <a:endParaRPr lang="en-US" sz="1200" dirty="0">
              <a:solidFill>
                <a:srgbClr val="000000"/>
              </a:solidFill>
              <a:effectLst/>
              <a:latin typeface="Calibri" panose="020F0502020204030204" pitchFamily="34" charset="0"/>
              <a:ea typeface="Calibri" panose="020F0502020204030204" pitchFamily="34" charset="0"/>
            </a:endParaRPr>
          </a:p>
          <a:p>
            <a:pPr defTabSz="457200">
              <a:defRPr/>
            </a:pPr>
            <a:endParaRPr lang="en-US" sz="1800" u="sng" dirty="0">
              <a:cs typeface="Calibri"/>
            </a:endParaRPr>
          </a:p>
          <a:p>
            <a:pPr defTabSz="457200">
              <a:defRPr/>
            </a:pPr>
            <a:r>
              <a:rPr lang="en-US" sz="1800" u="sng" dirty="0"/>
              <a:t>Future Airspace and Safety:</a:t>
            </a:r>
            <a:r>
              <a:rPr lang="en-US" sz="1800" dirty="0"/>
              <a:t> </a:t>
            </a:r>
            <a:r>
              <a:rPr lang="en-US" sz="1800" dirty="0">
                <a:solidFill>
                  <a:srgbClr val="000000"/>
                </a:solidFill>
                <a:effectLst/>
                <a:latin typeface="Calibri" panose="020F0502020204030204" pitchFamily="34" charset="0"/>
                <a:ea typeface="Times New Roman" panose="02020603050405020304" pitchFamily="18" charset="0"/>
              </a:rPr>
              <a:t>Continuing to advance airspace and safety are foundational elements to the future of aviation – sustainability, traditional airline operations, advanced air mobility, and high speed.  NASA research enables FAA and industry to keep pace with required change</a:t>
            </a:r>
            <a:r>
              <a:rPr lang="en-US" sz="1800" dirty="0">
                <a:solidFill>
                  <a:srgbClr val="00B050"/>
                </a:solidFill>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and enable aviation to safely grow at the expected pace.</a:t>
            </a:r>
          </a:p>
          <a:p>
            <a:pPr defTabSz="457200">
              <a:defRPr/>
            </a:pPr>
            <a:endParaRPr lang="en-US" sz="1800" dirty="0">
              <a:effectLst/>
              <a:latin typeface="Calibri" panose="020F0502020204030204" pitchFamily="34" charset="0"/>
            </a:endParaRPr>
          </a:p>
          <a:p>
            <a:pPr defTabSz="457200">
              <a:defRPr/>
            </a:pPr>
            <a:r>
              <a:rPr lang="en-US" sz="1800" dirty="0"/>
              <a:t>We are working with partner FAA to continue evolution of our national airspace system to safely integrate all types of air vehicles in an increasingly complex environment, and to do so more sustainably – using digital technologies on the ground and on board vehicles to enable more efficient trajectories that use less energy.</a:t>
            </a:r>
            <a:endParaRPr lang="en-US" sz="1800" dirty="0">
              <a:cs typeface="Calibri"/>
            </a:endParaRPr>
          </a:p>
          <a:p>
            <a:pPr defTabSz="457200">
              <a:defRPr/>
            </a:pPr>
            <a:endParaRPr lang="en-US" sz="1800" u="sng" dirty="0">
              <a:cs typeface="Calibri"/>
            </a:endParaRPr>
          </a:p>
          <a:p>
            <a:pPr defTabSz="457200">
              <a:defRPr/>
            </a:pPr>
            <a:r>
              <a:rPr lang="en-US" sz="1800" u="sng" baseline="0" dirty="0"/>
              <a:t>Advanced Air </a:t>
            </a:r>
            <a:r>
              <a:rPr lang="en-US" sz="1800" u="sng" dirty="0"/>
              <a:t>Mobility:</a:t>
            </a:r>
            <a:r>
              <a:rPr lang="en-US" sz="1800" dirty="0"/>
              <a:t> </a:t>
            </a:r>
            <a:r>
              <a:rPr lang="en-US" sz="1800" dirty="0">
                <a:solidFill>
                  <a:srgbClr val="000000"/>
                </a:solidFill>
                <a:effectLst/>
                <a:latin typeface="Calibri" panose="020F0502020204030204" pitchFamily="34" charset="0"/>
                <a:ea typeface="Times New Roman" panose="02020603050405020304" pitchFamily="18" charset="0"/>
              </a:rPr>
              <a:t>Advanced Air Mobility will revolutionize urban and regional mobility, opening up a new dimension for economic growth and opportunity.  NASA has been and will continue to be a fundamental enabler for this new market, </a:t>
            </a:r>
            <a:r>
              <a:rPr lang="en-US" sz="1800" dirty="0">
                <a:effectLst/>
                <a:latin typeface="Calibri" panose="020F0502020204030204" pitchFamily="34" charset="0"/>
                <a:ea typeface="Times New Roman" panose="02020603050405020304" pitchFamily="18" charset="0"/>
              </a:rPr>
              <a:t>especially in the areas of airspace integration and use of autonomy</a:t>
            </a:r>
            <a:r>
              <a:rPr lang="en-US" sz="1800" dirty="0">
                <a:solidFill>
                  <a:srgbClr val="000000"/>
                </a:solidFill>
                <a:effectLst/>
                <a:latin typeface="Calibri" panose="020F0502020204030204" pitchFamily="34" charset="0"/>
                <a:ea typeface="Times New Roman" panose="02020603050405020304" pitchFamily="18" charset="0"/>
              </a:rPr>
              <a:t>.</a:t>
            </a:r>
            <a:endParaRPr lang="en-US" sz="1800" dirty="0"/>
          </a:p>
          <a:p>
            <a:pPr defTabSz="457200">
              <a:defRPr/>
            </a:pPr>
            <a:endParaRPr lang="en-US" sz="1800" dirty="0"/>
          </a:p>
          <a:p>
            <a:pPr defTabSz="457200">
              <a:defRPr/>
            </a:pPr>
            <a:r>
              <a:rPr lang="en-US" sz="1800" dirty="0"/>
              <a:t>With nearly 100 industry partners, we are working to enable an economically viable and safe system in which aircraft from drones to air taxis can fly new missions over the most rural countryside to the dense urban landscape – missions such as passenger transport, medical deliveries, utility inspections, disaster response. Our Advanced Air Mobility mission is working with the aviation community to solve challenges in vehicle development and operations, airspace design and operations, and community integration.</a:t>
            </a:r>
            <a:endParaRPr lang="en-US" sz="1800" baseline="0" dirty="0">
              <a:cs typeface="Calibri"/>
            </a:endParaRPr>
          </a:p>
          <a:p>
            <a:pPr defTabSz="457200">
              <a:defRPr/>
            </a:pPr>
            <a:endParaRPr lang="en-US" sz="1800" baseline="0" dirty="0"/>
          </a:p>
          <a:p>
            <a:pPr defTabSz="457200">
              <a:defRPr/>
            </a:pPr>
            <a:r>
              <a:rPr lang="en-US" sz="1800" u="sng" dirty="0"/>
              <a:t>High-Speed Commercial Flight: </a:t>
            </a:r>
            <a:r>
              <a:rPr lang="en-US" sz="1800" dirty="0"/>
              <a:t> </a:t>
            </a:r>
            <a:r>
              <a:rPr lang="en-US" sz="1800" dirty="0">
                <a:solidFill>
                  <a:srgbClr val="000000"/>
                </a:solidFill>
                <a:effectLst/>
                <a:latin typeface="Calibri" panose="020F0502020204030204" pitchFamily="34" charset="0"/>
                <a:ea typeface="Times New Roman" panose="02020603050405020304" pitchFamily="18" charset="0"/>
              </a:rPr>
              <a:t>Enabling sustainable, commercial supersonic flight can be a long-term game changer for U.S. and global mobility, but major hurdles must be overcome.  </a:t>
            </a:r>
          </a:p>
          <a:p>
            <a:pPr defTabSz="457200">
              <a:defRPr/>
            </a:pPr>
            <a:endParaRPr lang="en-US" sz="1800" dirty="0">
              <a:solidFill>
                <a:srgbClr val="000000"/>
              </a:solidFill>
              <a:effectLst/>
              <a:latin typeface="Calibri" panose="020F0502020204030204" pitchFamily="34" charset="0"/>
            </a:endParaRPr>
          </a:p>
          <a:p>
            <a:pPr defTabSz="457200">
              <a:defRPr/>
            </a:pPr>
            <a:r>
              <a:rPr lang="en-US" sz="1800" dirty="0"/>
              <a:t>We are potentially removing a key barrier to </a:t>
            </a:r>
            <a:r>
              <a:rPr lang="en-US" sz="1800" kern="1200" dirty="0">
                <a:effectLst/>
              </a:rPr>
              <a:t>commercial supersonic flight over land by proving that we can get rid of the </a:t>
            </a:r>
            <a:r>
              <a:rPr lang="en-US" sz="1800" dirty="0"/>
              <a:t>sonic boom, while also exploring solutions to local noise and emissions associated with supersonic flight. With our federal partners we are also investigating</a:t>
            </a:r>
            <a:r>
              <a:rPr lang="en-US" sz="1800" baseline="0" dirty="0"/>
              <a:t> the potential of even higher speed flight</a:t>
            </a:r>
            <a:r>
              <a:rPr lang="en-US" sz="1800" dirty="0"/>
              <a:t> such as high-supersonic and hypersonic speeds. </a:t>
            </a:r>
            <a:endParaRPr lang="en-US" sz="1800" dirty="0">
              <a:cs typeface="Calibri"/>
            </a:endParaRPr>
          </a:p>
          <a:p>
            <a:pPr defTabSz="931650">
              <a:defRPr/>
            </a:pPr>
            <a:endParaRPr lang="en-US" sz="1800"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BC336-E195-EC4D-842A-A6ECA01F58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9951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sz="1200" dirty="0">
                <a:solidFill>
                  <a:srgbClr val="000000"/>
                </a:solidFill>
                <a:latin typeface="Calibri" panose="020F0502020204030204" pitchFamily="34" charset="0"/>
              </a:rPr>
              <a:t>Definition of AAM is not standardized. NASA looks primarily from technology perspective. FAA tends to look from regulatory standpoint</a:t>
            </a:r>
          </a:p>
          <a:p>
            <a:pPr marL="0" marR="0" lvl="0" indent="0" algn="l" defTabSz="914400" rtl="0" eaLnBrk="1" fontAlgn="auto" latinLnBrk="0" hangingPunct="1">
              <a:lnSpc>
                <a:spcPct val="100000"/>
              </a:lnSpc>
              <a:spcBef>
                <a:spcPct val="20000"/>
              </a:spcBef>
              <a:spcAft>
                <a:spcPts val="0"/>
              </a:spcAft>
              <a:buClrTx/>
              <a:buSzTx/>
              <a:buFontTx/>
              <a:buNone/>
              <a:tabLst/>
              <a:defRPr/>
            </a:pPr>
            <a:r>
              <a:rPr lang="en-US" sz="1200" dirty="0">
                <a:solidFill>
                  <a:srgbClr val="000000"/>
                </a:solidFill>
                <a:latin typeface="Calibri" panose="020F0502020204030204" pitchFamily="34" charset="0"/>
              </a:rPr>
              <a:t>Lots of challenges</a:t>
            </a: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sz="120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lang="en-US" sz="1200" dirty="0">
                <a:solidFill>
                  <a:srgbClr val="000000"/>
                </a:solidFill>
                <a:latin typeface="Calibri" panose="020F0502020204030204" pitchFamily="34" charset="0"/>
              </a:rPr>
              <a:t>KEY MESSAGE:  </a:t>
            </a:r>
            <a:r>
              <a:rPr lang="en-US" sz="1200" dirty="0">
                <a:solidFill>
                  <a:srgbClr val="000000"/>
                </a:solidFill>
                <a:latin typeface="Aptos" panose="020B0004020202020204" pitchFamily="34" charset="0"/>
              </a:rPr>
              <a:t>NASA’s work in Advanced Air Mobility will revolutionize urban and regional mobility, economic growth and opportunity. NASA has been and will continue to be a fundamental enabler for this new market, especially in the areas of airspace integration and use of autonomy. </a:t>
            </a:r>
            <a:r>
              <a:rPr lang="en-US" sz="1200" dirty="0">
                <a:solidFill>
                  <a:srgbClr val="444444"/>
                </a:solidFill>
                <a:latin typeface="Aptos" panose="020B0004020202020204" pitchFamily="34" charset="0"/>
              </a:rPr>
              <a:t>​</a:t>
            </a: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sz="1200" b="0" i="0" u="none" strike="noStrike" dirty="0">
              <a:solidFill>
                <a:srgbClr val="444444"/>
              </a:solidFill>
              <a:effectLst/>
              <a:latin typeface="Aptos" panose="020B0004020202020204" pitchFamily="34" charset="0"/>
            </a:endParaRPr>
          </a:p>
          <a:p>
            <a:pPr marL="285750" indent="-285750">
              <a:spcBef>
                <a:spcPct val="20000"/>
              </a:spcBef>
              <a:buFont typeface="Arial"/>
              <a:buChar char="•"/>
            </a:pPr>
            <a:r>
              <a:rPr lang="en-US" dirty="0"/>
              <a:t>Includes “rural” and “urban” applications</a:t>
            </a:r>
          </a:p>
          <a:p>
            <a:pPr lvl="1">
              <a:spcBef>
                <a:spcPct val="20000"/>
              </a:spcBef>
              <a:buFont typeface="Arial"/>
              <a:buChar char="•"/>
            </a:pPr>
            <a:r>
              <a:rPr lang="en-US" dirty="0"/>
              <a:t>Cargo transport, pax-carrying, aerial work, etc. </a:t>
            </a:r>
          </a:p>
          <a:p>
            <a:pPr lvl="1">
              <a:spcBef>
                <a:spcPct val="20000"/>
              </a:spcBef>
              <a:buFont typeface="Arial"/>
              <a:buChar char="•"/>
            </a:pPr>
            <a:r>
              <a:rPr lang="en-US" dirty="0" err="1"/>
              <a:t>eVTOL</a:t>
            </a:r>
            <a:r>
              <a:rPr lang="en-US" dirty="0"/>
              <a:t>, sUAS, </a:t>
            </a:r>
            <a:r>
              <a:rPr lang="en-US" dirty="0" err="1"/>
              <a:t>eCTOL</a:t>
            </a:r>
            <a:r>
              <a:rPr lang="en-US" dirty="0"/>
              <a:t>, hybrid-electric, etc.</a:t>
            </a:r>
          </a:p>
          <a:p>
            <a:pPr lvl="1">
              <a:spcBef>
                <a:spcPct val="20000"/>
              </a:spcBef>
              <a:buFont typeface="Arial"/>
              <a:buChar char="•"/>
            </a:pPr>
            <a:r>
              <a:rPr lang="en-US" dirty="0"/>
              <a:t>Urban Air Mobility (UAM) as a challenging use-case with high benefit</a:t>
            </a:r>
          </a:p>
          <a:p>
            <a:pPr marL="285750" indent="-285750">
              <a:spcBef>
                <a:spcPct val="20000"/>
              </a:spcBef>
              <a:buFont typeface="Arial"/>
              <a:buChar char="•"/>
            </a:pPr>
            <a:r>
              <a:rPr lang="en-US" dirty="0"/>
              <a:t>Enabled by electrification and automation</a:t>
            </a:r>
          </a:p>
          <a:p>
            <a:pPr marL="285750" indent="-285750">
              <a:spcBef>
                <a:spcPct val="20000"/>
              </a:spcBef>
              <a:buFont typeface="Arial"/>
              <a:buChar char="•"/>
            </a:pPr>
            <a:r>
              <a:rPr lang="en-US" dirty="0"/>
              <a:t>Does not include:</a:t>
            </a:r>
          </a:p>
          <a:p>
            <a:pPr lvl="1">
              <a:spcBef>
                <a:spcPct val="20000"/>
              </a:spcBef>
              <a:buFont typeface="Arial"/>
              <a:buChar char="•"/>
            </a:pPr>
            <a:r>
              <a:rPr lang="en-US" dirty="0"/>
              <a:t>Supersonic or hypersonic transport</a:t>
            </a:r>
          </a:p>
          <a:p>
            <a:pPr lvl="1">
              <a:spcBef>
                <a:spcPct val="20000"/>
              </a:spcBef>
              <a:buFont typeface="Arial"/>
              <a:buChar char="•"/>
            </a:pPr>
            <a:r>
              <a:rPr lang="en-US" dirty="0"/>
              <a:t>Existing hub-and-spoke air service with large transport aircraft </a:t>
            </a: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b="0" i="0" u="none" strike="noStrike" dirty="0">
              <a:solidFill>
                <a:srgbClr val="444444"/>
              </a:solidFill>
              <a:effectLst/>
              <a:latin typeface="Calibri" panose="020F0502020204030204" pitchFamily="34" charset="0"/>
            </a:endParaRPr>
          </a:p>
          <a:p>
            <a:pPr>
              <a:spcBef>
                <a:spcPct val="20000"/>
              </a:spcBef>
            </a:pPr>
            <a:endParaRPr lang="en-US" dirty="0">
              <a:cs typeface="Calibri"/>
            </a:endParaRPr>
          </a:p>
        </p:txBody>
      </p:sp>
      <p:sp>
        <p:nvSpPr>
          <p:cNvPr id="4" name="Slide Number Placeholder 3"/>
          <p:cNvSpPr>
            <a:spLocks noGrp="1"/>
          </p:cNvSpPr>
          <p:nvPr>
            <p:ph type="sldNum" sz="quarter" idx="5"/>
          </p:nvPr>
        </p:nvSpPr>
        <p:spPr/>
        <p:txBody>
          <a:bodyPr/>
          <a:lstStyle/>
          <a:p>
            <a:pPr defTabSz="931735">
              <a:defRPr/>
            </a:pPr>
            <a:fld id="{A634E410-7213-3140-9F6B-41BEA2C91651}" type="slidenum">
              <a:rPr lang="en-US">
                <a:solidFill>
                  <a:prstClr val="black"/>
                </a:solidFill>
                <a:latin typeface="Aptos" panose="02110004020202020204"/>
              </a:rPr>
              <a:pPr defTabSz="931735">
                <a:defRPr/>
              </a:pPr>
              <a:t>3</a:t>
            </a:fld>
            <a:endParaRPr lang="en-US">
              <a:solidFill>
                <a:prstClr val="black"/>
              </a:solidFill>
              <a:latin typeface="Aptos" panose="02110004020202020204"/>
            </a:endParaRPr>
          </a:p>
        </p:txBody>
      </p:sp>
    </p:spTree>
    <p:extLst>
      <p:ext uri="{BB962C8B-B14F-4D97-AF65-F5344CB8AC3E}">
        <p14:creationId xmlns:p14="http://schemas.microsoft.com/office/powerpoint/2010/main" val="1737532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remember nothing else, know that we are working to help architect what the future system-of-systems around AAM may look like. We are partnering with other govt agencies (most notably the FAA), state/local govts, and industry</a:t>
            </a:r>
          </a:p>
          <a:p>
            <a:endParaRPr lang="en-US" dirty="0"/>
          </a:p>
          <a:p>
            <a:r>
              <a:rPr lang="en-US" dirty="0"/>
              <a:t>There are a million ways to slice this space. </a:t>
            </a:r>
          </a:p>
        </p:txBody>
      </p:sp>
      <p:sp>
        <p:nvSpPr>
          <p:cNvPr id="4" name="Slide Number Placeholder 3"/>
          <p:cNvSpPr>
            <a:spLocks noGrp="1"/>
          </p:cNvSpPr>
          <p:nvPr>
            <p:ph type="sldNum" sz="quarter" idx="5"/>
          </p:nvPr>
        </p:nvSpPr>
        <p:spPr/>
        <p:txBody>
          <a:bodyPr/>
          <a:lstStyle/>
          <a:p>
            <a:fld id="{1F32A104-4C0E-6146-8758-91703305FA32}" type="slidenum">
              <a:rPr lang="en-US" smtClean="0"/>
              <a:t>4</a:t>
            </a:fld>
            <a:endParaRPr lang="en-US"/>
          </a:p>
        </p:txBody>
      </p:sp>
    </p:spTree>
    <p:extLst>
      <p:ext uri="{BB962C8B-B14F-4D97-AF65-F5344CB8AC3E}">
        <p14:creationId xmlns:p14="http://schemas.microsoft.com/office/powerpoint/2010/main" val="2116699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49C4A4-7119-6744-AE07-A33701F6ABC2}" type="slidenum">
              <a:rPr lang="en-US" smtClean="0"/>
              <a:t>6</a:t>
            </a:fld>
            <a:endParaRPr lang="en-US"/>
          </a:p>
        </p:txBody>
      </p:sp>
    </p:spTree>
    <p:extLst>
      <p:ext uri="{BB962C8B-B14F-4D97-AF65-F5344CB8AC3E}">
        <p14:creationId xmlns:p14="http://schemas.microsoft.com/office/powerpoint/2010/main" val="880802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49C4A4-7119-6744-AE07-A33701F6ABC2}" type="slidenum">
              <a:rPr lang="en-US" smtClean="0"/>
              <a:t>7</a:t>
            </a:fld>
            <a:endParaRPr lang="en-US"/>
          </a:p>
        </p:txBody>
      </p:sp>
    </p:spTree>
    <p:extLst>
      <p:ext uri="{BB962C8B-B14F-4D97-AF65-F5344CB8AC3E}">
        <p14:creationId xmlns:p14="http://schemas.microsoft.com/office/powerpoint/2010/main" val="4158133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34E410-7213-3140-9F6B-41BEA2C91651}" type="slidenum">
              <a:rPr lang="en-US" smtClean="0"/>
              <a:t>8</a:t>
            </a:fld>
            <a:endParaRPr lang="en-US" dirty="0"/>
          </a:p>
        </p:txBody>
      </p:sp>
    </p:spTree>
    <p:extLst>
      <p:ext uri="{BB962C8B-B14F-4D97-AF65-F5344CB8AC3E}">
        <p14:creationId xmlns:p14="http://schemas.microsoft.com/office/powerpoint/2010/main" val="2897164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Partnership opportunities</a:t>
            </a:r>
          </a:p>
        </p:txBody>
      </p:sp>
      <p:sp>
        <p:nvSpPr>
          <p:cNvPr id="4" name="Slide Number Placeholder 3"/>
          <p:cNvSpPr>
            <a:spLocks noGrp="1"/>
          </p:cNvSpPr>
          <p:nvPr>
            <p:ph type="sldNum" sz="quarter" idx="5"/>
          </p:nvPr>
        </p:nvSpPr>
        <p:spPr/>
        <p:txBody>
          <a:bodyPr/>
          <a:lstStyle/>
          <a:p>
            <a:fld id="{7549C4A4-7119-6744-AE07-A33701F6ABC2}" type="slidenum">
              <a:rPr lang="en-US" smtClean="0"/>
              <a:t>10</a:t>
            </a:fld>
            <a:endParaRPr lang="en-US"/>
          </a:p>
        </p:txBody>
      </p:sp>
    </p:spTree>
    <p:extLst>
      <p:ext uri="{BB962C8B-B14F-4D97-AF65-F5344CB8AC3E}">
        <p14:creationId xmlns:p14="http://schemas.microsoft.com/office/powerpoint/2010/main" val="29277028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51BB73C-4E1B-02DD-165F-5DE7ED7748D2}"/>
              </a:ext>
            </a:extLst>
          </p:cNvPr>
          <p:cNvSpPr>
            <a:spLocks noGrp="1"/>
          </p:cNvSpPr>
          <p:nvPr>
            <p:ph type="pic" sz="quarter" idx="13" hasCustomPrompt="1"/>
          </p:nvPr>
        </p:nvSpPr>
        <p:spPr>
          <a:xfrm>
            <a:off x="0" y="0"/>
            <a:ext cx="12192000" cy="6858000"/>
          </a:xfrm>
          <a:pattFill prst="pct5">
            <a:fgClr>
              <a:schemeClr val="accent3"/>
            </a:fgClr>
            <a:bgClr>
              <a:schemeClr val="bg1"/>
            </a:bgClr>
          </a:pattFill>
        </p:spPr>
        <p:txBody>
          <a:bodyPr anchor="ctr">
            <a:normAutofit/>
          </a:bodyPr>
          <a:lstStyle>
            <a:lvl1pPr marL="0" indent="0" algn="ctr">
              <a:buFontTx/>
              <a:buNone/>
              <a:defRPr sz="1400"/>
            </a:lvl1pPr>
          </a:lstStyle>
          <a:p>
            <a:r>
              <a:rPr lang="en-US" dirty="0"/>
              <a:t>Drag and drop photo</a:t>
            </a:r>
          </a:p>
        </p:txBody>
      </p:sp>
      <p:sp>
        <p:nvSpPr>
          <p:cNvPr id="4" name="Text Placeholder 62" descr="NASA Logo">
            <a:extLst>
              <a:ext uri="{FF2B5EF4-FFF2-40B4-BE49-F238E27FC236}">
                <a16:creationId xmlns:a16="http://schemas.microsoft.com/office/drawing/2014/main" id="{A4A62C33-7271-7E4A-A5EA-16218A3804A1}"/>
              </a:ext>
            </a:extLst>
          </p:cNvPr>
          <p:cNvSpPr>
            <a:spLocks noGrp="1"/>
          </p:cNvSpPr>
          <p:nvPr>
            <p:ph type="body" sz="quarter" idx="16" hasCustomPrompt="1"/>
          </p:nvPr>
        </p:nvSpPr>
        <p:spPr>
          <a:xfrm>
            <a:off x="11193463" y="235127"/>
            <a:ext cx="736600" cy="6096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FontTx/>
              <a:buNone/>
              <a:defRPr sz="800"/>
            </a:lvl1pPr>
            <a:lvl2pPr marL="457200" indent="0">
              <a:buFontTx/>
              <a:buNone/>
              <a:defRPr sz="800"/>
            </a:lvl2pPr>
            <a:lvl3pPr marL="914400" indent="0">
              <a:buFontTx/>
              <a:buNone/>
              <a:defRPr sz="800"/>
            </a:lvl3pPr>
            <a:lvl4pPr marL="1371600" indent="0">
              <a:buFontTx/>
              <a:buNone/>
              <a:defRPr sz="800"/>
            </a:lvl4pPr>
            <a:lvl5pPr marL="1828800" indent="0">
              <a:buFontTx/>
              <a:buNone/>
              <a:defRPr sz="800"/>
            </a:lvl5pPr>
          </a:lstStyle>
          <a:p>
            <a:pPr lvl="0"/>
            <a:r>
              <a:rPr lang="en-US" dirty="0"/>
              <a:t> </a:t>
            </a:r>
          </a:p>
        </p:txBody>
      </p:sp>
      <p:sp>
        <p:nvSpPr>
          <p:cNvPr id="9" name="Title 8">
            <a:extLst>
              <a:ext uri="{FF2B5EF4-FFF2-40B4-BE49-F238E27FC236}">
                <a16:creationId xmlns:a16="http://schemas.microsoft.com/office/drawing/2014/main" id="{7B18BD3B-814C-F24F-6FF5-3C79FE04150D}"/>
              </a:ext>
            </a:extLst>
          </p:cNvPr>
          <p:cNvSpPr>
            <a:spLocks noGrp="1"/>
          </p:cNvSpPr>
          <p:nvPr>
            <p:ph type="title"/>
          </p:nvPr>
        </p:nvSpPr>
        <p:spPr>
          <a:xfrm>
            <a:off x="398812" y="4533366"/>
            <a:ext cx="4315692" cy="573026"/>
          </a:xfrm>
        </p:spPr>
        <p:txBody>
          <a:bodyPr>
            <a:normAutofit/>
          </a:bodyPr>
          <a:lstStyle>
            <a:lvl1pPr>
              <a:defRPr sz="2400" b="1">
                <a:solidFill>
                  <a:schemeClr val="accent5"/>
                </a:solidFill>
              </a:defRPr>
            </a:lvl1pPr>
          </a:lstStyle>
          <a:p>
            <a:r>
              <a:rPr lang="en-US" dirty="0"/>
              <a:t>Click to edit Master title style</a:t>
            </a:r>
          </a:p>
        </p:txBody>
      </p:sp>
      <p:sp>
        <p:nvSpPr>
          <p:cNvPr id="5" name="Date Placeholder 3">
            <a:extLst>
              <a:ext uri="{FF2B5EF4-FFF2-40B4-BE49-F238E27FC236}">
                <a16:creationId xmlns:a16="http://schemas.microsoft.com/office/drawing/2014/main" id="{60A78FA9-B26A-ED7A-2617-6DBF35655289}"/>
              </a:ext>
            </a:extLst>
          </p:cNvPr>
          <p:cNvSpPr>
            <a:spLocks noGrp="1"/>
          </p:cNvSpPr>
          <p:nvPr>
            <p:ph type="dt" sz="half" idx="2"/>
          </p:nvPr>
        </p:nvSpPr>
        <p:spPr>
          <a:xfrm>
            <a:off x="187960" y="6492874"/>
            <a:ext cx="1582783" cy="365125"/>
          </a:xfrm>
          <a:prstGeom prst="rect">
            <a:avLst/>
          </a:prstGeom>
        </p:spPr>
        <p:txBody>
          <a:bodyPr/>
          <a:lstStyle>
            <a:lvl1pPr>
              <a:defRPr sz="1000">
                <a:solidFill>
                  <a:schemeClr val="accent5"/>
                </a:solidFill>
                <a:latin typeface="Arial" panose="020B0604020202020204" pitchFamily="34" charset="0"/>
                <a:cs typeface="Arial" panose="020B0604020202020204" pitchFamily="34" charset="0"/>
              </a:defRPr>
            </a:lvl1pPr>
          </a:lstStyle>
          <a:p>
            <a:r>
              <a:rPr lang="en-US"/>
              <a:t>www.nasa.gov/aam   |   </a:t>
            </a:r>
            <a:endParaRPr lang="en-US" dirty="0"/>
          </a:p>
        </p:txBody>
      </p:sp>
      <p:sp>
        <p:nvSpPr>
          <p:cNvPr id="7" name="Slide Number Placeholder 5">
            <a:extLst>
              <a:ext uri="{FF2B5EF4-FFF2-40B4-BE49-F238E27FC236}">
                <a16:creationId xmlns:a16="http://schemas.microsoft.com/office/drawing/2014/main" id="{75BA2954-2DE7-25D6-10E4-7345D4D04C8D}"/>
              </a:ext>
            </a:extLst>
          </p:cNvPr>
          <p:cNvSpPr>
            <a:spLocks noGrp="1"/>
          </p:cNvSpPr>
          <p:nvPr>
            <p:ph type="sldNum" sz="quarter" idx="4"/>
          </p:nvPr>
        </p:nvSpPr>
        <p:spPr>
          <a:xfrm>
            <a:off x="1584141" y="6492875"/>
            <a:ext cx="462374" cy="365125"/>
          </a:xfrm>
          <a:prstGeom prst="rect">
            <a:avLst/>
          </a:prstGeom>
        </p:spPr>
        <p:txBody>
          <a:bodyPr/>
          <a:lstStyle>
            <a:lvl1pPr>
              <a:defRPr sz="1000">
                <a:solidFill>
                  <a:schemeClr val="accent5"/>
                </a:solidFill>
                <a:latin typeface="Arial" panose="020B0604020202020204" pitchFamily="34" charset="0"/>
                <a:cs typeface="Arial" panose="020B0604020202020204" pitchFamily="34" charset="0"/>
              </a:defRPr>
            </a:lvl1pPr>
          </a:lstStyle>
          <a:p>
            <a:fld id="{B8AA1CF0-2751-9942-BBAA-4C77DDDF2B1B}" type="slidenum">
              <a:rPr lang="en-US" smtClean="0"/>
              <a:pPr/>
              <a:t>‹#›</a:t>
            </a:fld>
            <a:endParaRPr lang="en-US" dirty="0"/>
          </a:p>
        </p:txBody>
      </p:sp>
    </p:spTree>
    <p:extLst>
      <p:ext uri="{BB962C8B-B14F-4D97-AF65-F5344CB8AC3E}">
        <p14:creationId xmlns:p14="http://schemas.microsoft.com/office/powerpoint/2010/main" val="1335119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Grid (12)">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CAEE8C67-0C5D-AAD7-C7FC-4ABD1EDE01EA}"/>
              </a:ext>
            </a:extLst>
          </p:cNvPr>
          <p:cNvSpPr>
            <a:spLocks noGrp="1"/>
          </p:cNvSpPr>
          <p:nvPr>
            <p:ph type="title"/>
          </p:nvPr>
        </p:nvSpPr>
        <p:spPr>
          <a:xfrm>
            <a:off x="187960" y="365125"/>
            <a:ext cx="10515600" cy="396875"/>
          </a:xfrm>
          <a:prstGeom prst="rect">
            <a:avLst/>
          </a:prstGeom>
        </p:spPr>
        <p:txBody>
          <a:bodyPr vert="horz" lIns="91440" tIns="45720" rIns="91440" bIns="45720" rtlCol="0" anchor="ctr">
            <a:normAutofit/>
          </a:bodyPr>
          <a:lstStyle>
            <a:lvl1pPr>
              <a:defRPr b="1"/>
            </a:lvl1pPr>
          </a:lstStyle>
          <a:p>
            <a:r>
              <a:rPr lang="en-US" dirty="0"/>
              <a:t>Click to edit Master title style</a:t>
            </a:r>
          </a:p>
        </p:txBody>
      </p:sp>
      <p:sp>
        <p:nvSpPr>
          <p:cNvPr id="5" name="Picture Placeholder 5">
            <a:extLst>
              <a:ext uri="{FF2B5EF4-FFF2-40B4-BE49-F238E27FC236}">
                <a16:creationId xmlns:a16="http://schemas.microsoft.com/office/drawing/2014/main" id="{6FFBC7CE-379D-5D2F-E5CA-4DBEB5B22AE4}"/>
              </a:ext>
            </a:extLst>
          </p:cNvPr>
          <p:cNvSpPr>
            <a:spLocks noGrp="1"/>
          </p:cNvSpPr>
          <p:nvPr>
            <p:ph type="pic" sz="quarter" idx="17" hasCustomPrompt="1"/>
          </p:nvPr>
        </p:nvSpPr>
        <p:spPr>
          <a:xfrm>
            <a:off x="0" y="916760"/>
            <a:ext cx="2982686" cy="1554978"/>
          </a:xfrm>
          <a:prstGeom prst="rect">
            <a:avLst/>
          </a:prstGeom>
          <a:pattFill prst="pct5">
            <a:fgClr>
              <a:schemeClr val="bg1">
                <a:lumMod val="75000"/>
              </a:schemeClr>
            </a:fgClr>
            <a:bgClr>
              <a:schemeClr val="bg1"/>
            </a:bgClr>
          </a:pattFill>
        </p:spPr>
        <p:txBody>
          <a:bodyPr anchor="ctr">
            <a:normAutofit/>
          </a:bodyPr>
          <a:lstStyle>
            <a:lvl1pPr algn="ctr">
              <a:defRPr sz="1200" b="0"/>
            </a:lvl1pPr>
          </a:lstStyle>
          <a:p>
            <a:r>
              <a:rPr lang="en-US" dirty="0"/>
              <a:t>Drag &amp; Drop Image</a:t>
            </a:r>
          </a:p>
        </p:txBody>
      </p:sp>
      <p:sp>
        <p:nvSpPr>
          <p:cNvPr id="6" name="Picture Placeholder 5">
            <a:extLst>
              <a:ext uri="{FF2B5EF4-FFF2-40B4-BE49-F238E27FC236}">
                <a16:creationId xmlns:a16="http://schemas.microsoft.com/office/drawing/2014/main" id="{5649009A-EF9F-490B-A328-AFF41959AF95}"/>
              </a:ext>
            </a:extLst>
          </p:cNvPr>
          <p:cNvSpPr>
            <a:spLocks noGrp="1"/>
          </p:cNvSpPr>
          <p:nvPr>
            <p:ph type="pic" sz="quarter" idx="13" hasCustomPrompt="1"/>
          </p:nvPr>
        </p:nvSpPr>
        <p:spPr>
          <a:xfrm>
            <a:off x="3069771" y="916760"/>
            <a:ext cx="2982686" cy="1554978"/>
          </a:xfrm>
          <a:prstGeom prst="rect">
            <a:avLst/>
          </a:prstGeom>
          <a:pattFill prst="pct5">
            <a:fgClr>
              <a:schemeClr val="bg1">
                <a:lumMod val="75000"/>
              </a:schemeClr>
            </a:fgClr>
            <a:bgClr>
              <a:schemeClr val="bg1"/>
            </a:bgClr>
          </a:pattFill>
        </p:spPr>
        <p:txBody>
          <a:bodyPr anchor="ctr">
            <a:normAutofit/>
          </a:bodyPr>
          <a:lstStyle>
            <a:lvl1pPr algn="ctr">
              <a:defRPr sz="1200" b="0"/>
            </a:lvl1pPr>
          </a:lstStyle>
          <a:p>
            <a:r>
              <a:rPr lang="en-US" dirty="0"/>
              <a:t>Drag &amp; Drop Image</a:t>
            </a:r>
          </a:p>
        </p:txBody>
      </p:sp>
      <p:sp>
        <p:nvSpPr>
          <p:cNvPr id="7" name="Picture Placeholder 5">
            <a:extLst>
              <a:ext uri="{FF2B5EF4-FFF2-40B4-BE49-F238E27FC236}">
                <a16:creationId xmlns:a16="http://schemas.microsoft.com/office/drawing/2014/main" id="{27FDC746-FF4C-DD5B-76BF-7C4CDCA7FC52}"/>
              </a:ext>
            </a:extLst>
          </p:cNvPr>
          <p:cNvSpPr>
            <a:spLocks noGrp="1"/>
          </p:cNvSpPr>
          <p:nvPr>
            <p:ph type="pic" sz="quarter" idx="14" hasCustomPrompt="1"/>
          </p:nvPr>
        </p:nvSpPr>
        <p:spPr>
          <a:xfrm>
            <a:off x="6139542" y="916760"/>
            <a:ext cx="2982686" cy="1554978"/>
          </a:xfrm>
          <a:prstGeom prst="rect">
            <a:avLst/>
          </a:prstGeom>
          <a:pattFill prst="pct5">
            <a:fgClr>
              <a:schemeClr val="bg1">
                <a:lumMod val="75000"/>
              </a:schemeClr>
            </a:fgClr>
            <a:bgClr>
              <a:schemeClr val="bg1"/>
            </a:bgClr>
          </a:pattFill>
        </p:spPr>
        <p:txBody>
          <a:bodyPr anchor="ctr">
            <a:normAutofit/>
          </a:bodyPr>
          <a:lstStyle>
            <a:lvl1pPr algn="ctr">
              <a:defRPr sz="1200" b="0"/>
            </a:lvl1pPr>
          </a:lstStyle>
          <a:p>
            <a:r>
              <a:rPr lang="en-US" dirty="0"/>
              <a:t>Drag &amp; Drop Image</a:t>
            </a:r>
          </a:p>
        </p:txBody>
      </p:sp>
      <p:sp>
        <p:nvSpPr>
          <p:cNvPr id="8" name="Picture Placeholder 5">
            <a:extLst>
              <a:ext uri="{FF2B5EF4-FFF2-40B4-BE49-F238E27FC236}">
                <a16:creationId xmlns:a16="http://schemas.microsoft.com/office/drawing/2014/main" id="{88B0CAA6-2FD7-855A-72C1-313BF7625384}"/>
              </a:ext>
            </a:extLst>
          </p:cNvPr>
          <p:cNvSpPr>
            <a:spLocks noGrp="1"/>
          </p:cNvSpPr>
          <p:nvPr>
            <p:ph type="pic" sz="quarter" idx="15" hasCustomPrompt="1"/>
          </p:nvPr>
        </p:nvSpPr>
        <p:spPr>
          <a:xfrm>
            <a:off x="9209314" y="916760"/>
            <a:ext cx="2982686" cy="1554978"/>
          </a:xfrm>
          <a:prstGeom prst="rect">
            <a:avLst/>
          </a:prstGeom>
          <a:pattFill prst="pct5">
            <a:fgClr>
              <a:schemeClr val="bg1">
                <a:lumMod val="75000"/>
              </a:schemeClr>
            </a:fgClr>
            <a:bgClr>
              <a:schemeClr val="bg1"/>
            </a:bgClr>
          </a:pattFill>
        </p:spPr>
        <p:txBody>
          <a:bodyPr anchor="ctr">
            <a:normAutofit/>
          </a:bodyPr>
          <a:lstStyle>
            <a:lvl1pPr algn="ctr">
              <a:defRPr sz="1200" b="0"/>
            </a:lvl1pPr>
          </a:lstStyle>
          <a:p>
            <a:r>
              <a:rPr lang="en-US" dirty="0"/>
              <a:t>Drag &amp; Drop Image</a:t>
            </a:r>
          </a:p>
        </p:txBody>
      </p:sp>
      <p:sp>
        <p:nvSpPr>
          <p:cNvPr id="25" name="Picture Placeholder 5">
            <a:extLst>
              <a:ext uri="{FF2B5EF4-FFF2-40B4-BE49-F238E27FC236}">
                <a16:creationId xmlns:a16="http://schemas.microsoft.com/office/drawing/2014/main" id="{CF93F685-80B7-9AF5-1F77-E804DCC7276F}"/>
              </a:ext>
            </a:extLst>
          </p:cNvPr>
          <p:cNvSpPr>
            <a:spLocks noGrp="1"/>
          </p:cNvSpPr>
          <p:nvPr>
            <p:ph type="pic" sz="quarter" idx="26" hasCustomPrompt="1"/>
          </p:nvPr>
        </p:nvSpPr>
        <p:spPr>
          <a:xfrm>
            <a:off x="0" y="2771775"/>
            <a:ext cx="2982686" cy="1554978"/>
          </a:xfrm>
          <a:prstGeom prst="rect">
            <a:avLst/>
          </a:prstGeom>
          <a:pattFill prst="pct5">
            <a:fgClr>
              <a:schemeClr val="bg1">
                <a:lumMod val="75000"/>
              </a:schemeClr>
            </a:fgClr>
            <a:bgClr>
              <a:schemeClr val="bg1"/>
            </a:bgClr>
          </a:pattFill>
        </p:spPr>
        <p:txBody>
          <a:bodyPr anchor="ctr">
            <a:normAutofit/>
          </a:bodyPr>
          <a:lstStyle>
            <a:lvl1pPr algn="ctr">
              <a:defRPr sz="1200" b="0"/>
            </a:lvl1pPr>
          </a:lstStyle>
          <a:p>
            <a:r>
              <a:rPr lang="en-US" dirty="0"/>
              <a:t>Drag &amp; Drop Image</a:t>
            </a:r>
          </a:p>
        </p:txBody>
      </p:sp>
      <p:sp>
        <p:nvSpPr>
          <p:cNvPr id="26" name="Picture Placeholder 5">
            <a:extLst>
              <a:ext uri="{FF2B5EF4-FFF2-40B4-BE49-F238E27FC236}">
                <a16:creationId xmlns:a16="http://schemas.microsoft.com/office/drawing/2014/main" id="{83BC3E44-EE64-B4D3-6567-A584AA87B04B}"/>
              </a:ext>
            </a:extLst>
          </p:cNvPr>
          <p:cNvSpPr>
            <a:spLocks noGrp="1"/>
          </p:cNvSpPr>
          <p:nvPr>
            <p:ph type="pic" sz="quarter" idx="27" hasCustomPrompt="1"/>
          </p:nvPr>
        </p:nvSpPr>
        <p:spPr>
          <a:xfrm>
            <a:off x="3069771" y="2771775"/>
            <a:ext cx="2982686" cy="1554978"/>
          </a:xfrm>
          <a:prstGeom prst="rect">
            <a:avLst/>
          </a:prstGeom>
          <a:pattFill prst="pct5">
            <a:fgClr>
              <a:schemeClr val="bg1">
                <a:lumMod val="75000"/>
              </a:schemeClr>
            </a:fgClr>
            <a:bgClr>
              <a:schemeClr val="bg1"/>
            </a:bgClr>
          </a:pattFill>
        </p:spPr>
        <p:txBody>
          <a:bodyPr anchor="ctr">
            <a:normAutofit/>
          </a:bodyPr>
          <a:lstStyle>
            <a:lvl1pPr algn="ctr">
              <a:defRPr sz="1200" b="0"/>
            </a:lvl1pPr>
          </a:lstStyle>
          <a:p>
            <a:r>
              <a:rPr lang="en-US" dirty="0"/>
              <a:t>Drag &amp; Drop Image</a:t>
            </a:r>
          </a:p>
        </p:txBody>
      </p:sp>
      <p:sp>
        <p:nvSpPr>
          <p:cNvPr id="27" name="Picture Placeholder 5">
            <a:extLst>
              <a:ext uri="{FF2B5EF4-FFF2-40B4-BE49-F238E27FC236}">
                <a16:creationId xmlns:a16="http://schemas.microsoft.com/office/drawing/2014/main" id="{C00497D7-E3BB-3235-BD2C-6F2B98F4553B}"/>
              </a:ext>
            </a:extLst>
          </p:cNvPr>
          <p:cNvSpPr>
            <a:spLocks noGrp="1"/>
          </p:cNvSpPr>
          <p:nvPr>
            <p:ph type="pic" sz="quarter" idx="28" hasCustomPrompt="1"/>
          </p:nvPr>
        </p:nvSpPr>
        <p:spPr>
          <a:xfrm>
            <a:off x="6139542" y="2771775"/>
            <a:ext cx="2982686" cy="1554978"/>
          </a:xfrm>
          <a:prstGeom prst="rect">
            <a:avLst/>
          </a:prstGeom>
          <a:pattFill prst="pct5">
            <a:fgClr>
              <a:schemeClr val="bg1">
                <a:lumMod val="75000"/>
              </a:schemeClr>
            </a:fgClr>
            <a:bgClr>
              <a:schemeClr val="bg1"/>
            </a:bgClr>
          </a:pattFill>
        </p:spPr>
        <p:txBody>
          <a:bodyPr anchor="ctr">
            <a:normAutofit/>
          </a:bodyPr>
          <a:lstStyle>
            <a:lvl1pPr algn="ctr">
              <a:defRPr sz="1200" b="0"/>
            </a:lvl1pPr>
          </a:lstStyle>
          <a:p>
            <a:r>
              <a:rPr lang="en-US" dirty="0"/>
              <a:t>Drag &amp; Drop Image</a:t>
            </a:r>
          </a:p>
        </p:txBody>
      </p:sp>
      <p:sp>
        <p:nvSpPr>
          <p:cNvPr id="28" name="Picture Placeholder 5">
            <a:extLst>
              <a:ext uri="{FF2B5EF4-FFF2-40B4-BE49-F238E27FC236}">
                <a16:creationId xmlns:a16="http://schemas.microsoft.com/office/drawing/2014/main" id="{AC1399C2-E719-AB81-9002-92FAA7BEB3AB}"/>
              </a:ext>
            </a:extLst>
          </p:cNvPr>
          <p:cNvSpPr>
            <a:spLocks noGrp="1"/>
          </p:cNvSpPr>
          <p:nvPr>
            <p:ph type="pic" sz="quarter" idx="29" hasCustomPrompt="1"/>
          </p:nvPr>
        </p:nvSpPr>
        <p:spPr>
          <a:xfrm>
            <a:off x="9209314" y="2771775"/>
            <a:ext cx="2982686" cy="1554978"/>
          </a:xfrm>
          <a:prstGeom prst="rect">
            <a:avLst/>
          </a:prstGeom>
          <a:pattFill prst="pct5">
            <a:fgClr>
              <a:schemeClr val="bg1">
                <a:lumMod val="75000"/>
              </a:schemeClr>
            </a:fgClr>
            <a:bgClr>
              <a:schemeClr val="bg1"/>
            </a:bgClr>
          </a:pattFill>
        </p:spPr>
        <p:txBody>
          <a:bodyPr anchor="ctr">
            <a:normAutofit/>
          </a:bodyPr>
          <a:lstStyle>
            <a:lvl1pPr algn="ctr">
              <a:defRPr sz="1200" b="0"/>
            </a:lvl1pPr>
          </a:lstStyle>
          <a:p>
            <a:r>
              <a:rPr lang="en-US" dirty="0"/>
              <a:t>Drag &amp; Drop Image</a:t>
            </a:r>
          </a:p>
        </p:txBody>
      </p:sp>
      <p:sp>
        <p:nvSpPr>
          <p:cNvPr id="29" name="Picture Placeholder 5">
            <a:extLst>
              <a:ext uri="{FF2B5EF4-FFF2-40B4-BE49-F238E27FC236}">
                <a16:creationId xmlns:a16="http://schemas.microsoft.com/office/drawing/2014/main" id="{153098E3-CAA8-7DF5-1D2F-936666743578}"/>
              </a:ext>
            </a:extLst>
          </p:cNvPr>
          <p:cNvSpPr>
            <a:spLocks noGrp="1"/>
          </p:cNvSpPr>
          <p:nvPr>
            <p:ph type="pic" sz="quarter" idx="30" hasCustomPrompt="1"/>
          </p:nvPr>
        </p:nvSpPr>
        <p:spPr>
          <a:xfrm>
            <a:off x="0" y="4648200"/>
            <a:ext cx="2982686" cy="1554978"/>
          </a:xfrm>
          <a:prstGeom prst="rect">
            <a:avLst/>
          </a:prstGeom>
          <a:pattFill prst="pct5">
            <a:fgClr>
              <a:schemeClr val="bg1">
                <a:lumMod val="75000"/>
              </a:schemeClr>
            </a:fgClr>
            <a:bgClr>
              <a:schemeClr val="bg1"/>
            </a:bgClr>
          </a:pattFill>
        </p:spPr>
        <p:txBody>
          <a:bodyPr anchor="ctr">
            <a:normAutofit/>
          </a:bodyPr>
          <a:lstStyle>
            <a:lvl1pPr algn="ctr">
              <a:defRPr sz="1200" b="0"/>
            </a:lvl1pPr>
          </a:lstStyle>
          <a:p>
            <a:r>
              <a:rPr lang="en-US" dirty="0"/>
              <a:t>Drag &amp; Drop Image</a:t>
            </a:r>
          </a:p>
        </p:txBody>
      </p:sp>
      <p:sp>
        <p:nvSpPr>
          <p:cNvPr id="30" name="Picture Placeholder 5">
            <a:extLst>
              <a:ext uri="{FF2B5EF4-FFF2-40B4-BE49-F238E27FC236}">
                <a16:creationId xmlns:a16="http://schemas.microsoft.com/office/drawing/2014/main" id="{7BDC08B5-6617-04BF-87C2-A61E3DF2AF2B}"/>
              </a:ext>
            </a:extLst>
          </p:cNvPr>
          <p:cNvSpPr>
            <a:spLocks noGrp="1"/>
          </p:cNvSpPr>
          <p:nvPr>
            <p:ph type="pic" sz="quarter" idx="31" hasCustomPrompt="1"/>
          </p:nvPr>
        </p:nvSpPr>
        <p:spPr>
          <a:xfrm>
            <a:off x="3069771" y="4648200"/>
            <a:ext cx="2982686" cy="1554978"/>
          </a:xfrm>
          <a:prstGeom prst="rect">
            <a:avLst/>
          </a:prstGeom>
          <a:pattFill prst="pct5">
            <a:fgClr>
              <a:schemeClr val="bg1">
                <a:lumMod val="75000"/>
              </a:schemeClr>
            </a:fgClr>
            <a:bgClr>
              <a:schemeClr val="bg1"/>
            </a:bgClr>
          </a:pattFill>
        </p:spPr>
        <p:txBody>
          <a:bodyPr anchor="ctr">
            <a:normAutofit/>
          </a:bodyPr>
          <a:lstStyle>
            <a:lvl1pPr algn="ctr">
              <a:defRPr sz="1200" b="0"/>
            </a:lvl1pPr>
          </a:lstStyle>
          <a:p>
            <a:r>
              <a:rPr lang="en-US" dirty="0"/>
              <a:t>Drag &amp; Drop Image</a:t>
            </a:r>
          </a:p>
        </p:txBody>
      </p:sp>
      <p:sp>
        <p:nvSpPr>
          <p:cNvPr id="31" name="Picture Placeholder 5">
            <a:extLst>
              <a:ext uri="{FF2B5EF4-FFF2-40B4-BE49-F238E27FC236}">
                <a16:creationId xmlns:a16="http://schemas.microsoft.com/office/drawing/2014/main" id="{3EEA0577-10C9-33FD-B390-97BA6F27EC0E}"/>
              </a:ext>
            </a:extLst>
          </p:cNvPr>
          <p:cNvSpPr>
            <a:spLocks noGrp="1"/>
          </p:cNvSpPr>
          <p:nvPr>
            <p:ph type="pic" sz="quarter" idx="32" hasCustomPrompt="1"/>
          </p:nvPr>
        </p:nvSpPr>
        <p:spPr>
          <a:xfrm>
            <a:off x="6139542" y="4648200"/>
            <a:ext cx="2982686" cy="1554978"/>
          </a:xfrm>
          <a:prstGeom prst="rect">
            <a:avLst/>
          </a:prstGeom>
          <a:pattFill prst="pct5">
            <a:fgClr>
              <a:schemeClr val="bg1">
                <a:lumMod val="75000"/>
              </a:schemeClr>
            </a:fgClr>
            <a:bgClr>
              <a:schemeClr val="bg1"/>
            </a:bgClr>
          </a:pattFill>
        </p:spPr>
        <p:txBody>
          <a:bodyPr anchor="ctr">
            <a:normAutofit/>
          </a:bodyPr>
          <a:lstStyle>
            <a:lvl1pPr algn="ctr">
              <a:defRPr sz="1200" b="0"/>
            </a:lvl1pPr>
          </a:lstStyle>
          <a:p>
            <a:r>
              <a:rPr lang="en-US" dirty="0"/>
              <a:t>Drag &amp; Drop Image</a:t>
            </a:r>
          </a:p>
        </p:txBody>
      </p:sp>
      <p:sp>
        <p:nvSpPr>
          <p:cNvPr id="32" name="Picture Placeholder 5">
            <a:extLst>
              <a:ext uri="{FF2B5EF4-FFF2-40B4-BE49-F238E27FC236}">
                <a16:creationId xmlns:a16="http://schemas.microsoft.com/office/drawing/2014/main" id="{E7D17021-3C1E-0C08-CA21-C2AE99C7C0B1}"/>
              </a:ext>
            </a:extLst>
          </p:cNvPr>
          <p:cNvSpPr>
            <a:spLocks noGrp="1"/>
          </p:cNvSpPr>
          <p:nvPr>
            <p:ph type="pic" sz="quarter" idx="33" hasCustomPrompt="1"/>
          </p:nvPr>
        </p:nvSpPr>
        <p:spPr>
          <a:xfrm>
            <a:off x="9209314" y="4648200"/>
            <a:ext cx="2982686" cy="1554978"/>
          </a:xfrm>
          <a:prstGeom prst="rect">
            <a:avLst/>
          </a:prstGeom>
          <a:pattFill prst="pct5">
            <a:fgClr>
              <a:schemeClr val="bg1">
                <a:lumMod val="75000"/>
              </a:schemeClr>
            </a:fgClr>
            <a:bgClr>
              <a:schemeClr val="bg1"/>
            </a:bgClr>
          </a:pattFill>
        </p:spPr>
        <p:txBody>
          <a:bodyPr anchor="ctr">
            <a:normAutofit/>
          </a:bodyPr>
          <a:lstStyle>
            <a:lvl1pPr algn="ctr">
              <a:defRPr sz="1200" b="0"/>
            </a:lvl1pPr>
          </a:lstStyle>
          <a:p>
            <a:r>
              <a:rPr lang="en-US" dirty="0"/>
              <a:t>Drag &amp; Drop Image</a:t>
            </a:r>
          </a:p>
        </p:txBody>
      </p:sp>
      <p:sp>
        <p:nvSpPr>
          <p:cNvPr id="36" name="Rectangle 35">
            <a:extLst>
              <a:ext uri="{FF2B5EF4-FFF2-40B4-BE49-F238E27FC236}">
                <a16:creationId xmlns:a16="http://schemas.microsoft.com/office/drawing/2014/main" id="{4E2C39C7-5B7C-8314-3FF5-8D70BB2EBEB8}"/>
              </a:ext>
            </a:extLst>
          </p:cNvPr>
          <p:cNvSpPr/>
          <p:nvPr userDrawn="1"/>
        </p:nvSpPr>
        <p:spPr>
          <a:xfrm>
            <a:off x="263741" y="786658"/>
            <a:ext cx="947392" cy="45719"/>
          </a:xfrm>
          <a:prstGeom prst="rect">
            <a:avLst/>
          </a:prstGeom>
          <a:gradFill>
            <a:gsLst>
              <a:gs pos="18000">
                <a:srgbClr val="4F7ABD"/>
              </a:gs>
              <a:gs pos="0">
                <a:srgbClr val="5DA7DA"/>
              </a:gs>
              <a:gs pos="70000">
                <a:schemeClr val="accent2"/>
              </a:gs>
              <a:gs pos="46000">
                <a:srgbClr val="071A3A"/>
              </a:gs>
              <a:gs pos="94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a:extLst>
              <a:ext uri="{FF2B5EF4-FFF2-40B4-BE49-F238E27FC236}">
                <a16:creationId xmlns:a16="http://schemas.microsoft.com/office/drawing/2014/main" id="{4E7B4BAF-CFB8-5F35-84AA-3BA400037A6A}"/>
              </a:ext>
            </a:extLst>
          </p:cNvPr>
          <p:cNvSpPr>
            <a:spLocks noGrp="1"/>
          </p:cNvSpPr>
          <p:nvPr>
            <p:ph type="dt" sz="half" idx="2"/>
          </p:nvPr>
        </p:nvSpPr>
        <p:spPr>
          <a:xfrm>
            <a:off x="187960" y="6492874"/>
            <a:ext cx="1582783" cy="365125"/>
          </a:xfrm>
          <a:prstGeom prst="rect">
            <a:avLst/>
          </a:prstGeom>
        </p:spPr>
        <p:txBody>
          <a:bodyPr/>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www.nasa.gov/aam   |   </a:t>
            </a:r>
          </a:p>
        </p:txBody>
      </p:sp>
      <p:sp>
        <p:nvSpPr>
          <p:cNvPr id="10" name="Slide Number Placeholder 5">
            <a:extLst>
              <a:ext uri="{FF2B5EF4-FFF2-40B4-BE49-F238E27FC236}">
                <a16:creationId xmlns:a16="http://schemas.microsoft.com/office/drawing/2014/main" id="{9935EFBE-0792-E669-2308-6E58799E2898}"/>
              </a:ext>
            </a:extLst>
          </p:cNvPr>
          <p:cNvSpPr>
            <a:spLocks noGrp="1"/>
          </p:cNvSpPr>
          <p:nvPr>
            <p:ph type="sldNum" sz="quarter" idx="4"/>
          </p:nvPr>
        </p:nvSpPr>
        <p:spPr>
          <a:xfrm>
            <a:off x="1584141" y="6492875"/>
            <a:ext cx="462374" cy="365125"/>
          </a:xfrm>
          <a:prstGeom prst="rect">
            <a:avLst/>
          </a:prstGeom>
        </p:spPr>
        <p:txBody>
          <a:bodyPr/>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fld id="{B8AA1CF0-2751-9942-BBAA-4C77DDDF2B1B}" type="slidenum">
              <a:rPr lang="en-US" smtClean="0"/>
              <a:pPr/>
              <a:t>‹#›</a:t>
            </a:fld>
            <a:endParaRPr lang="en-US" dirty="0"/>
          </a:p>
        </p:txBody>
      </p:sp>
    </p:spTree>
    <p:extLst>
      <p:ext uri="{BB962C8B-B14F-4D97-AF65-F5344CB8AC3E}">
        <p14:creationId xmlns:p14="http://schemas.microsoft.com/office/powerpoint/2010/main" val="1486061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Grid (8)">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6798BD7F-46A2-BFDD-7AF6-4C3F2A349680}"/>
              </a:ext>
            </a:extLst>
          </p:cNvPr>
          <p:cNvSpPr>
            <a:spLocks noGrp="1"/>
          </p:cNvSpPr>
          <p:nvPr>
            <p:ph type="pic" sz="quarter" idx="23" hasCustomPrompt="1"/>
          </p:nvPr>
        </p:nvSpPr>
        <p:spPr>
          <a:xfrm>
            <a:off x="0" y="1079500"/>
            <a:ext cx="2420938" cy="2117725"/>
          </a:xfrm>
          <a:pattFill prst="pct5">
            <a:fgClr>
              <a:schemeClr val="bg1">
                <a:lumMod val="75000"/>
              </a:schemeClr>
            </a:fgClr>
            <a:bgClr>
              <a:schemeClr val="bg1"/>
            </a:bgClr>
          </a:pattFill>
        </p:spPr>
        <p:txBody>
          <a:bodyPr anchor="ctr">
            <a:normAutofit/>
          </a:bodyPr>
          <a:lstStyle>
            <a:lvl1pPr marL="0" indent="0" algn="ctr">
              <a:buFontTx/>
              <a:buNone/>
              <a:defRPr sz="1200"/>
            </a:lvl1pPr>
          </a:lstStyle>
          <a:p>
            <a:r>
              <a:rPr lang="en-US" dirty="0"/>
              <a:t>Drag &amp; Drop Image</a:t>
            </a:r>
          </a:p>
        </p:txBody>
      </p:sp>
      <p:sp>
        <p:nvSpPr>
          <p:cNvPr id="3" name="Picture Placeholder 7">
            <a:extLst>
              <a:ext uri="{FF2B5EF4-FFF2-40B4-BE49-F238E27FC236}">
                <a16:creationId xmlns:a16="http://schemas.microsoft.com/office/drawing/2014/main" id="{225447DC-50FC-4EEE-29DD-3E6582EBD86D}"/>
              </a:ext>
            </a:extLst>
          </p:cNvPr>
          <p:cNvSpPr>
            <a:spLocks noGrp="1"/>
          </p:cNvSpPr>
          <p:nvPr>
            <p:ph type="pic" sz="quarter" idx="24" hasCustomPrompt="1"/>
          </p:nvPr>
        </p:nvSpPr>
        <p:spPr>
          <a:xfrm>
            <a:off x="-1" y="3246438"/>
            <a:ext cx="4845051" cy="2544762"/>
          </a:xfrm>
          <a:pattFill prst="pct5">
            <a:fgClr>
              <a:schemeClr val="bg1">
                <a:lumMod val="75000"/>
              </a:schemeClr>
            </a:fgClr>
            <a:bgClr>
              <a:schemeClr val="bg1"/>
            </a:bgClr>
          </a:pattFill>
        </p:spPr>
        <p:txBody>
          <a:bodyPr anchor="ctr">
            <a:normAutofit/>
          </a:bodyPr>
          <a:lstStyle>
            <a:lvl1pPr marL="0" indent="0" algn="ctr">
              <a:buFontTx/>
              <a:buNone/>
              <a:defRPr sz="1200"/>
            </a:lvl1pPr>
          </a:lstStyle>
          <a:p>
            <a:r>
              <a:rPr lang="en-US" dirty="0"/>
              <a:t>Drag &amp; Drop Image</a:t>
            </a:r>
          </a:p>
        </p:txBody>
      </p:sp>
      <p:sp>
        <p:nvSpPr>
          <p:cNvPr id="4" name="Picture Placeholder 9">
            <a:extLst>
              <a:ext uri="{FF2B5EF4-FFF2-40B4-BE49-F238E27FC236}">
                <a16:creationId xmlns:a16="http://schemas.microsoft.com/office/drawing/2014/main" id="{B8FB458C-04F5-AA38-D48E-AC17B8A0FD1B}"/>
              </a:ext>
            </a:extLst>
          </p:cNvPr>
          <p:cNvSpPr>
            <a:spLocks noGrp="1"/>
          </p:cNvSpPr>
          <p:nvPr>
            <p:ph type="pic" sz="quarter" idx="25" hasCustomPrompt="1"/>
          </p:nvPr>
        </p:nvSpPr>
        <p:spPr>
          <a:xfrm>
            <a:off x="2470150" y="1080056"/>
            <a:ext cx="2376488" cy="2113994"/>
          </a:xfrm>
          <a:pattFill prst="pct5">
            <a:fgClr>
              <a:schemeClr val="bg1">
                <a:lumMod val="75000"/>
              </a:schemeClr>
            </a:fgClr>
            <a:bgClr>
              <a:schemeClr val="bg1"/>
            </a:bgClr>
          </a:pattFill>
        </p:spPr>
        <p:txBody>
          <a:bodyPr anchor="ctr">
            <a:normAutofit/>
          </a:bodyPr>
          <a:lstStyle>
            <a:lvl1pPr marL="0" indent="0" algn="ctr">
              <a:buFontTx/>
              <a:buNone/>
              <a:defRPr sz="1200"/>
            </a:lvl1pPr>
          </a:lstStyle>
          <a:p>
            <a:r>
              <a:rPr lang="en-US" dirty="0"/>
              <a:t>Drag &amp; Drop Image</a:t>
            </a:r>
          </a:p>
        </p:txBody>
      </p:sp>
      <p:sp>
        <p:nvSpPr>
          <p:cNvPr id="6" name="Picture Placeholder 16">
            <a:extLst>
              <a:ext uri="{FF2B5EF4-FFF2-40B4-BE49-F238E27FC236}">
                <a16:creationId xmlns:a16="http://schemas.microsoft.com/office/drawing/2014/main" id="{A415642A-2C68-CBF8-AAC4-DD37CCDCA316}"/>
              </a:ext>
            </a:extLst>
          </p:cNvPr>
          <p:cNvSpPr>
            <a:spLocks noGrp="1"/>
          </p:cNvSpPr>
          <p:nvPr>
            <p:ph type="pic" sz="quarter" idx="27" hasCustomPrompt="1"/>
          </p:nvPr>
        </p:nvSpPr>
        <p:spPr>
          <a:xfrm>
            <a:off x="4902200" y="1079500"/>
            <a:ext cx="2374900" cy="2117725"/>
          </a:xfrm>
          <a:pattFill prst="pct5">
            <a:fgClr>
              <a:schemeClr val="bg1">
                <a:lumMod val="75000"/>
              </a:schemeClr>
            </a:fgClr>
            <a:bgClr>
              <a:schemeClr val="bg1"/>
            </a:bgClr>
          </a:pattFill>
        </p:spPr>
        <p:txBody>
          <a:bodyPr anchor="ctr">
            <a:normAutofit/>
          </a:bodyPr>
          <a:lstStyle>
            <a:lvl1pPr marL="0" indent="0" algn="ctr">
              <a:buFontTx/>
              <a:buNone/>
              <a:defRPr sz="1200"/>
            </a:lvl1pPr>
          </a:lstStyle>
          <a:p>
            <a:r>
              <a:rPr lang="en-US" dirty="0"/>
              <a:t>Drag &amp; Drop Image</a:t>
            </a:r>
          </a:p>
        </p:txBody>
      </p:sp>
      <p:sp>
        <p:nvSpPr>
          <p:cNvPr id="9" name="Picture Placeholder 26">
            <a:extLst>
              <a:ext uri="{FF2B5EF4-FFF2-40B4-BE49-F238E27FC236}">
                <a16:creationId xmlns:a16="http://schemas.microsoft.com/office/drawing/2014/main" id="{F31B5F97-315D-8661-5A71-1316359596AA}"/>
              </a:ext>
            </a:extLst>
          </p:cNvPr>
          <p:cNvSpPr>
            <a:spLocks noGrp="1"/>
          </p:cNvSpPr>
          <p:nvPr>
            <p:ph type="pic" sz="quarter" idx="28" hasCustomPrompt="1"/>
          </p:nvPr>
        </p:nvSpPr>
        <p:spPr>
          <a:xfrm>
            <a:off x="4902200" y="3246438"/>
            <a:ext cx="2384425" cy="2544762"/>
          </a:xfrm>
          <a:pattFill prst="pct5">
            <a:fgClr>
              <a:schemeClr val="bg1">
                <a:lumMod val="75000"/>
              </a:schemeClr>
            </a:fgClr>
            <a:bgClr>
              <a:schemeClr val="bg1"/>
            </a:bgClr>
          </a:pattFill>
        </p:spPr>
        <p:txBody>
          <a:bodyPr anchor="ctr">
            <a:normAutofit/>
          </a:bodyPr>
          <a:lstStyle>
            <a:lvl1pPr marL="0" indent="0" algn="ctr">
              <a:buFontTx/>
              <a:buNone/>
              <a:defRPr sz="1200"/>
            </a:lvl1pPr>
          </a:lstStyle>
          <a:p>
            <a:r>
              <a:rPr lang="en-US" dirty="0"/>
              <a:t>Drag &amp; Drop Image</a:t>
            </a:r>
          </a:p>
        </p:txBody>
      </p:sp>
      <p:sp>
        <p:nvSpPr>
          <p:cNvPr id="10" name="Picture Placeholder 28">
            <a:extLst>
              <a:ext uri="{FF2B5EF4-FFF2-40B4-BE49-F238E27FC236}">
                <a16:creationId xmlns:a16="http://schemas.microsoft.com/office/drawing/2014/main" id="{A432ED69-1F07-57E0-BFF1-AA98FDCEA09D}"/>
              </a:ext>
            </a:extLst>
          </p:cNvPr>
          <p:cNvSpPr>
            <a:spLocks noGrp="1"/>
          </p:cNvSpPr>
          <p:nvPr>
            <p:ph type="pic" sz="quarter" idx="29" hasCustomPrompt="1"/>
          </p:nvPr>
        </p:nvSpPr>
        <p:spPr>
          <a:xfrm>
            <a:off x="7334250" y="3246438"/>
            <a:ext cx="2384425" cy="2544762"/>
          </a:xfrm>
          <a:pattFill prst="pct5">
            <a:fgClr>
              <a:schemeClr val="bg1">
                <a:lumMod val="75000"/>
              </a:schemeClr>
            </a:fgClr>
            <a:bgClr>
              <a:schemeClr val="bg1"/>
            </a:bgClr>
          </a:pattFill>
        </p:spPr>
        <p:txBody>
          <a:bodyPr anchor="ctr">
            <a:normAutofit/>
          </a:bodyPr>
          <a:lstStyle>
            <a:lvl1pPr marL="0" indent="0" algn="ctr">
              <a:buFontTx/>
              <a:buNone/>
              <a:defRPr sz="1200"/>
            </a:lvl1pPr>
          </a:lstStyle>
          <a:p>
            <a:r>
              <a:rPr lang="en-US" dirty="0"/>
              <a:t>Drag &amp; Drop Image</a:t>
            </a:r>
          </a:p>
        </p:txBody>
      </p:sp>
      <p:sp>
        <p:nvSpPr>
          <p:cNvPr id="12" name="Picture Placeholder 16">
            <a:extLst>
              <a:ext uri="{FF2B5EF4-FFF2-40B4-BE49-F238E27FC236}">
                <a16:creationId xmlns:a16="http://schemas.microsoft.com/office/drawing/2014/main" id="{572BA7BE-7495-691D-D9EE-098FA801CF18}"/>
              </a:ext>
            </a:extLst>
          </p:cNvPr>
          <p:cNvSpPr>
            <a:spLocks noGrp="1"/>
          </p:cNvSpPr>
          <p:nvPr>
            <p:ph type="pic" sz="quarter" idx="31" hasCustomPrompt="1"/>
          </p:nvPr>
        </p:nvSpPr>
        <p:spPr>
          <a:xfrm>
            <a:off x="7337426" y="1079500"/>
            <a:ext cx="4854574" cy="2117725"/>
          </a:xfrm>
          <a:pattFill prst="pct5">
            <a:fgClr>
              <a:schemeClr val="bg1">
                <a:lumMod val="75000"/>
              </a:schemeClr>
            </a:fgClr>
            <a:bgClr>
              <a:schemeClr val="bg1"/>
            </a:bgClr>
          </a:pattFill>
        </p:spPr>
        <p:txBody>
          <a:bodyPr anchor="ctr">
            <a:normAutofit/>
          </a:bodyPr>
          <a:lstStyle>
            <a:lvl1pPr marL="0" indent="0" algn="ctr">
              <a:buFontTx/>
              <a:buNone/>
              <a:defRPr sz="1200"/>
            </a:lvl1pPr>
          </a:lstStyle>
          <a:p>
            <a:r>
              <a:rPr lang="en-US" dirty="0"/>
              <a:t>Drag &amp; Drop Image</a:t>
            </a:r>
          </a:p>
        </p:txBody>
      </p:sp>
      <p:sp>
        <p:nvSpPr>
          <p:cNvPr id="13" name="Picture Placeholder 28">
            <a:extLst>
              <a:ext uri="{FF2B5EF4-FFF2-40B4-BE49-F238E27FC236}">
                <a16:creationId xmlns:a16="http://schemas.microsoft.com/office/drawing/2014/main" id="{FFDA80F0-9EEB-7C70-F187-68EEF58B273B}"/>
              </a:ext>
            </a:extLst>
          </p:cNvPr>
          <p:cNvSpPr>
            <a:spLocks noGrp="1"/>
          </p:cNvSpPr>
          <p:nvPr>
            <p:ph type="pic" sz="quarter" idx="32" hasCustomPrompt="1"/>
          </p:nvPr>
        </p:nvSpPr>
        <p:spPr>
          <a:xfrm>
            <a:off x="9769475" y="3246438"/>
            <a:ext cx="2422526" cy="2544762"/>
          </a:xfrm>
          <a:pattFill prst="pct5">
            <a:fgClr>
              <a:schemeClr val="bg1">
                <a:lumMod val="75000"/>
              </a:schemeClr>
            </a:fgClr>
            <a:bgClr>
              <a:schemeClr val="bg1"/>
            </a:bgClr>
          </a:pattFill>
        </p:spPr>
        <p:txBody>
          <a:bodyPr anchor="ctr">
            <a:normAutofit/>
          </a:bodyPr>
          <a:lstStyle>
            <a:lvl1pPr marL="0" indent="0" algn="ctr">
              <a:buFontTx/>
              <a:buNone/>
              <a:defRPr sz="1200"/>
            </a:lvl1pPr>
          </a:lstStyle>
          <a:p>
            <a:r>
              <a:rPr lang="en-US" dirty="0"/>
              <a:t>Drag &amp; Drop Image</a:t>
            </a:r>
          </a:p>
        </p:txBody>
      </p:sp>
      <p:sp>
        <p:nvSpPr>
          <p:cNvPr id="14" name="Title Placeholder 1">
            <a:extLst>
              <a:ext uri="{FF2B5EF4-FFF2-40B4-BE49-F238E27FC236}">
                <a16:creationId xmlns:a16="http://schemas.microsoft.com/office/drawing/2014/main" id="{86EC9877-3BD6-0D2E-7EC3-E2E0CD924A6F}"/>
              </a:ext>
            </a:extLst>
          </p:cNvPr>
          <p:cNvSpPr>
            <a:spLocks noGrp="1"/>
          </p:cNvSpPr>
          <p:nvPr>
            <p:ph type="title"/>
          </p:nvPr>
        </p:nvSpPr>
        <p:spPr>
          <a:xfrm>
            <a:off x="187960" y="365125"/>
            <a:ext cx="10515600" cy="396875"/>
          </a:xfrm>
          <a:prstGeom prst="rect">
            <a:avLst/>
          </a:prstGeom>
        </p:spPr>
        <p:txBody>
          <a:bodyPr vert="horz" lIns="91440" tIns="45720" rIns="91440" bIns="45720" rtlCol="0" anchor="ctr">
            <a:normAutofit/>
          </a:bodyPr>
          <a:lstStyle>
            <a:lvl1pPr>
              <a:defRPr b="1"/>
            </a:lvl1pPr>
          </a:lstStyle>
          <a:p>
            <a:r>
              <a:rPr lang="en-US" dirty="0"/>
              <a:t>Click to edit Master title style</a:t>
            </a:r>
          </a:p>
        </p:txBody>
      </p:sp>
      <p:sp>
        <p:nvSpPr>
          <p:cNvPr id="18" name="Rectangle 17">
            <a:extLst>
              <a:ext uri="{FF2B5EF4-FFF2-40B4-BE49-F238E27FC236}">
                <a16:creationId xmlns:a16="http://schemas.microsoft.com/office/drawing/2014/main" id="{182C1DAA-C2A4-C88C-F781-EDF529496ED3}"/>
              </a:ext>
            </a:extLst>
          </p:cNvPr>
          <p:cNvSpPr/>
          <p:nvPr userDrawn="1"/>
        </p:nvSpPr>
        <p:spPr>
          <a:xfrm>
            <a:off x="263741" y="786658"/>
            <a:ext cx="947392" cy="45719"/>
          </a:xfrm>
          <a:prstGeom prst="rect">
            <a:avLst/>
          </a:prstGeom>
          <a:gradFill>
            <a:gsLst>
              <a:gs pos="18000">
                <a:srgbClr val="4F7ABD"/>
              </a:gs>
              <a:gs pos="0">
                <a:srgbClr val="5DA7DA"/>
              </a:gs>
              <a:gs pos="70000">
                <a:schemeClr val="accent2"/>
              </a:gs>
              <a:gs pos="46000">
                <a:srgbClr val="071A3A"/>
              </a:gs>
              <a:gs pos="94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3">
            <a:extLst>
              <a:ext uri="{FF2B5EF4-FFF2-40B4-BE49-F238E27FC236}">
                <a16:creationId xmlns:a16="http://schemas.microsoft.com/office/drawing/2014/main" id="{4EF1805B-F9B9-4214-DDDC-2A9F4370CD05}"/>
              </a:ext>
            </a:extLst>
          </p:cNvPr>
          <p:cNvSpPr>
            <a:spLocks noGrp="1"/>
          </p:cNvSpPr>
          <p:nvPr>
            <p:ph type="dt" sz="half" idx="2"/>
          </p:nvPr>
        </p:nvSpPr>
        <p:spPr>
          <a:xfrm>
            <a:off x="187960" y="6492874"/>
            <a:ext cx="1582783" cy="365125"/>
          </a:xfrm>
          <a:prstGeom prst="rect">
            <a:avLst/>
          </a:prstGeom>
        </p:spPr>
        <p:txBody>
          <a:bodyPr/>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www.nasa.gov/aam   |   </a:t>
            </a:r>
          </a:p>
        </p:txBody>
      </p:sp>
      <p:sp>
        <p:nvSpPr>
          <p:cNvPr id="8" name="Slide Number Placeholder 5">
            <a:extLst>
              <a:ext uri="{FF2B5EF4-FFF2-40B4-BE49-F238E27FC236}">
                <a16:creationId xmlns:a16="http://schemas.microsoft.com/office/drawing/2014/main" id="{F4484C85-B711-E6DA-F007-F7B69BC11CE8}"/>
              </a:ext>
            </a:extLst>
          </p:cNvPr>
          <p:cNvSpPr>
            <a:spLocks noGrp="1"/>
          </p:cNvSpPr>
          <p:nvPr>
            <p:ph type="sldNum" sz="quarter" idx="4"/>
          </p:nvPr>
        </p:nvSpPr>
        <p:spPr>
          <a:xfrm>
            <a:off x="1584141" y="6492875"/>
            <a:ext cx="462374" cy="365125"/>
          </a:xfrm>
          <a:prstGeom prst="rect">
            <a:avLst/>
          </a:prstGeom>
        </p:spPr>
        <p:txBody>
          <a:bodyPr/>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fld id="{B8AA1CF0-2751-9942-BBAA-4C77DDDF2B1B}" type="slidenum">
              <a:rPr lang="en-US" smtClean="0"/>
              <a:pPr/>
              <a:t>‹#›</a:t>
            </a:fld>
            <a:endParaRPr lang="en-US" dirty="0"/>
          </a:p>
        </p:txBody>
      </p:sp>
    </p:spTree>
    <p:extLst>
      <p:ext uri="{BB962C8B-B14F-4D97-AF65-F5344CB8AC3E}">
        <p14:creationId xmlns:p14="http://schemas.microsoft.com/office/powerpoint/2010/main" val="4156887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Banner Imag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FFBC7CE-379D-5D2F-E5CA-4DBEB5B22AE4}"/>
              </a:ext>
            </a:extLst>
          </p:cNvPr>
          <p:cNvSpPr>
            <a:spLocks noGrp="1"/>
          </p:cNvSpPr>
          <p:nvPr>
            <p:ph type="pic" sz="quarter" idx="17" hasCustomPrompt="1"/>
          </p:nvPr>
        </p:nvSpPr>
        <p:spPr>
          <a:xfrm>
            <a:off x="0" y="-1"/>
            <a:ext cx="12192000" cy="3422469"/>
          </a:xfrm>
          <a:prstGeom prst="rect">
            <a:avLst/>
          </a:prstGeom>
          <a:pattFill prst="pct5">
            <a:fgClr>
              <a:schemeClr val="bg1">
                <a:lumMod val="75000"/>
              </a:schemeClr>
            </a:fgClr>
            <a:bgClr>
              <a:schemeClr val="bg1"/>
            </a:bgClr>
          </a:pattFill>
        </p:spPr>
        <p:txBody>
          <a:bodyPr anchor="ctr">
            <a:normAutofit/>
          </a:bodyPr>
          <a:lstStyle>
            <a:lvl1pPr algn="ctr">
              <a:defRPr sz="1200" b="0"/>
            </a:lvl1pPr>
          </a:lstStyle>
          <a:p>
            <a:r>
              <a:rPr lang="en-US" dirty="0"/>
              <a:t>Drag &amp; Drop Image</a:t>
            </a:r>
          </a:p>
        </p:txBody>
      </p:sp>
      <p:sp>
        <p:nvSpPr>
          <p:cNvPr id="36" name="Rectangle 35">
            <a:extLst>
              <a:ext uri="{FF2B5EF4-FFF2-40B4-BE49-F238E27FC236}">
                <a16:creationId xmlns:a16="http://schemas.microsoft.com/office/drawing/2014/main" id="{4E2C39C7-5B7C-8314-3FF5-8D70BB2EBEB8}"/>
              </a:ext>
            </a:extLst>
          </p:cNvPr>
          <p:cNvSpPr/>
          <p:nvPr userDrawn="1"/>
        </p:nvSpPr>
        <p:spPr>
          <a:xfrm>
            <a:off x="263741" y="786658"/>
            <a:ext cx="947392" cy="45719"/>
          </a:xfrm>
          <a:prstGeom prst="rect">
            <a:avLst/>
          </a:prstGeom>
          <a:gradFill>
            <a:gsLst>
              <a:gs pos="18000">
                <a:srgbClr val="4F7ABD"/>
              </a:gs>
              <a:gs pos="0">
                <a:srgbClr val="5DA7DA"/>
              </a:gs>
              <a:gs pos="70000">
                <a:schemeClr val="accent2"/>
              </a:gs>
              <a:gs pos="46000">
                <a:srgbClr val="071A3A"/>
              </a:gs>
              <a:gs pos="94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CAEE8C67-0C5D-AAD7-C7FC-4ABD1EDE01EA}"/>
              </a:ext>
            </a:extLst>
          </p:cNvPr>
          <p:cNvSpPr>
            <a:spLocks noGrp="1"/>
          </p:cNvSpPr>
          <p:nvPr>
            <p:ph type="title"/>
          </p:nvPr>
        </p:nvSpPr>
        <p:spPr>
          <a:xfrm>
            <a:off x="187960" y="365125"/>
            <a:ext cx="10515600" cy="396875"/>
          </a:xfrm>
          <a:prstGeom prst="rect">
            <a:avLst/>
          </a:prstGeom>
        </p:spPr>
        <p:txBody>
          <a:bodyPr vert="horz" lIns="91440" tIns="45720" rIns="91440" bIns="45720" rtlCol="0" anchor="ctr">
            <a:normAutofit/>
          </a:bodyPr>
          <a:lstStyle>
            <a:lvl1pPr>
              <a:defRPr b="1">
                <a:solidFill>
                  <a:schemeClr val="bg1"/>
                </a:solidFill>
              </a:defRPr>
            </a:lvl1pPr>
          </a:lstStyle>
          <a:p>
            <a:r>
              <a:rPr lang="en-US" dirty="0"/>
              <a:t>Click to edit Master title style</a:t>
            </a:r>
          </a:p>
        </p:txBody>
      </p:sp>
      <p:sp>
        <p:nvSpPr>
          <p:cNvPr id="6" name="Date Placeholder 3">
            <a:extLst>
              <a:ext uri="{FF2B5EF4-FFF2-40B4-BE49-F238E27FC236}">
                <a16:creationId xmlns:a16="http://schemas.microsoft.com/office/drawing/2014/main" id="{89AB68ED-7D35-547D-4A30-72AF66E95C9A}"/>
              </a:ext>
            </a:extLst>
          </p:cNvPr>
          <p:cNvSpPr>
            <a:spLocks noGrp="1"/>
          </p:cNvSpPr>
          <p:nvPr>
            <p:ph type="dt" sz="half" idx="2"/>
          </p:nvPr>
        </p:nvSpPr>
        <p:spPr>
          <a:xfrm>
            <a:off x="187960" y="6492874"/>
            <a:ext cx="1582783" cy="365125"/>
          </a:xfrm>
          <a:prstGeom prst="rect">
            <a:avLst/>
          </a:prstGeom>
        </p:spPr>
        <p:txBody>
          <a:bodyPr/>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www.nasa.gov/aam   |   </a:t>
            </a:r>
          </a:p>
        </p:txBody>
      </p:sp>
      <p:sp>
        <p:nvSpPr>
          <p:cNvPr id="7" name="Slide Number Placeholder 5">
            <a:extLst>
              <a:ext uri="{FF2B5EF4-FFF2-40B4-BE49-F238E27FC236}">
                <a16:creationId xmlns:a16="http://schemas.microsoft.com/office/drawing/2014/main" id="{DC5F5C45-1619-B3A9-01A9-46358145824C}"/>
              </a:ext>
            </a:extLst>
          </p:cNvPr>
          <p:cNvSpPr>
            <a:spLocks noGrp="1"/>
          </p:cNvSpPr>
          <p:nvPr>
            <p:ph type="sldNum" sz="quarter" idx="4"/>
          </p:nvPr>
        </p:nvSpPr>
        <p:spPr>
          <a:xfrm>
            <a:off x="1584141" y="6492875"/>
            <a:ext cx="462374" cy="365125"/>
          </a:xfrm>
          <a:prstGeom prst="rect">
            <a:avLst/>
          </a:prstGeom>
        </p:spPr>
        <p:txBody>
          <a:bodyPr/>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fld id="{B8AA1CF0-2751-9942-BBAA-4C77DDDF2B1B}" type="slidenum">
              <a:rPr lang="en-US" smtClean="0"/>
              <a:pPr/>
              <a:t>‹#›</a:t>
            </a:fld>
            <a:endParaRPr lang="en-US" dirty="0"/>
          </a:p>
        </p:txBody>
      </p:sp>
    </p:spTree>
    <p:extLst>
      <p:ext uri="{BB962C8B-B14F-4D97-AF65-F5344CB8AC3E}">
        <p14:creationId xmlns:p14="http://schemas.microsoft.com/office/powerpoint/2010/main" val="1622026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Bleed Image with Title in Middl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6798BD7F-46A2-BFDD-7AF6-4C3F2A349680}"/>
              </a:ext>
            </a:extLst>
          </p:cNvPr>
          <p:cNvSpPr>
            <a:spLocks noGrp="1"/>
          </p:cNvSpPr>
          <p:nvPr>
            <p:ph type="pic" sz="quarter" idx="23" hasCustomPrompt="1"/>
          </p:nvPr>
        </p:nvSpPr>
        <p:spPr>
          <a:xfrm>
            <a:off x="0" y="0"/>
            <a:ext cx="12192000" cy="6858000"/>
          </a:xfrm>
          <a:pattFill prst="pct5">
            <a:fgClr>
              <a:schemeClr val="bg1">
                <a:lumMod val="75000"/>
              </a:schemeClr>
            </a:fgClr>
            <a:bgClr>
              <a:schemeClr val="bg1"/>
            </a:bgClr>
          </a:pattFill>
        </p:spPr>
        <p:txBody>
          <a:bodyPr anchor="ctr">
            <a:normAutofit/>
          </a:bodyPr>
          <a:lstStyle>
            <a:lvl1pPr marL="0" indent="0" algn="ctr">
              <a:buFontTx/>
              <a:buNone/>
              <a:defRPr sz="1200"/>
            </a:lvl1pPr>
          </a:lstStyle>
          <a:p>
            <a:r>
              <a:rPr lang="en-US" dirty="0"/>
              <a:t>Drag &amp; Drop Image</a:t>
            </a:r>
          </a:p>
        </p:txBody>
      </p:sp>
      <p:sp>
        <p:nvSpPr>
          <p:cNvPr id="3" name="Rectangle 2">
            <a:extLst>
              <a:ext uri="{FF2B5EF4-FFF2-40B4-BE49-F238E27FC236}">
                <a16:creationId xmlns:a16="http://schemas.microsoft.com/office/drawing/2014/main" id="{D04573C0-0612-087F-988C-8CED1A02E3F6}"/>
              </a:ext>
            </a:extLst>
          </p:cNvPr>
          <p:cNvSpPr/>
          <p:nvPr userDrawn="1"/>
        </p:nvSpPr>
        <p:spPr>
          <a:xfrm>
            <a:off x="6536204" y="4781142"/>
            <a:ext cx="947392" cy="45719"/>
          </a:xfrm>
          <a:prstGeom prst="rect">
            <a:avLst/>
          </a:prstGeom>
          <a:gradFill>
            <a:gsLst>
              <a:gs pos="18000">
                <a:srgbClr val="4F7ABD"/>
              </a:gs>
              <a:gs pos="0">
                <a:srgbClr val="5DA7DA"/>
              </a:gs>
              <a:gs pos="70000">
                <a:schemeClr val="accent2"/>
              </a:gs>
              <a:gs pos="46000">
                <a:srgbClr val="071A3A"/>
              </a:gs>
              <a:gs pos="94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0F3AA5B5-FC85-C46C-AA92-2F6935968DA3}"/>
              </a:ext>
            </a:extLst>
          </p:cNvPr>
          <p:cNvSpPr>
            <a:spLocks noGrp="1"/>
          </p:cNvSpPr>
          <p:nvPr>
            <p:ph type="title"/>
          </p:nvPr>
        </p:nvSpPr>
        <p:spPr>
          <a:xfrm>
            <a:off x="6460423" y="4359609"/>
            <a:ext cx="4432166" cy="396875"/>
          </a:xfrm>
          <a:prstGeom prst="rect">
            <a:avLst/>
          </a:prstGeom>
        </p:spPr>
        <p:txBody>
          <a:bodyPr vert="horz" lIns="91440" tIns="45720" rIns="91440" bIns="45720" rtlCol="0" anchor="ctr">
            <a:normAutofit/>
          </a:bodyPr>
          <a:lstStyle>
            <a:lvl1pPr>
              <a:defRPr b="1">
                <a:solidFill>
                  <a:schemeClr val="bg1"/>
                </a:solidFill>
              </a:defRPr>
            </a:lvl1pPr>
          </a:lstStyle>
          <a:p>
            <a:r>
              <a:rPr lang="en-US" dirty="0"/>
              <a:t>Click to edit Master title style</a:t>
            </a:r>
          </a:p>
        </p:txBody>
      </p:sp>
      <p:sp>
        <p:nvSpPr>
          <p:cNvPr id="5" name="Date Placeholder 3">
            <a:extLst>
              <a:ext uri="{FF2B5EF4-FFF2-40B4-BE49-F238E27FC236}">
                <a16:creationId xmlns:a16="http://schemas.microsoft.com/office/drawing/2014/main" id="{5D480966-E10E-44DC-BE45-97E3077581C5}"/>
              </a:ext>
            </a:extLst>
          </p:cNvPr>
          <p:cNvSpPr>
            <a:spLocks noGrp="1"/>
          </p:cNvSpPr>
          <p:nvPr>
            <p:ph type="dt" sz="half" idx="2"/>
          </p:nvPr>
        </p:nvSpPr>
        <p:spPr>
          <a:xfrm>
            <a:off x="187960" y="6492874"/>
            <a:ext cx="1582783" cy="365125"/>
          </a:xfrm>
          <a:prstGeom prst="rect">
            <a:avLst/>
          </a:prstGeom>
        </p:spPr>
        <p:txBody>
          <a:bodyPr/>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www.nasa.gov/aam   |   </a:t>
            </a:r>
          </a:p>
        </p:txBody>
      </p:sp>
      <p:sp>
        <p:nvSpPr>
          <p:cNvPr id="6" name="Slide Number Placeholder 5">
            <a:extLst>
              <a:ext uri="{FF2B5EF4-FFF2-40B4-BE49-F238E27FC236}">
                <a16:creationId xmlns:a16="http://schemas.microsoft.com/office/drawing/2014/main" id="{51556A2A-E069-091B-4C64-1F0B48DE55D4}"/>
              </a:ext>
            </a:extLst>
          </p:cNvPr>
          <p:cNvSpPr>
            <a:spLocks noGrp="1"/>
          </p:cNvSpPr>
          <p:nvPr>
            <p:ph type="sldNum" sz="quarter" idx="4"/>
          </p:nvPr>
        </p:nvSpPr>
        <p:spPr>
          <a:xfrm>
            <a:off x="1584141" y="6492875"/>
            <a:ext cx="462374" cy="365125"/>
          </a:xfrm>
          <a:prstGeom prst="rect">
            <a:avLst/>
          </a:prstGeom>
        </p:spPr>
        <p:txBody>
          <a:bodyPr/>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fld id="{B8AA1CF0-2751-9942-BBAA-4C77DDDF2B1B}" type="slidenum">
              <a:rPr lang="en-US" smtClean="0"/>
              <a:pPr/>
              <a:t>‹#›</a:t>
            </a:fld>
            <a:endParaRPr lang="en-US" dirty="0"/>
          </a:p>
        </p:txBody>
      </p:sp>
    </p:spTree>
    <p:extLst>
      <p:ext uri="{BB962C8B-B14F-4D97-AF65-F5344CB8AC3E}">
        <p14:creationId xmlns:p14="http://schemas.microsoft.com/office/powerpoint/2010/main" val="2867655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Bleed Image with Title at Top">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6798BD7F-46A2-BFDD-7AF6-4C3F2A349680}"/>
              </a:ext>
            </a:extLst>
          </p:cNvPr>
          <p:cNvSpPr>
            <a:spLocks noGrp="1"/>
          </p:cNvSpPr>
          <p:nvPr>
            <p:ph type="pic" sz="quarter" idx="23" hasCustomPrompt="1"/>
          </p:nvPr>
        </p:nvSpPr>
        <p:spPr>
          <a:xfrm>
            <a:off x="0" y="0"/>
            <a:ext cx="12192000" cy="6858000"/>
          </a:xfrm>
          <a:pattFill prst="pct5">
            <a:fgClr>
              <a:schemeClr val="bg1">
                <a:lumMod val="75000"/>
              </a:schemeClr>
            </a:fgClr>
            <a:bgClr>
              <a:schemeClr val="bg1"/>
            </a:bgClr>
          </a:pattFill>
        </p:spPr>
        <p:txBody>
          <a:bodyPr anchor="ctr">
            <a:normAutofit/>
          </a:bodyPr>
          <a:lstStyle>
            <a:lvl1pPr marL="0" indent="0" algn="ctr">
              <a:buFontTx/>
              <a:buNone/>
              <a:defRPr sz="1200"/>
            </a:lvl1pPr>
          </a:lstStyle>
          <a:p>
            <a:r>
              <a:rPr lang="en-US" dirty="0"/>
              <a:t>Drag &amp; Drop Image</a:t>
            </a:r>
          </a:p>
        </p:txBody>
      </p:sp>
      <p:sp>
        <p:nvSpPr>
          <p:cNvPr id="7" name="Title Placeholder 1">
            <a:extLst>
              <a:ext uri="{FF2B5EF4-FFF2-40B4-BE49-F238E27FC236}">
                <a16:creationId xmlns:a16="http://schemas.microsoft.com/office/drawing/2014/main" id="{4D9B5FA8-5F5A-1C70-0DF0-3594C2139183}"/>
              </a:ext>
            </a:extLst>
          </p:cNvPr>
          <p:cNvSpPr>
            <a:spLocks noGrp="1"/>
          </p:cNvSpPr>
          <p:nvPr>
            <p:ph type="title"/>
          </p:nvPr>
        </p:nvSpPr>
        <p:spPr>
          <a:xfrm>
            <a:off x="187960" y="365125"/>
            <a:ext cx="10515600" cy="396875"/>
          </a:xfrm>
          <a:prstGeom prst="rect">
            <a:avLst/>
          </a:prstGeom>
        </p:spPr>
        <p:txBody>
          <a:bodyPr vert="horz" lIns="91440" tIns="45720" rIns="91440" bIns="45720" rtlCol="0" anchor="ctr">
            <a:normAutofit/>
          </a:bodyPr>
          <a:lstStyle>
            <a:lvl1pPr>
              <a:defRPr b="1">
                <a:solidFill>
                  <a:schemeClr val="bg1"/>
                </a:solidFill>
              </a:defRPr>
            </a:lvl1pPr>
          </a:lstStyle>
          <a:p>
            <a:r>
              <a:rPr lang="en-US" dirty="0"/>
              <a:t>Click to edit Master title style</a:t>
            </a:r>
          </a:p>
        </p:txBody>
      </p:sp>
      <p:sp>
        <p:nvSpPr>
          <p:cNvPr id="8" name="Rectangle 7">
            <a:extLst>
              <a:ext uri="{FF2B5EF4-FFF2-40B4-BE49-F238E27FC236}">
                <a16:creationId xmlns:a16="http://schemas.microsoft.com/office/drawing/2014/main" id="{1B6A28F4-B50D-3558-286C-94A58A05DB3E}"/>
              </a:ext>
            </a:extLst>
          </p:cNvPr>
          <p:cNvSpPr/>
          <p:nvPr userDrawn="1"/>
        </p:nvSpPr>
        <p:spPr>
          <a:xfrm>
            <a:off x="263741" y="786658"/>
            <a:ext cx="947392" cy="45719"/>
          </a:xfrm>
          <a:prstGeom prst="rect">
            <a:avLst/>
          </a:prstGeom>
          <a:gradFill>
            <a:gsLst>
              <a:gs pos="18000">
                <a:srgbClr val="4F7ABD"/>
              </a:gs>
              <a:gs pos="0">
                <a:srgbClr val="5DA7DA"/>
              </a:gs>
              <a:gs pos="70000">
                <a:schemeClr val="accent2"/>
              </a:gs>
              <a:gs pos="46000">
                <a:srgbClr val="071A3A"/>
              </a:gs>
              <a:gs pos="94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3">
            <a:extLst>
              <a:ext uri="{FF2B5EF4-FFF2-40B4-BE49-F238E27FC236}">
                <a16:creationId xmlns:a16="http://schemas.microsoft.com/office/drawing/2014/main" id="{9D5B4EA0-09F2-B42C-DAD6-38D943830B7D}"/>
              </a:ext>
            </a:extLst>
          </p:cNvPr>
          <p:cNvSpPr>
            <a:spLocks noGrp="1"/>
          </p:cNvSpPr>
          <p:nvPr>
            <p:ph type="dt" sz="half" idx="2"/>
          </p:nvPr>
        </p:nvSpPr>
        <p:spPr>
          <a:xfrm>
            <a:off x="187960" y="6492874"/>
            <a:ext cx="1582783" cy="365125"/>
          </a:xfrm>
          <a:prstGeom prst="rect">
            <a:avLst/>
          </a:prstGeom>
        </p:spPr>
        <p:txBody>
          <a:bodyPr/>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www.nasa.gov/aam   |   </a:t>
            </a:r>
          </a:p>
        </p:txBody>
      </p:sp>
      <p:sp>
        <p:nvSpPr>
          <p:cNvPr id="6" name="Slide Number Placeholder 5">
            <a:extLst>
              <a:ext uri="{FF2B5EF4-FFF2-40B4-BE49-F238E27FC236}">
                <a16:creationId xmlns:a16="http://schemas.microsoft.com/office/drawing/2014/main" id="{0B0E7AC0-1871-8096-827D-6209B417E08D}"/>
              </a:ext>
            </a:extLst>
          </p:cNvPr>
          <p:cNvSpPr>
            <a:spLocks noGrp="1"/>
          </p:cNvSpPr>
          <p:nvPr>
            <p:ph type="sldNum" sz="quarter" idx="4"/>
          </p:nvPr>
        </p:nvSpPr>
        <p:spPr>
          <a:xfrm>
            <a:off x="1584141" y="6492875"/>
            <a:ext cx="462374" cy="365125"/>
          </a:xfrm>
          <a:prstGeom prst="rect">
            <a:avLst/>
          </a:prstGeom>
        </p:spPr>
        <p:txBody>
          <a:bodyPr/>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fld id="{B8AA1CF0-2751-9942-BBAA-4C77DDDF2B1B}" type="slidenum">
              <a:rPr lang="en-US" smtClean="0"/>
              <a:pPr/>
              <a:t>‹#›</a:t>
            </a:fld>
            <a:endParaRPr lang="en-US" dirty="0"/>
          </a:p>
        </p:txBody>
      </p:sp>
    </p:spTree>
    <p:extLst>
      <p:ext uri="{BB962C8B-B14F-4D97-AF65-F5344CB8AC3E}">
        <p14:creationId xmlns:p14="http://schemas.microsoft.com/office/powerpoint/2010/main" val="2160661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Bleed Animation/Movie">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5EF3C569-DEDA-210C-6264-F8EF904B2F49}"/>
              </a:ext>
            </a:extLst>
          </p:cNvPr>
          <p:cNvSpPr>
            <a:spLocks noGrp="1"/>
          </p:cNvSpPr>
          <p:nvPr>
            <p:ph type="media" sz="quarter" idx="10" hasCustomPrompt="1"/>
          </p:nvPr>
        </p:nvSpPr>
        <p:spPr>
          <a:xfrm>
            <a:off x="0" y="0"/>
            <a:ext cx="12192000" cy="6858000"/>
          </a:xfrm>
          <a:pattFill prst="pct5">
            <a:fgClr>
              <a:schemeClr val="bg1">
                <a:lumMod val="75000"/>
              </a:schemeClr>
            </a:fgClr>
            <a:bgClr>
              <a:schemeClr val="bg1"/>
            </a:bgClr>
          </a:pattFill>
        </p:spPr>
        <p:txBody>
          <a:bodyPr anchor="ctr"/>
          <a:lstStyle>
            <a:lvl1pPr marL="0" indent="0" algn="ctr">
              <a:buFontTx/>
              <a:buNone/>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US" dirty="0"/>
              <a:t>Drag &amp; Drop Animation</a:t>
            </a:r>
          </a:p>
        </p:txBody>
      </p:sp>
      <p:sp>
        <p:nvSpPr>
          <p:cNvPr id="5" name="Date Placeholder 3">
            <a:extLst>
              <a:ext uri="{FF2B5EF4-FFF2-40B4-BE49-F238E27FC236}">
                <a16:creationId xmlns:a16="http://schemas.microsoft.com/office/drawing/2014/main" id="{3A2E838E-CE19-64B6-50B0-BA0EE6823A8A}"/>
              </a:ext>
            </a:extLst>
          </p:cNvPr>
          <p:cNvSpPr>
            <a:spLocks noGrp="1"/>
          </p:cNvSpPr>
          <p:nvPr>
            <p:ph type="dt" sz="half" idx="2"/>
          </p:nvPr>
        </p:nvSpPr>
        <p:spPr>
          <a:xfrm>
            <a:off x="187960" y="6492874"/>
            <a:ext cx="1582783" cy="365125"/>
          </a:xfrm>
          <a:prstGeom prst="rect">
            <a:avLst/>
          </a:prstGeom>
        </p:spPr>
        <p:txBody>
          <a:bodyPr/>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www.nasa.gov/aam   |   </a:t>
            </a:r>
          </a:p>
        </p:txBody>
      </p:sp>
      <p:sp>
        <p:nvSpPr>
          <p:cNvPr id="6" name="Slide Number Placeholder 5">
            <a:extLst>
              <a:ext uri="{FF2B5EF4-FFF2-40B4-BE49-F238E27FC236}">
                <a16:creationId xmlns:a16="http://schemas.microsoft.com/office/drawing/2014/main" id="{D74FE45D-29F5-F3D9-44FB-BCA10D03FE8A}"/>
              </a:ext>
            </a:extLst>
          </p:cNvPr>
          <p:cNvSpPr>
            <a:spLocks noGrp="1"/>
          </p:cNvSpPr>
          <p:nvPr>
            <p:ph type="sldNum" sz="quarter" idx="4"/>
          </p:nvPr>
        </p:nvSpPr>
        <p:spPr>
          <a:xfrm>
            <a:off x="1584141" y="6492875"/>
            <a:ext cx="462374" cy="365125"/>
          </a:xfrm>
          <a:prstGeom prst="rect">
            <a:avLst/>
          </a:prstGeom>
        </p:spPr>
        <p:txBody>
          <a:bodyPr/>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fld id="{B8AA1CF0-2751-9942-BBAA-4C77DDDF2B1B}" type="slidenum">
              <a:rPr lang="en-US" smtClean="0"/>
              <a:pPr/>
              <a:t>‹#›</a:t>
            </a:fld>
            <a:endParaRPr lang="en-US" dirty="0"/>
          </a:p>
        </p:txBody>
      </p:sp>
    </p:spTree>
    <p:extLst>
      <p:ext uri="{BB962C8B-B14F-4D97-AF65-F5344CB8AC3E}">
        <p14:creationId xmlns:p14="http://schemas.microsoft.com/office/powerpoint/2010/main" val="1251444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dient Backgrou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C199D92-DF13-F96C-CF9B-0345E004A49C}"/>
              </a:ext>
            </a:extLst>
          </p:cNvPr>
          <p:cNvSpPr/>
          <p:nvPr userDrawn="1"/>
        </p:nvSpPr>
        <p:spPr>
          <a:xfrm>
            <a:off x="0" y="0"/>
            <a:ext cx="12192000" cy="6858000"/>
          </a:xfrm>
          <a:prstGeom prst="rect">
            <a:avLst/>
          </a:prstGeom>
          <a:gradFill>
            <a:gsLst>
              <a:gs pos="0">
                <a:srgbClr val="5DA7DA"/>
              </a:gs>
              <a:gs pos="59000">
                <a:srgbClr val="455BA9"/>
              </a:gs>
              <a:gs pos="29000">
                <a:srgbClr val="4F7ABD"/>
              </a:gs>
              <a:gs pos="100000">
                <a:srgbClr val="0C765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E730A3-33CE-75BC-8A33-8FC84ED36A89}"/>
              </a:ext>
            </a:extLst>
          </p:cNvPr>
          <p:cNvSpPr>
            <a:spLocks noGrp="1"/>
          </p:cNvSpPr>
          <p:nvPr>
            <p:ph type="title"/>
          </p:nvPr>
        </p:nvSpPr>
        <p:spPr/>
        <p:txBody>
          <a:bodyPr/>
          <a:lstStyle>
            <a:lvl1pPr>
              <a:defRPr b="1">
                <a:solidFill>
                  <a:schemeClr val="bg1"/>
                </a:solidFill>
              </a:defRPr>
            </a:lvl1pPr>
          </a:lstStyle>
          <a:p>
            <a:r>
              <a:rPr lang="en-US" dirty="0"/>
              <a:t>Click to edit Master title style</a:t>
            </a:r>
          </a:p>
        </p:txBody>
      </p:sp>
      <p:sp>
        <p:nvSpPr>
          <p:cNvPr id="47" name="Rectangle 46">
            <a:extLst>
              <a:ext uri="{FF2B5EF4-FFF2-40B4-BE49-F238E27FC236}">
                <a16:creationId xmlns:a16="http://schemas.microsoft.com/office/drawing/2014/main" id="{9FBDF799-0902-00C5-67DF-3A3480B0901D}"/>
              </a:ext>
            </a:extLst>
          </p:cNvPr>
          <p:cNvSpPr/>
          <p:nvPr userDrawn="1"/>
        </p:nvSpPr>
        <p:spPr>
          <a:xfrm>
            <a:off x="263741" y="786658"/>
            <a:ext cx="947392" cy="45719"/>
          </a:xfrm>
          <a:prstGeom prst="rect">
            <a:avLst/>
          </a:prstGeom>
          <a:gradFill>
            <a:gsLst>
              <a:gs pos="18000">
                <a:srgbClr val="4F7ABD"/>
              </a:gs>
              <a:gs pos="0">
                <a:srgbClr val="5DA7DA"/>
              </a:gs>
              <a:gs pos="70000">
                <a:schemeClr val="accent2"/>
              </a:gs>
              <a:gs pos="46000">
                <a:srgbClr val="071A3A"/>
              </a:gs>
              <a:gs pos="94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3">
            <a:extLst>
              <a:ext uri="{FF2B5EF4-FFF2-40B4-BE49-F238E27FC236}">
                <a16:creationId xmlns:a16="http://schemas.microsoft.com/office/drawing/2014/main" id="{196D3D9D-F621-5771-37E0-BB373A5EBBE7}"/>
              </a:ext>
            </a:extLst>
          </p:cNvPr>
          <p:cNvSpPr>
            <a:spLocks noGrp="1"/>
          </p:cNvSpPr>
          <p:nvPr>
            <p:ph type="dt" sz="half" idx="2"/>
          </p:nvPr>
        </p:nvSpPr>
        <p:spPr>
          <a:xfrm>
            <a:off x="187960" y="6492874"/>
            <a:ext cx="1582783"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r>
              <a:rPr lang="en-US"/>
              <a:t>www.nasa.gov/aam   |   </a:t>
            </a:r>
            <a:endParaRPr lang="en-US" dirty="0"/>
          </a:p>
        </p:txBody>
      </p:sp>
      <p:sp>
        <p:nvSpPr>
          <p:cNvPr id="7" name="Slide Number Placeholder 5">
            <a:extLst>
              <a:ext uri="{FF2B5EF4-FFF2-40B4-BE49-F238E27FC236}">
                <a16:creationId xmlns:a16="http://schemas.microsoft.com/office/drawing/2014/main" id="{814740BA-5C65-170F-3060-E636B0A1D394}"/>
              </a:ext>
            </a:extLst>
          </p:cNvPr>
          <p:cNvSpPr>
            <a:spLocks noGrp="1"/>
          </p:cNvSpPr>
          <p:nvPr>
            <p:ph type="sldNum" sz="quarter" idx="4"/>
          </p:nvPr>
        </p:nvSpPr>
        <p:spPr>
          <a:xfrm>
            <a:off x="1584141" y="6492875"/>
            <a:ext cx="462374"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B8AA1CF0-2751-9942-BBAA-4C77DDDF2B1B}" type="slidenum">
              <a:rPr lang="en-US" smtClean="0"/>
              <a:pPr/>
              <a:t>‹#›</a:t>
            </a:fld>
            <a:endParaRPr lang="en-US" dirty="0"/>
          </a:p>
        </p:txBody>
      </p:sp>
    </p:spTree>
    <p:extLst>
      <p:ext uri="{BB962C8B-B14F-4D97-AF65-F5344CB8AC3E}">
        <p14:creationId xmlns:p14="http://schemas.microsoft.com/office/powerpoint/2010/main" val="1228489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on Right Text on Left">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6798BD7F-46A2-BFDD-7AF6-4C3F2A349680}"/>
              </a:ext>
            </a:extLst>
          </p:cNvPr>
          <p:cNvSpPr>
            <a:spLocks noGrp="1"/>
          </p:cNvSpPr>
          <p:nvPr>
            <p:ph type="pic" sz="quarter" idx="23" hasCustomPrompt="1"/>
          </p:nvPr>
        </p:nvSpPr>
        <p:spPr>
          <a:xfrm>
            <a:off x="5829299" y="0"/>
            <a:ext cx="6362699" cy="6858000"/>
          </a:xfrm>
          <a:pattFill prst="pct5">
            <a:fgClr>
              <a:schemeClr val="bg1">
                <a:lumMod val="75000"/>
              </a:schemeClr>
            </a:fgClr>
            <a:bgClr>
              <a:schemeClr val="bg1"/>
            </a:bgClr>
          </a:pattFill>
        </p:spPr>
        <p:txBody>
          <a:bodyPr anchor="ctr">
            <a:normAutofit/>
          </a:bodyPr>
          <a:lstStyle>
            <a:lvl1pPr marL="0" indent="0" algn="ctr">
              <a:buFontTx/>
              <a:buNone/>
              <a:defRPr sz="1200"/>
            </a:lvl1pPr>
          </a:lstStyle>
          <a:p>
            <a:r>
              <a:rPr lang="en-US" dirty="0"/>
              <a:t>Drag &amp; Drop Image</a:t>
            </a:r>
          </a:p>
        </p:txBody>
      </p:sp>
      <p:sp>
        <p:nvSpPr>
          <p:cNvPr id="3" name="Title Placeholder 1">
            <a:extLst>
              <a:ext uri="{FF2B5EF4-FFF2-40B4-BE49-F238E27FC236}">
                <a16:creationId xmlns:a16="http://schemas.microsoft.com/office/drawing/2014/main" id="{8F500440-BC13-E1BA-4C15-49D815B5ADAF}"/>
              </a:ext>
            </a:extLst>
          </p:cNvPr>
          <p:cNvSpPr>
            <a:spLocks noGrp="1"/>
          </p:cNvSpPr>
          <p:nvPr>
            <p:ph type="title"/>
          </p:nvPr>
        </p:nvSpPr>
        <p:spPr>
          <a:xfrm>
            <a:off x="187960" y="365125"/>
            <a:ext cx="4468261" cy="396875"/>
          </a:xfrm>
          <a:prstGeom prst="rect">
            <a:avLst/>
          </a:prstGeom>
        </p:spPr>
        <p:txBody>
          <a:bodyPr vert="horz" lIns="91440" tIns="45720" rIns="91440" bIns="45720" rtlCol="0" anchor="ctr">
            <a:normAutofit/>
          </a:bodyPr>
          <a:lstStyle>
            <a:lvl1pPr>
              <a:defRPr b="1"/>
            </a:lvl1pPr>
          </a:lstStyle>
          <a:p>
            <a:r>
              <a:rPr lang="en-US" dirty="0"/>
              <a:t>Click to edit Master title style</a:t>
            </a:r>
          </a:p>
        </p:txBody>
      </p:sp>
      <p:sp>
        <p:nvSpPr>
          <p:cNvPr id="9" name="Rectangle 8">
            <a:extLst>
              <a:ext uri="{FF2B5EF4-FFF2-40B4-BE49-F238E27FC236}">
                <a16:creationId xmlns:a16="http://schemas.microsoft.com/office/drawing/2014/main" id="{2E98E8A4-516D-5247-6AB8-E6199D9E93BD}"/>
              </a:ext>
            </a:extLst>
          </p:cNvPr>
          <p:cNvSpPr/>
          <p:nvPr userDrawn="1"/>
        </p:nvSpPr>
        <p:spPr>
          <a:xfrm>
            <a:off x="263741" y="786658"/>
            <a:ext cx="947392" cy="45719"/>
          </a:xfrm>
          <a:prstGeom prst="rect">
            <a:avLst/>
          </a:prstGeom>
          <a:gradFill>
            <a:gsLst>
              <a:gs pos="18000">
                <a:srgbClr val="4F7ABD"/>
              </a:gs>
              <a:gs pos="0">
                <a:srgbClr val="5DA7DA"/>
              </a:gs>
              <a:gs pos="70000">
                <a:schemeClr val="accent2"/>
              </a:gs>
              <a:gs pos="46000">
                <a:srgbClr val="071A3A"/>
              </a:gs>
              <a:gs pos="94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7CD1FFC-7B88-1306-F45A-94E6271DF246}"/>
              </a:ext>
            </a:extLst>
          </p:cNvPr>
          <p:cNvSpPr>
            <a:spLocks noGrp="1"/>
          </p:cNvSpPr>
          <p:nvPr>
            <p:ph type="dt" sz="half" idx="2"/>
          </p:nvPr>
        </p:nvSpPr>
        <p:spPr>
          <a:xfrm>
            <a:off x="187960" y="6492874"/>
            <a:ext cx="1582783" cy="365125"/>
          </a:xfrm>
          <a:prstGeom prst="rect">
            <a:avLst/>
          </a:prstGeom>
        </p:spPr>
        <p:txBody>
          <a:bodyPr/>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www.nasa.gov/aam   |   </a:t>
            </a:r>
          </a:p>
        </p:txBody>
      </p:sp>
      <p:sp>
        <p:nvSpPr>
          <p:cNvPr id="7" name="Slide Number Placeholder 5">
            <a:extLst>
              <a:ext uri="{FF2B5EF4-FFF2-40B4-BE49-F238E27FC236}">
                <a16:creationId xmlns:a16="http://schemas.microsoft.com/office/drawing/2014/main" id="{926C5745-79A3-A661-A7D4-20C7577CC1A3}"/>
              </a:ext>
            </a:extLst>
          </p:cNvPr>
          <p:cNvSpPr>
            <a:spLocks noGrp="1"/>
          </p:cNvSpPr>
          <p:nvPr>
            <p:ph type="sldNum" sz="quarter" idx="4"/>
          </p:nvPr>
        </p:nvSpPr>
        <p:spPr>
          <a:xfrm>
            <a:off x="1584141" y="6492875"/>
            <a:ext cx="462374" cy="365125"/>
          </a:xfrm>
          <a:prstGeom prst="rect">
            <a:avLst/>
          </a:prstGeom>
        </p:spPr>
        <p:txBody>
          <a:bodyPr/>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fld id="{B8AA1CF0-2751-9942-BBAA-4C77DDDF2B1B}" type="slidenum">
              <a:rPr lang="en-US" smtClean="0"/>
              <a:pPr/>
              <a:t>‹#›</a:t>
            </a:fld>
            <a:endParaRPr lang="en-US" dirty="0"/>
          </a:p>
        </p:txBody>
      </p:sp>
    </p:spTree>
    <p:extLst>
      <p:ext uri="{BB962C8B-B14F-4D97-AF65-F5344CB8AC3E}">
        <p14:creationId xmlns:p14="http://schemas.microsoft.com/office/powerpoint/2010/main" val="31728345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on Left, Text on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29E6560-7CE9-2129-51EE-B242571A33DF}"/>
              </a:ext>
            </a:extLst>
          </p:cNvPr>
          <p:cNvSpPr>
            <a:spLocks noGrp="1"/>
          </p:cNvSpPr>
          <p:nvPr>
            <p:ph type="pic" sz="quarter" idx="23" hasCustomPrompt="1"/>
          </p:nvPr>
        </p:nvSpPr>
        <p:spPr>
          <a:xfrm>
            <a:off x="0" y="0"/>
            <a:ext cx="6883400" cy="6858000"/>
          </a:xfrm>
          <a:pattFill prst="pct5">
            <a:fgClr>
              <a:schemeClr val="bg1">
                <a:lumMod val="75000"/>
              </a:schemeClr>
            </a:fgClr>
            <a:bgClr>
              <a:schemeClr val="bg1"/>
            </a:bgClr>
          </a:pattFill>
        </p:spPr>
        <p:txBody>
          <a:bodyPr anchor="ctr">
            <a:normAutofit/>
          </a:bodyPr>
          <a:lstStyle>
            <a:lvl1pPr marL="0" indent="0" algn="ctr">
              <a:buFontTx/>
              <a:buNone/>
              <a:defRPr sz="1200"/>
            </a:lvl1pPr>
          </a:lstStyle>
          <a:p>
            <a:r>
              <a:rPr lang="en-US" dirty="0"/>
              <a:t>Drag &amp; Drop Image</a:t>
            </a:r>
          </a:p>
        </p:txBody>
      </p:sp>
      <p:sp>
        <p:nvSpPr>
          <p:cNvPr id="6" name="Title Placeholder 1">
            <a:extLst>
              <a:ext uri="{FF2B5EF4-FFF2-40B4-BE49-F238E27FC236}">
                <a16:creationId xmlns:a16="http://schemas.microsoft.com/office/drawing/2014/main" id="{69781A15-6196-5D2A-0D8E-72642AF4B83D}"/>
              </a:ext>
            </a:extLst>
          </p:cNvPr>
          <p:cNvSpPr>
            <a:spLocks noGrp="1"/>
          </p:cNvSpPr>
          <p:nvPr>
            <p:ph type="title"/>
          </p:nvPr>
        </p:nvSpPr>
        <p:spPr>
          <a:xfrm>
            <a:off x="7263317" y="1249545"/>
            <a:ext cx="4468261" cy="396875"/>
          </a:xfrm>
          <a:prstGeom prst="rect">
            <a:avLst/>
          </a:prstGeom>
        </p:spPr>
        <p:txBody>
          <a:bodyPr vert="horz" lIns="91440" tIns="45720" rIns="91440" bIns="45720" rtlCol="0" anchor="ctr">
            <a:normAutofit/>
          </a:bodyPr>
          <a:lstStyle>
            <a:lvl1pPr>
              <a:defRPr b="1"/>
            </a:lvl1pPr>
          </a:lstStyle>
          <a:p>
            <a:r>
              <a:rPr lang="en-US" dirty="0"/>
              <a:t>Click to edit Master title style</a:t>
            </a:r>
          </a:p>
        </p:txBody>
      </p:sp>
      <p:sp>
        <p:nvSpPr>
          <p:cNvPr id="10" name="Rectangle 9">
            <a:extLst>
              <a:ext uri="{FF2B5EF4-FFF2-40B4-BE49-F238E27FC236}">
                <a16:creationId xmlns:a16="http://schemas.microsoft.com/office/drawing/2014/main" id="{DC83D7CB-F423-7973-1B02-8A7176299316}"/>
              </a:ext>
            </a:extLst>
          </p:cNvPr>
          <p:cNvSpPr/>
          <p:nvPr userDrawn="1"/>
        </p:nvSpPr>
        <p:spPr>
          <a:xfrm>
            <a:off x="7339098" y="1671078"/>
            <a:ext cx="947392" cy="45719"/>
          </a:xfrm>
          <a:prstGeom prst="rect">
            <a:avLst/>
          </a:prstGeom>
          <a:gradFill>
            <a:gsLst>
              <a:gs pos="18000">
                <a:srgbClr val="4F7ABD"/>
              </a:gs>
              <a:gs pos="0">
                <a:srgbClr val="5DA7DA"/>
              </a:gs>
              <a:gs pos="70000">
                <a:schemeClr val="accent2"/>
              </a:gs>
              <a:gs pos="46000">
                <a:srgbClr val="071A3A"/>
              </a:gs>
              <a:gs pos="94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A19110D1-C5EE-3523-9250-FC3949323AE4}"/>
              </a:ext>
            </a:extLst>
          </p:cNvPr>
          <p:cNvSpPr>
            <a:spLocks noGrp="1"/>
          </p:cNvSpPr>
          <p:nvPr>
            <p:ph type="dt" sz="half" idx="2"/>
          </p:nvPr>
        </p:nvSpPr>
        <p:spPr>
          <a:xfrm>
            <a:off x="187960" y="6492874"/>
            <a:ext cx="1582783" cy="365125"/>
          </a:xfrm>
          <a:prstGeom prst="rect">
            <a:avLst/>
          </a:prstGeom>
        </p:spPr>
        <p:txBody>
          <a:bodyPr/>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www.nasa.gov/aam   |   </a:t>
            </a:r>
          </a:p>
        </p:txBody>
      </p:sp>
      <p:sp>
        <p:nvSpPr>
          <p:cNvPr id="7" name="Slide Number Placeholder 5">
            <a:extLst>
              <a:ext uri="{FF2B5EF4-FFF2-40B4-BE49-F238E27FC236}">
                <a16:creationId xmlns:a16="http://schemas.microsoft.com/office/drawing/2014/main" id="{B382F836-1F5E-7848-3495-DAD5B9531F3A}"/>
              </a:ext>
            </a:extLst>
          </p:cNvPr>
          <p:cNvSpPr>
            <a:spLocks noGrp="1"/>
          </p:cNvSpPr>
          <p:nvPr>
            <p:ph type="sldNum" sz="quarter" idx="4"/>
          </p:nvPr>
        </p:nvSpPr>
        <p:spPr>
          <a:xfrm>
            <a:off x="1584141" y="6492875"/>
            <a:ext cx="462374" cy="365125"/>
          </a:xfrm>
          <a:prstGeom prst="rect">
            <a:avLst/>
          </a:prstGeom>
        </p:spPr>
        <p:txBody>
          <a:bodyPr/>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fld id="{B8AA1CF0-2751-9942-BBAA-4C77DDDF2B1B}" type="slidenum">
              <a:rPr lang="en-US" smtClean="0"/>
              <a:pPr/>
              <a:t>‹#›</a:t>
            </a:fld>
            <a:endParaRPr lang="en-US" dirty="0"/>
          </a:p>
        </p:txBody>
      </p:sp>
    </p:spTree>
    <p:extLst>
      <p:ext uri="{BB962C8B-B14F-4D97-AF65-F5344CB8AC3E}">
        <p14:creationId xmlns:p14="http://schemas.microsoft.com/office/powerpoint/2010/main" val="2115974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Grid image on Lef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8F500440-BC13-E1BA-4C15-49D815B5ADAF}"/>
              </a:ext>
            </a:extLst>
          </p:cNvPr>
          <p:cNvSpPr>
            <a:spLocks noGrp="1"/>
          </p:cNvSpPr>
          <p:nvPr>
            <p:ph type="title"/>
          </p:nvPr>
        </p:nvSpPr>
        <p:spPr>
          <a:xfrm>
            <a:off x="7193624" y="756043"/>
            <a:ext cx="4468261" cy="396875"/>
          </a:xfrm>
          <a:prstGeom prst="rect">
            <a:avLst/>
          </a:prstGeom>
        </p:spPr>
        <p:txBody>
          <a:bodyPr vert="horz" lIns="91440" tIns="45720" rIns="91440" bIns="45720" rtlCol="0" anchor="ctr">
            <a:normAutofit/>
          </a:bodyPr>
          <a:lstStyle>
            <a:lvl1pPr>
              <a:defRPr b="1"/>
            </a:lvl1pPr>
          </a:lstStyle>
          <a:p>
            <a:r>
              <a:rPr lang="en-US" dirty="0"/>
              <a:t>Click to edit Master title style</a:t>
            </a:r>
          </a:p>
        </p:txBody>
      </p:sp>
      <p:sp>
        <p:nvSpPr>
          <p:cNvPr id="6" name="Rectangle 5">
            <a:extLst>
              <a:ext uri="{FF2B5EF4-FFF2-40B4-BE49-F238E27FC236}">
                <a16:creationId xmlns:a16="http://schemas.microsoft.com/office/drawing/2014/main" id="{A73A70CC-59E5-837E-EBF0-ABFE8424F768}"/>
              </a:ext>
            </a:extLst>
          </p:cNvPr>
          <p:cNvSpPr/>
          <p:nvPr userDrawn="1"/>
        </p:nvSpPr>
        <p:spPr>
          <a:xfrm>
            <a:off x="7193624" y="1152918"/>
            <a:ext cx="947392" cy="45719"/>
          </a:xfrm>
          <a:prstGeom prst="rect">
            <a:avLst/>
          </a:prstGeom>
          <a:gradFill>
            <a:gsLst>
              <a:gs pos="18000">
                <a:srgbClr val="4F7ABD"/>
              </a:gs>
              <a:gs pos="0">
                <a:srgbClr val="5DA7DA"/>
              </a:gs>
              <a:gs pos="70000">
                <a:schemeClr val="accent2"/>
              </a:gs>
              <a:gs pos="46000">
                <a:srgbClr val="071A3A"/>
              </a:gs>
              <a:gs pos="94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1">
            <a:extLst>
              <a:ext uri="{FF2B5EF4-FFF2-40B4-BE49-F238E27FC236}">
                <a16:creationId xmlns:a16="http://schemas.microsoft.com/office/drawing/2014/main" id="{630A989E-30F9-CB52-A283-1313D5EEA22F}"/>
              </a:ext>
            </a:extLst>
          </p:cNvPr>
          <p:cNvSpPr>
            <a:spLocks noGrp="1"/>
          </p:cNvSpPr>
          <p:nvPr>
            <p:ph type="pic" sz="quarter" idx="11" hasCustomPrompt="1"/>
          </p:nvPr>
        </p:nvSpPr>
        <p:spPr>
          <a:xfrm>
            <a:off x="0" y="0"/>
            <a:ext cx="3367314" cy="3367314"/>
          </a:xfrm>
          <a:pattFill prst="pct5">
            <a:fgClr>
              <a:schemeClr val="tx1">
                <a:lumMod val="75000"/>
                <a:lumOff val="25000"/>
              </a:schemeClr>
            </a:fgClr>
            <a:bgClr>
              <a:schemeClr val="bg1"/>
            </a:bgClr>
          </a:pattFill>
        </p:spPr>
        <p:txBody>
          <a:bodyPr anchor="ctr"/>
          <a:lstStyle>
            <a:lvl1pPr marL="0" indent="0" algn="ctr">
              <a:buFontTx/>
              <a:buNone/>
              <a:defRPr/>
            </a:lvl1pPr>
          </a:lstStyle>
          <a:p>
            <a:r>
              <a:rPr lang="en-US" dirty="0"/>
              <a:t>Drag and Drop</a:t>
            </a:r>
          </a:p>
        </p:txBody>
      </p:sp>
      <p:sp>
        <p:nvSpPr>
          <p:cNvPr id="13" name="Picture Placeholder 1">
            <a:extLst>
              <a:ext uri="{FF2B5EF4-FFF2-40B4-BE49-F238E27FC236}">
                <a16:creationId xmlns:a16="http://schemas.microsoft.com/office/drawing/2014/main" id="{D1533A7A-126A-D3A2-FE0A-AF1ED9E63C76}"/>
              </a:ext>
            </a:extLst>
          </p:cNvPr>
          <p:cNvSpPr>
            <a:spLocks noGrp="1"/>
          </p:cNvSpPr>
          <p:nvPr>
            <p:ph type="pic" sz="quarter" idx="12" hasCustomPrompt="1"/>
          </p:nvPr>
        </p:nvSpPr>
        <p:spPr>
          <a:xfrm>
            <a:off x="3505200" y="0"/>
            <a:ext cx="3367314" cy="3367314"/>
          </a:xfrm>
          <a:pattFill prst="pct5">
            <a:fgClr>
              <a:schemeClr val="tx1">
                <a:lumMod val="75000"/>
                <a:lumOff val="25000"/>
              </a:schemeClr>
            </a:fgClr>
            <a:bgClr>
              <a:schemeClr val="bg1"/>
            </a:bgClr>
          </a:pattFill>
        </p:spPr>
        <p:txBody>
          <a:bodyPr anchor="ctr"/>
          <a:lstStyle>
            <a:lvl1pPr marL="0" indent="0" algn="ctr">
              <a:buFontTx/>
              <a:buNone/>
              <a:defRPr/>
            </a:lvl1pPr>
          </a:lstStyle>
          <a:p>
            <a:r>
              <a:rPr lang="en-US" dirty="0"/>
              <a:t>Drag and Drop</a:t>
            </a:r>
          </a:p>
        </p:txBody>
      </p:sp>
      <p:sp>
        <p:nvSpPr>
          <p:cNvPr id="14" name="Picture Placeholder 1">
            <a:extLst>
              <a:ext uri="{FF2B5EF4-FFF2-40B4-BE49-F238E27FC236}">
                <a16:creationId xmlns:a16="http://schemas.microsoft.com/office/drawing/2014/main" id="{DD82E8CB-EEBC-55F3-50BB-7B70642CE989}"/>
              </a:ext>
            </a:extLst>
          </p:cNvPr>
          <p:cNvSpPr>
            <a:spLocks noGrp="1"/>
          </p:cNvSpPr>
          <p:nvPr>
            <p:ph type="pic" sz="quarter" idx="13" hasCustomPrompt="1"/>
          </p:nvPr>
        </p:nvSpPr>
        <p:spPr>
          <a:xfrm>
            <a:off x="0" y="3505200"/>
            <a:ext cx="3367314" cy="3367314"/>
          </a:xfrm>
          <a:pattFill prst="pct5">
            <a:fgClr>
              <a:schemeClr val="tx1">
                <a:lumMod val="75000"/>
                <a:lumOff val="25000"/>
              </a:schemeClr>
            </a:fgClr>
            <a:bgClr>
              <a:schemeClr val="bg1"/>
            </a:bgClr>
          </a:pattFill>
        </p:spPr>
        <p:txBody>
          <a:bodyPr anchor="ctr"/>
          <a:lstStyle>
            <a:lvl1pPr marL="0" indent="0" algn="ctr">
              <a:buFontTx/>
              <a:buNone/>
              <a:defRPr/>
            </a:lvl1pPr>
          </a:lstStyle>
          <a:p>
            <a:r>
              <a:rPr lang="en-US" dirty="0"/>
              <a:t>Drag and Drop</a:t>
            </a:r>
          </a:p>
        </p:txBody>
      </p:sp>
      <p:sp>
        <p:nvSpPr>
          <p:cNvPr id="15" name="Picture Placeholder 1">
            <a:extLst>
              <a:ext uri="{FF2B5EF4-FFF2-40B4-BE49-F238E27FC236}">
                <a16:creationId xmlns:a16="http://schemas.microsoft.com/office/drawing/2014/main" id="{1E9B55C9-1722-D1EC-02D2-94DB2BB034F0}"/>
              </a:ext>
            </a:extLst>
          </p:cNvPr>
          <p:cNvSpPr>
            <a:spLocks noGrp="1"/>
          </p:cNvSpPr>
          <p:nvPr>
            <p:ph type="pic" sz="quarter" idx="14" hasCustomPrompt="1"/>
          </p:nvPr>
        </p:nvSpPr>
        <p:spPr>
          <a:xfrm>
            <a:off x="3505200" y="3505200"/>
            <a:ext cx="3367314" cy="3367314"/>
          </a:xfrm>
          <a:pattFill prst="pct5">
            <a:fgClr>
              <a:schemeClr val="tx1">
                <a:lumMod val="75000"/>
                <a:lumOff val="25000"/>
              </a:schemeClr>
            </a:fgClr>
            <a:bgClr>
              <a:schemeClr val="bg1"/>
            </a:bgClr>
          </a:pattFill>
        </p:spPr>
        <p:txBody>
          <a:bodyPr anchor="ctr"/>
          <a:lstStyle>
            <a:lvl1pPr marL="0" indent="0" algn="ctr">
              <a:buFontTx/>
              <a:buNone/>
              <a:defRPr/>
            </a:lvl1pPr>
          </a:lstStyle>
          <a:p>
            <a:r>
              <a:rPr lang="en-US" dirty="0"/>
              <a:t>Drag and Drop</a:t>
            </a:r>
          </a:p>
        </p:txBody>
      </p:sp>
      <p:sp>
        <p:nvSpPr>
          <p:cNvPr id="2" name="Date Placeholder 3">
            <a:extLst>
              <a:ext uri="{FF2B5EF4-FFF2-40B4-BE49-F238E27FC236}">
                <a16:creationId xmlns:a16="http://schemas.microsoft.com/office/drawing/2014/main" id="{26730855-B6C8-472B-06CF-A4B03DA5033C}"/>
              </a:ext>
            </a:extLst>
          </p:cNvPr>
          <p:cNvSpPr>
            <a:spLocks noGrp="1"/>
          </p:cNvSpPr>
          <p:nvPr>
            <p:ph type="dt" sz="half" idx="2"/>
          </p:nvPr>
        </p:nvSpPr>
        <p:spPr>
          <a:xfrm>
            <a:off x="187960" y="6492874"/>
            <a:ext cx="1582783" cy="365125"/>
          </a:xfrm>
          <a:prstGeom prst="rect">
            <a:avLst/>
          </a:prstGeom>
        </p:spPr>
        <p:txBody>
          <a:bodyPr/>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www.nasa.gov/aam   |   </a:t>
            </a:r>
          </a:p>
        </p:txBody>
      </p:sp>
      <p:sp>
        <p:nvSpPr>
          <p:cNvPr id="4" name="Slide Number Placeholder 5">
            <a:extLst>
              <a:ext uri="{FF2B5EF4-FFF2-40B4-BE49-F238E27FC236}">
                <a16:creationId xmlns:a16="http://schemas.microsoft.com/office/drawing/2014/main" id="{8171C787-A34D-3E3C-4EEC-B49AE3D168ED}"/>
              </a:ext>
            </a:extLst>
          </p:cNvPr>
          <p:cNvSpPr>
            <a:spLocks noGrp="1"/>
          </p:cNvSpPr>
          <p:nvPr>
            <p:ph type="sldNum" sz="quarter" idx="4"/>
          </p:nvPr>
        </p:nvSpPr>
        <p:spPr>
          <a:xfrm>
            <a:off x="1584141" y="6492875"/>
            <a:ext cx="462374" cy="365125"/>
          </a:xfrm>
          <a:prstGeom prst="rect">
            <a:avLst/>
          </a:prstGeom>
        </p:spPr>
        <p:txBody>
          <a:bodyPr/>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fld id="{B8AA1CF0-2751-9942-BBAA-4C77DDDF2B1B}" type="slidenum">
              <a:rPr lang="en-US" smtClean="0"/>
              <a:pPr/>
              <a:t>‹#›</a:t>
            </a:fld>
            <a:endParaRPr lang="en-US" dirty="0"/>
          </a:p>
        </p:txBody>
      </p:sp>
    </p:spTree>
    <p:extLst>
      <p:ext uri="{BB962C8B-B14F-4D97-AF65-F5344CB8AC3E}">
        <p14:creationId xmlns:p14="http://schemas.microsoft.com/office/powerpoint/2010/main" val="214521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Option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51BB73C-4E1B-02DD-165F-5DE7ED7748D2}"/>
              </a:ext>
            </a:extLst>
          </p:cNvPr>
          <p:cNvSpPr>
            <a:spLocks noGrp="1"/>
          </p:cNvSpPr>
          <p:nvPr>
            <p:ph type="pic" sz="quarter" idx="13" hasCustomPrompt="1"/>
          </p:nvPr>
        </p:nvSpPr>
        <p:spPr>
          <a:xfrm>
            <a:off x="0" y="0"/>
            <a:ext cx="12191999" cy="6858000"/>
          </a:xfrm>
          <a:pattFill prst="pct5">
            <a:fgClr>
              <a:schemeClr val="accent3"/>
            </a:fgClr>
            <a:bgClr>
              <a:schemeClr val="bg1"/>
            </a:bgClr>
          </a:pattFill>
        </p:spPr>
        <p:txBody>
          <a:bodyPr anchor="ctr">
            <a:normAutofit/>
          </a:bodyPr>
          <a:lstStyle>
            <a:lvl1pPr marL="0" indent="0" algn="ctr">
              <a:buFontTx/>
              <a:buNone/>
              <a:defRPr sz="1400"/>
            </a:lvl1pPr>
          </a:lstStyle>
          <a:p>
            <a:r>
              <a:rPr lang="en-US" dirty="0"/>
              <a:t>Drag and drop photo</a:t>
            </a:r>
          </a:p>
        </p:txBody>
      </p:sp>
      <p:sp>
        <p:nvSpPr>
          <p:cNvPr id="4" name="Text Placeholder 62" descr="NASA Logo">
            <a:extLst>
              <a:ext uri="{FF2B5EF4-FFF2-40B4-BE49-F238E27FC236}">
                <a16:creationId xmlns:a16="http://schemas.microsoft.com/office/drawing/2014/main" id="{A4A62C33-7271-7E4A-A5EA-16218A3804A1}"/>
              </a:ext>
            </a:extLst>
          </p:cNvPr>
          <p:cNvSpPr>
            <a:spLocks noGrp="1"/>
          </p:cNvSpPr>
          <p:nvPr>
            <p:ph type="body" sz="quarter" idx="16" hasCustomPrompt="1"/>
          </p:nvPr>
        </p:nvSpPr>
        <p:spPr>
          <a:xfrm>
            <a:off x="11193463" y="235127"/>
            <a:ext cx="736600" cy="6096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FontTx/>
              <a:buNone/>
              <a:defRPr sz="800"/>
            </a:lvl1pPr>
            <a:lvl2pPr marL="457200" indent="0">
              <a:buFontTx/>
              <a:buNone/>
              <a:defRPr sz="800"/>
            </a:lvl2pPr>
            <a:lvl3pPr marL="914400" indent="0">
              <a:buFontTx/>
              <a:buNone/>
              <a:defRPr sz="800"/>
            </a:lvl3pPr>
            <a:lvl4pPr marL="1371600" indent="0">
              <a:buFontTx/>
              <a:buNone/>
              <a:defRPr sz="800"/>
            </a:lvl4pPr>
            <a:lvl5pPr marL="1828800" indent="0">
              <a:buFontTx/>
              <a:buNone/>
              <a:defRPr sz="800"/>
            </a:lvl5pPr>
          </a:lstStyle>
          <a:p>
            <a:pPr lvl="0"/>
            <a:r>
              <a:rPr lang="en-US" dirty="0"/>
              <a:t> </a:t>
            </a:r>
          </a:p>
        </p:txBody>
      </p:sp>
      <p:sp>
        <p:nvSpPr>
          <p:cNvPr id="9" name="Title 8">
            <a:extLst>
              <a:ext uri="{FF2B5EF4-FFF2-40B4-BE49-F238E27FC236}">
                <a16:creationId xmlns:a16="http://schemas.microsoft.com/office/drawing/2014/main" id="{7B18BD3B-814C-F24F-6FF5-3C79FE04150D}"/>
              </a:ext>
            </a:extLst>
          </p:cNvPr>
          <p:cNvSpPr>
            <a:spLocks noGrp="1"/>
          </p:cNvSpPr>
          <p:nvPr>
            <p:ph type="title"/>
          </p:nvPr>
        </p:nvSpPr>
        <p:spPr>
          <a:xfrm>
            <a:off x="398812" y="4533366"/>
            <a:ext cx="3590092" cy="573026"/>
          </a:xfrm>
        </p:spPr>
        <p:txBody>
          <a:bodyPr>
            <a:normAutofit/>
          </a:bodyPr>
          <a:lstStyle>
            <a:lvl1pPr>
              <a:defRPr sz="2400" b="1">
                <a:solidFill>
                  <a:schemeClr val="bg1"/>
                </a:solidFill>
              </a:defRPr>
            </a:lvl1pPr>
          </a:lstStyle>
          <a:p>
            <a:r>
              <a:rPr lang="en-US" dirty="0"/>
              <a:t>Click to edit Master title style</a:t>
            </a:r>
          </a:p>
        </p:txBody>
      </p:sp>
      <p:sp>
        <p:nvSpPr>
          <p:cNvPr id="5" name="Date Placeholder 3">
            <a:extLst>
              <a:ext uri="{FF2B5EF4-FFF2-40B4-BE49-F238E27FC236}">
                <a16:creationId xmlns:a16="http://schemas.microsoft.com/office/drawing/2014/main" id="{4A79AEBF-66E6-A0D9-7FBE-D63CFEDD2FD7}"/>
              </a:ext>
            </a:extLst>
          </p:cNvPr>
          <p:cNvSpPr>
            <a:spLocks noGrp="1"/>
          </p:cNvSpPr>
          <p:nvPr>
            <p:ph type="dt" sz="half" idx="2"/>
          </p:nvPr>
        </p:nvSpPr>
        <p:spPr>
          <a:xfrm>
            <a:off x="187960" y="6492874"/>
            <a:ext cx="1582783"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r>
              <a:rPr lang="en-US"/>
              <a:t>www.nasa.gov/aam   |   </a:t>
            </a:r>
            <a:endParaRPr lang="en-US" dirty="0"/>
          </a:p>
        </p:txBody>
      </p:sp>
      <p:sp>
        <p:nvSpPr>
          <p:cNvPr id="7" name="Slide Number Placeholder 5">
            <a:extLst>
              <a:ext uri="{FF2B5EF4-FFF2-40B4-BE49-F238E27FC236}">
                <a16:creationId xmlns:a16="http://schemas.microsoft.com/office/drawing/2014/main" id="{F79C990F-8AD4-DA60-E048-EA3DFE865339}"/>
              </a:ext>
            </a:extLst>
          </p:cNvPr>
          <p:cNvSpPr>
            <a:spLocks noGrp="1"/>
          </p:cNvSpPr>
          <p:nvPr>
            <p:ph type="sldNum" sz="quarter" idx="4"/>
          </p:nvPr>
        </p:nvSpPr>
        <p:spPr>
          <a:xfrm>
            <a:off x="1584141" y="6492875"/>
            <a:ext cx="462374"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B8AA1CF0-2751-9942-BBAA-4C77DDDF2B1B}" type="slidenum">
              <a:rPr lang="en-US" smtClean="0"/>
              <a:pPr/>
              <a:t>‹#›</a:t>
            </a:fld>
            <a:endParaRPr lang="en-US" dirty="0"/>
          </a:p>
        </p:txBody>
      </p:sp>
    </p:spTree>
    <p:extLst>
      <p:ext uri="{BB962C8B-B14F-4D97-AF65-F5344CB8AC3E}">
        <p14:creationId xmlns:p14="http://schemas.microsoft.com/office/powerpoint/2010/main" val="4318706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4 Grid image on Left">
    <p:spTree>
      <p:nvGrpSpPr>
        <p:cNvPr id="1" name=""/>
        <p:cNvGrpSpPr/>
        <p:nvPr/>
      </p:nvGrpSpPr>
      <p:grpSpPr>
        <a:xfrm>
          <a:off x="0" y="0"/>
          <a:ext cx="0" cy="0"/>
          <a:chOff x="0" y="0"/>
          <a:chExt cx="0" cy="0"/>
        </a:xfrm>
      </p:grpSpPr>
      <p:sp>
        <p:nvSpPr>
          <p:cNvPr id="16" name="Picture Placeholder 8">
            <a:extLst>
              <a:ext uri="{FF2B5EF4-FFF2-40B4-BE49-F238E27FC236}">
                <a16:creationId xmlns:a16="http://schemas.microsoft.com/office/drawing/2014/main" id="{5D41719D-F832-26DD-C877-40A075D2C425}"/>
              </a:ext>
            </a:extLst>
          </p:cNvPr>
          <p:cNvSpPr>
            <a:spLocks noGrp="1"/>
          </p:cNvSpPr>
          <p:nvPr>
            <p:ph type="pic" sz="quarter" idx="10" hasCustomPrompt="1"/>
          </p:nvPr>
        </p:nvSpPr>
        <p:spPr>
          <a:xfrm>
            <a:off x="0" y="0"/>
            <a:ext cx="6586720" cy="6848927"/>
          </a:xfrm>
          <a:custGeom>
            <a:avLst/>
            <a:gdLst>
              <a:gd name="connsiteX0" fmla="*/ 0 w 11981468"/>
              <a:gd name="connsiteY0" fmla="*/ 0 h 6631757"/>
              <a:gd name="connsiteX1" fmla="*/ 11981468 w 11981468"/>
              <a:gd name="connsiteY1" fmla="*/ 6631757 h 6631757"/>
              <a:gd name="connsiteX2" fmla="*/ 0 w 11981468"/>
              <a:gd name="connsiteY2" fmla="*/ 6631757 h 6631757"/>
              <a:gd name="connsiteX0" fmla="*/ 0 w 11981468"/>
              <a:gd name="connsiteY0" fmla="*/ 0 h 6723197"/>
              <a:gd name="connsiteX1" fmla="*/ 11981468 w 11981468"/>
              <a:gd name="connsiteY1" fmla="*/ 6723197 h 6723197"/>
              <a:gd name="connsiteX2" fmla="*/ 0 w 11981468"/>
              <a:gd name="connsiteY2" fmla="*/ 6723197 h 6723197"/>
              <a:gd name="connsiteX3" fmla="*/ 0 w 11981468"/>
              <a:gd name="connsiteY3" fmla="*/ 0 h 6723197"/>
              <a:gd name="connsiteX0" fmla="*/ 0 w 11981468"/>
              <a:gd name="connsiteY0" fmla="*/ 0 h 6848927"/>
              <a:gd name="connsiteX1" fmla="*/ 11981468 w 11981468"/>
              <a:gd name="connsiteY1" fmla="*/ 6848927 h 6848927"/>
              <a:gd name="connsiteX2" fmla="*/ 0 w 11981468"/>
              <a:gd name="connsiteY2" fmla="*/ 6848927 h 6848927"/>
              <a:gd name="connsiteX3" fmla="*/ 0 w 11981468"/>
              <a:gd name="connsiteY3" fmla="*/ 0 h 6848927"/>
            </a:gdLst>
            <a:ahLst/>
            <a:cxnLst>
              <a:cxn ang="0">
                <a:pos x="connsiteX0" y="connsiteY0"/>
              </a:cxn>
              <a:cxn ang="0">
                <a:pos x="connsiteX1" y="connsiteY1"/>
              </a:cxn>
              <a:cxn ang="0">
                <a:pos x="connsiteX2" y="connsiteY2"/>
              </a:cxn>
              <a:cxn ang="0">
                <a:pos x="connsiteX3" y="connsiteY3"/>
              </a:cxn>
            </a:cxnLst>
            <a:rect l="l" t="t" r="r" b="b"/>
            <a:pathLst>
              <a:path w="11981468" h="6848927">
                <a:moveTo>
                  <a:pt x="0" y="0"/>
                </a:moveTo>
                <a:lnTo>
                  <a:pt x="11981468" y="6848927"/>
                </a:lnTo>
                <a:lnTo>
                  <a:pt x="0" y="6848927"/>
                </a:lnTo>
                <a:lnTo>
                  <a:pt x="0" y="0"/>
                </a:lnTo>
                <a:close/>
              </a:path>
            </a:pathLst>
          </a:custGeom>
          <a:pattFill prst="pct5">
            <a:fgClr>
              <a:schemeClr val="tx1"/>
            </a:fgClr>
            <a:bgClr>
              <a:schemeClr val="bg1"/>
            </a:bgClr>
          </a:pattFill>
        </p:spPr>
        <p:txBody>
          <a:bodyPr wrap="square" anchor="ctr">
            <a:noAutofit/>
          </a:bodyPr>
          <a:lstStyle>
            <a:lvl1pPr marL="0" indent="0" algn="l">
              <a:buFontTx/>
              <a:buNone/>
              <a:defRPr/>
            </a:lvl1pPr>
          </a:lstStyle>
          <a:p>
            <a:r>
              <a:rPr lang="en-US" dirty="0"/>
              <a:t>Drag and Drop Image</a:t>
            </a:r>
          </a:p>
        </p:txBody>
      </p:sp>
      <p:sp>
        <p:nvSpPr>
          <p:cNvPr id="17" name="Picture Placeholder 13">
            <a:extLst>
              <a:ext uri="{FF2B5EF4-FFF2-40B4-BE49-F238E27FC236}">
                <a16:creationId xmlns:a16="http://schemas.microsoft.com/office/drawing/2014/main" id="{27D9FA3A-204E-4F46-3A03-A641BB5D2AFC}"/>
              </a:ext>
            </a:extLst>
          </p:cNvPr>
          <p:cNvSpPr>
            <a:spLocks noGrp="1"/>
          </p:cNvSpPr>
          <p:nvPr>
            <p:ph type="pic" sz="quarter" idx="15" hasCustomPrompt="1"/>
          </p:nvPr>
        </p:nvSpPr>
        <p:spPr>
          <a:xfrm>
            <a:off x="197222" y="0"/>
            <a:ext cx="6651814" cy="6858000"/>
          </a:xfrm>
          <a:custGeom>
            <a:avLst/>
            <a:gdLst>
              <a:gd name="connsiteX0" fmla="*/ 0 w 11392444"/>
              <a:gd name="connsiteY0" fmla="*/ 0 h 6503774"/>
              <a:gd name="connsiteX1" fmla="*/ 11392444 w 11392444"/>
              <a:gd name="connsiteY1" fmla="*/ 0 h 6503774"/>
              <a:gd name="connsiteX2" fmla="*/ 11392444 w 11392444"/>
              <a:gd name="connsiteY2" fmla="*/ 6503774 h 6503774"/>
              <a:gd name="connsiteX0" fmla="*/ 0 w 11947616"/>
              <a:gd name="connsiteY0" fmla="*/ 0 h 6503774"/>
              <a:gd name="connsiteX1" fmla="*/ 11947616 w 11947616"/>
              <a:gd name="connsiteY1" fmla="*/ 0 h 6503774"/>
              <a:gd name="connsiteX2" fmla="*/ 11947616 w 11947616"/>
              <a:gd name="connsiteY2" fmla="*/ 6503774 h 6503774"/>
              <a:gd name="connsiteX3" fmla="*/ 0 w 11947616"/>
              <a:gd name="connsiteY3" fmla="*/ 0 h 6503774"/>
              <a:gd name="connsiteX0" fmla="*/ 0 w 11947616"/>
              <a:gd name="connsiteY0" fmla="*/ 0 h 6808574"/>
              <a:gd name="connsiteX1" fmla="*/ 11947616 w 11947616"/>
              <a:gd name="connsiteY1" fmla="*/ 0 h 6808574"/>
              <a:gd name="connsiteX2" fmla="*/ 11936730 w 11947616"/>
              <a:gd name="connsiteY2" fmla="*/ 6808574 h 6808574"/>
              <a:gd name="connsiteX3" fmla="*/ 0 w 11947616"/>
              <a:gd name="connsiteY3" fmla="*/ 0 h 6808574"/>
            </a:gdLst>
            <a:ahLst/>
            <a:cxnLst>
              <a:cxn ang="0">
                <a:pos x="connsiteX0" y="connsiteY0"/>
              </a:cxn>
              <a:cxn ang="0">
                <a:pos x="connsiteX1" y="connsiteY1"/>
              </a:cxn>
              <a:cxn ang="0">
                <a:pos x="connsiteX2" y="connsiteY2"/>
              </a:cxn>
              <a:cxn ang="0">
                <a:pos x="connsiteX3" y="connsiteY3"/>
              </a:cxn>
            </a:cxnLst>
            <a:rect l="l" t="t" r="r" b="b"/>
            <a:pathLst>
              <a:path w="11947616" h="6808574">
                <a:moveTo>
                  <a:pt x="0" y="0"/>
                </a:moveTo>
                <a:lnTo>
                  <a:pt x="11947616" y="0"/>
                </a:lnTo>
                <a:cubicBezTo>
                  <a:pt x="11943987" y="2269525"/>
                  <a:pt x="11940359" y="4539049"/>
                  <a:pt x="11936730" y="6808574"/>
                </a:cubicBezTo>
                <a:lnTo>
                  <a:pt x="0" y="0"/>
                </a:lnTo>
                <a:close/>
              </a:path>
            </a:pathLst>
          </a:custGeom>
          <a:pattFill prst="pct5">
            <a:fgClr>
              <a:schemeClr val="tx1"/>
            </a:fgClr>
            <a:bgClr>
              <a:schemeClr val="bg1"/>
            </a:bgClr>
          </a:pattFill>
        </p:spPr>
        <p:txBody>
          <a:bodyPr wrap="square" anchor="ctr">
            <a:noAutofit/>
          </a:bodyPr>
          <a:lstStyle>
            <a:lvl1pPr marL="0" indent="0" algn="r">
              <a:buFontTx/>
              <a:buNone/>
              <a:defRPr/>
            </a:lvl1pPr>
          </a:lstStyle>
          <a:p>
            <a:r>
              <a:rPr lang="en-US" dirty="0"/>
              <a:t>Drag and Drop</a:t>
            </a:r>
          </a:p>
        </p:txBody>
      </p:sp>
      <p:sp>
        <p:nvSpPr>
          <p:cNvPr id="18" name="Title Placeholder 1">
            <a:extLst>
              <a:ext uri="{FF2B5EF4-FFF2-40B4-BE49-F238E27FC236}">
                <a16:creationId xmlns:a16="http://schemas.microsoft.com/office/drawing/2014/main" id="{49225F4A-F826-0E90-E20F-61F7D5EC5A78}"/>
              </a:ext>
            </a:extLst>
          </p:cNvPr>
          <p:cNvSpPr>
            <a:spLocks noGrp="1"/>
          </p:cNvSpPr>
          <p:nvPr>
            <p:ph type="title"/>
          </p:nvPr>
        </p:nvSpPr>
        <p:spPr>
          <a:xfrm>
            <a:off x="7193624" y="756043"/>
            <a:ext cx="4468261" cy="396875"/>
          </a:xfrm>
          <a:prstGeom prst="rect">
            <a:avLst/>
          </a:prstGeom>
        </p:spPr>
        <p:txBody>
          <a:bodyPr vert="horz" lIns="91440" tIns="45720" rIns="91440" bIns="45720" rtlCol="0" anchor="ctr">
            <a:normAutofit/>
          </a:bodyPr>
          <a:lstStyle>
            <a:lvl1pPr>
              <a:defRPr b="1"/>
            </a:lvl1pPr>
          </a:lstStyle>
          <a:p>
            <a:r>
              <a:rPr lang="en-US" dirty="0"/>
              <a:t>Click to edit Master title style</a:t>
            </a:r>
          </a:p>
        </p:txBody>
      </p:sp>
      <p:sp>
        <p:nvSpPr>
          <p:cNvPr id="6" name="Rectangle 5">
            <a:extLst>
              <a:ext uri="{FF2B5EF4-FFF2-40B4-BE49-F238E27FC236}">
                <a16:creationId xmlns:a16="http://schemas.microsoft.com/office/drawing/2014/main" id="{96C638FB-DD2E-ACEC-3074-D546C791B66E}"/>
              </a:ext>
            </a:extLst>
          </p:cNvPr>
          <p:cNvSpPr/>
          <p:nvPr userDrawn="1"/>
        </p:nvSpPr>
        <p:spPr>
          <a:xfrm>
            <a:off x="7193624" y="1152918"/>
            <a:ext cx="947392" cy="45719"/>
          </a:xfrm>
          <a:prstGeom prst="rect">
            <a:avLst/>
          </a:prstGeom>
          <a:gradFill>
            <a:gsLst>
              <a:gs pos="18000">
                <a:srgbClr val="4F7ABD"/>
              </a:gs>
              <a:gs pos="0">
                <a:srgbClr val="5DA7DA"/>
              </a:gs>
              <a:gs pos="70000">
                <a:schemeClr val="accent2"/>
              </a:gs>
              <a:gs pos="46000">
                <a:srgbClr val="071A3A"/>
              </a:gs>
              <a:gs pos="94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3">
            <a:extLst>
              <a:ext uri="{FF2B5EF4-FFF2-40B4-BE49-F238E27FC236}">
                <a16:creationId xmlns:a16="http://schemas.microsoft.com/office/drawing/2014/main" id="{9980BA2C-CFAC-F6A3-D625-406B78FB9FE3}"/>
              </a:ext>
            </a:extLst>
          </p:cNvPr>
          <p:cNvSpPr>
            <a:spLocks noGrp="1"/>
          </p:cNvSpPr>
          <p:nvPr>
            <p:ph type="dt" sz="half" idx="2"/>
          </p:nvPr>
        </p:nvSpPr>
        <p:spPr>
          <a:xfrm>
            <a:off x="187960" y="6492874"/>
            <a:ext cx="1582783" cy="365125"/>
          </a:xfrm>
          <a:prstGeom prst="rect">
            <a:avLst/>
          </a:prstGeom>
        </p:spPr>
        <p:txBody>
          <a:bodyPr/>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www.nasa.gov/aam   |   </a:t>
            </a:r>
          </a:p>
        </p:txBody>
      </p:sp>
      <p:sp>
        <p:nvSpPr>
          <p:cNvPr id="3" name="Slide Number Placeholder 5">
            <a:extLst>
              <a:ext uri="{FF2B5EF4-FFF2-40B4-BE49-F238E27FC236}">
                <a16:creationId xmlns:a16="http://schemas.microsoft.com/office/drawing/2014/main" id="{1596AE38-B4FE-2B83-E94E-B8B378CFDD2D}"/>
              </a:ext>
            </a:extLst>
          </p:cNvPr>
          <p:cNvSpPr>
            <a:spLocks noGrp="1"/>
          </p:cNvSpPr>
          <p:nvPr>
            <p:ph type="sldNum" sz="quarter" idx="4"/>
          </p:nvPr>
        </p:nvSpPr>
        <p:spPr>
          <a:xfrm>
            <a:off x="1584141" y="6492875"/>
            <a:ext cx="462374" cy="365125"/>
          </a:xfrm>
          <a:prstGeom prst="rect">
            <a:avLst/>
          </a:prstGeom>
        </p:spPr>
        <p:txBody>
          <a:bodyPr/>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fld id="{B8AA1CF0-2751-9942-BBAA-4C77DDDF2B1B}" type="slidenum">
              <a:rPr lang="en-US" smtClean="0"/>
              <a:pPr/>
              <a:t>‹#›</a:t>
            </a:fld>
            <a:endParaRPr lang="en-US" dirty="0"/>
          </a:p>
        </p:txBody>
      </p:sp>
    </p:spTree>
    <p:extLst>
      <p:ext uri="{BB962C8B-B14F-4D97-AF65-F5344CB8AC3E}">
        <p14:creationId xmlns:p14="http://schemas.microsoft.com/office/powerpoint/2010/main" val="13366358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854BE-9255-8049-90FB-9D14970D2DA6}"/>
              </a:ext>
            </a:extLst>
          </p:cNvPr>
          <p:cNvSpPr>
            <a:spLocks noGrp="1"/>
          </p:cNvSpPr>
          <p:nvPr>
            <p:ph type="title"/>
          </p:nvPr>
        </p:nvSpPr>
        <p:spPr>
          <a:xfrm>
            <a:off x="313891" y="235542"/>
            <a:ext cx="10908940" cy="560564"/>
          </a:xfrm>
        </p:spPr>
        <p:txBody>
          <a:bodyPr/>
          <a:lstStyle/>
          <a:p>
            <a:r>
              <a:rPr lang="en-US"/>
              <a:t>Click to edit Master title style</a:t>
            </a:r>
          </a:p>
        </p:txBody>
      </p:sp>
      <p:sp>
        <p:nvSpPr>
          <p:cNvPr id="4" name="Date Placeholder 3">
            <a:extLst>
              <a:ext uri="{FF2B5EF4-FFF2-40B4-BE49-F238E27FC236}">
                <a16:creationId xmlns:a16="http://schemas.microsoft.com/office/drawing/2014/main" id="{76972E28-40F6-524C-4D90-3FD12FCC7349}"/>
              </a:ext>
            </a:extLst>
          </p:cNvPr>
          <p:cNvSpPr>
            <a:spLocks noGrp="1"/>
          </p:cNvSpPr>
          <p:nvPr>
            <p:ph type="dt" sz="half" idx="2"/>
          </p:nvPr>
        </p:nvSpPr>
        <p:spPr>
          <a:xfrm>
            <a:off x="187960" y="6492874"/>
            <a:ext cx="1582783" cy="365125"/>
          </a:xfrm>
          <a:prstGeom prst="rect">
            <a:avLst/>
          </a:prstGeom>
        </p:spPr>
        <p:txBody>
          <a:bodyPr/>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www.nasa.gov/aam   |   </a:t>
            </a:r>
          </a:p>
        </p:txBody>
      </p:sp>
      <p:sp>
        <p:nvSpPr>
          <p:cNvPr id="5" name="Slide Number Placeholder 5">
            <a:extLst>
              <a:ext uri="{FF2B5EF4-FFF2-40B4-BE49-F238E27FC236}">
                <a16:creationId xmlns:a16="http://schemas.microsoft.com/office/drawing/2014/main" id="{D49BEECA-B5CC-26BE-2EA8-39BE0A10FD51}"/>
              </a:ext>
            </a:extLst>
          </p:cNvPr>
          <p:cNvSpPr>
            <a:spLocks noGrp="1"/>
          </p:cNvSpPr>
          <p:nvPr>
            <p:ph type="sldNum" sz="quarter" idx="4"/>
          </p:nvPr>
        </p:nvSpPr>
        <p:spPr>
          <a:xfrm>
            <a:off x="1584141" y="6492875"/>
            <a:ext cx="462374" cy="365125"/>
          </a:xfrm>
          <a:prstGeom prst="rect">
            <a:avLst/>
          </a:prstGeom>
        </p:spPr>
        <p:txBody>
          <a:bodyPr/>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fld id="{B8AA1CF0-2751-9942-BBAA-4C77DDDF2B1B}" type="slidenum">
              <a:rPr lang="en-US" smtClean="0"/>
              <a:pPr/>
              <a:t>‹#›</a:t>
            </a:fld>
            <a:endParaRPr lang="en-US" dirty="0"/>
          </a:p>
        </p:txBody>
      </p:sp>
    </p:spTree>
    <p:extLst>
      <p:ext uri="{BB962C8B-B14F-4D97-AF65-F5344CB8AC3E}">
        <p14:creationId xmlns:p14="http://schemas.microsoft.com/office/powerpoint/2010/main" val="588632788"/>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24FB4-19DA-EDE5-5A45-BFBF1B34BF25}"/>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65C8F4CA-7EDD-4A68-493A-154DFEFB8998}"/>
              </a:ext>
            </a:extLst>
          </p:cNvPr>
          <p:cNvSpPr>
            <a:spLocks noGrp="1"/>
          </p:cNvSpPr>
          <p:nvPr>
            <p:ph type="ftr" sz="quarter" idx="11"/>
          </p:nvPr>
        </p:nvSpPr>
        <p:spPr/>
        <p:txBody>
          <a:bodyPr/>
          <a:lstStyle/>
          <a:p>
            <a:endParaRPr lang="en-US" dirty="0"/>
          </a:p>
        </p:txBody>
      </p:sp>
      <p:sp>
        <p:nvSpPr>
          <p:cNvPr id="6" name="Date Placeholder 3">
            <a:extLst>
              <a:ext uri="{FF2B5EF4-FFF2-40B4-BE49-F238E27FC236}">
                <a16:creationId xmlns:a16="http://schemas.microsoft.com/office/drawing/2014/main" id="{FFF87363-FD2C-E5C8-F97C-800CDE4B06A3}"/>
              </a:ext>
            </a:extLst>
          </p:cNvPr>
          <p:cNvSpPr>
            <a:spLocks noGrp="1"/>
          </p:cNvSpPr>
          <p:nvPr>
            <p:ph type="dt" sz="half" idx="2"/>
          </p:nvPr>
        </p:nvSpPr>
        <p:spPr>
          <a:xfrm>
            <a:off x="187960" y="6492874"/>
            <a:ext cx="1582783" cy="365125"/>
          </a:xfrm>
          <a:prstGeom prst="rect">
            <a:avLst/>
          </a:prstGeom>
        </p:spPr>
        <p:txBody>
          <a:bodyPr/>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www.nasa.gov/aam   |   </a:t>
            </a:r>
          </a:p>
        </p:txBody>
      </p:sp>
      <p:sp>
        <p:nvSpPr>
          <p:cNvPr id="7" name="Slide Number Placeholder 5">
            <a:extLst>
              <a:ext uri="{FF2B5EF4-FFF2-40B4-BE49-F238E27FC236}">
                <a16:creationId xmlns:a16="http://schemas.microsoft.com/office/drawing/2014/main" id="{9072BE09-A9E0-F84C-B0AC-3AF3D6B914BC}"/>
              </a:ext>
            </a:extLst>
          </p:cNvPr>
          <p:cNvSpPr>
            <a:spLocks noGrp="1"/>
          </p:cNvSpPr>
          <p:nvPr>
            <p:ph type="sldNum" sz="quarter" idx="4"/>
          </p:nvPr>
        </p:nvSpPr>
        <p:spPr>
          <a:xfrm>
            <a:off x="1584141" y="6492875"/>
            <a:ext cx="462374" cy="365125"/>
          </a:xfrm>
          <a:prstGeom prst="rect">
            <a:avLst/>
          </a:prstGeom>
        </p:spPr>
        <p:txBody>
          <a:bodyPr/>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fld id="{B8AA1CF0-2751-9942-BBAA-4C77DDDF2B1B}" type="slidenum">
              <a:rPr lang="en-US" smtClean="0"/>
              <a:pPr/>
              <a:t>‹#›</a:t>
            </a:fld>
            <a:endParaRPr lang="en-US" dirty="0"/>
          </a:p>
        </p:txBody>
      </p:sp>
    </p:spTree>
    <p:extLst>
      <p:ext uri="{BB962C8B-B14F-4D97-AF65-F5344CB8AC3E}">
        <p14:creationId xmlns:p14="http://schemas.microsoft.com/office/powerpoint/2010/main" val="8635354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2/18/2025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209830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466D3-461F-CB46-B4A3-3017979866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05D2C1-DD7C-5540-BFC6-A985B1311D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4D4FB1-C9B3-344E-A935-C137A813DDA0}"/>
              </a:ext>
            </a:extLst>
          </p:cNvPr>
          <p:cNvSpPr>
            <a:spLocks noGrp="1"/>
          </p:cNvSpPr>
          <p:nvPr>
            <p:ph type="dt" sz="half" idx="10"/>
          </p:nvPr>
        </p:nvSpPr>
        <p:spPr>
          <a:xfrm>
            <a:off x="152400" y="6492874"/>
            <a:ext cx="1040673" cy="365125"/>
          </a:xfrm>
          <a:prstGeom prst="rect">
            <a:avLst/>
          </a:prstGeom>
        </p:spPr>
        <p:txBody>
          <a:bodyPr/>
          <a:lstStyle>
            <a:lvl1pPr>
              <a:defRPr sz="800">
                <a:solidFill>
                  <a:schemeClr val="tx1">
                    <a:lumMod val="75000"/>
                    <a:lumOff val="25000"/>
                  </a:schemeClr>
                </a:solidFill>
              </a:defRPr>
            </a:lvl1pPr>
          </a:lstStyle>
          <a:p>
            <a:r>
              <a:rPr lang="en-US"/>
              <a:t>www.nasa.gov   |</a:t>
            </a:r>
          </a:p>
        </p:txBody>
      </p:sp>
      <p:sp>
        <p:nvSpPr>
          <p:cNvPr id="6" name="Slide Number Placeholder 5">
            <a:extLst>
              <a:ext uri="{FF2B5EF4-FFF2-40B4-BE49-F238E27FC236}">
                <a16:creationId xmlns:a16="http://schemas.microsoft.com/office/drawing/2014/main" id="{13AE8F2C-D7BA-DB4E-86F3-68660113FE63}"/>
              </a:ext>
            </a:extLst>
          </p:cNvPr>
          <p:cNvSpPr>
            <a:spLocks noGrp="1"/>
          </p:cNvSpPr>
          <p:nvPr>
            <p:ph type="sldNum" sz="quarter" idx="12"/>
          </p:nvPr>
        </p:nvSpPr>
        <p:spPr>
          <a:xfrm>
            <a:off x="1064393" y="6492875"/>
            <a:ext cx="321645" cy="365125"/>
          </a:xfrm>
          <a:prstGeom prst="rect">
            <a:avLst/>
          </a:prstGeom>
        </p:spPr>
        <p:txBody>
          <a:bodyPr/>
          <a:lstStyle>
            <a:lvl1pPr>
              <a:defRPr sz="800">
                <a:solidFill>
                  <a:schemeClr val="tx1">
                    <a:lumMod val="75000"/>
                    <a:lumOff val="25000"/>
                  </a:schemeClr>
                </a:solidFill>
              </a:defRPr>
            </a:lvl1pPr>
          </a:lstStyle>
          <a:p>
            <a:fld id="{B8AA1CF0-2751-9942-BBAA-4C77DDDF2B1B}" type="slidenum">
              <a:rPr lang="en-US" smtClean="0"/>
              <a:pPr/>
              <a:t>‹#›</a:t>
            </a:fld>
            <a:endParaRPr lang="en-US"/>
          </a:p>
        </p:txBody>
      </p:sp>
    </p:spTree>
    <p:extLst>
      <p:ext uri="{BB962C8B-B14F-4D97-AF65-F5344CB8AC3E}">
        <p14:creationId xmlns:p14="http://schemas.microsoft.com/office/powerpoint/2010/main" val="26564668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C009E-3A74-6844-8FA1-4337D2C424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D93792-103B-4143-B74B-70D4D9BA887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A9E9C1C-29C9-9249-AC8B-79D821828998}"/>
              </a:ext>
            </a:extLst>
          </p:cNvPr>
          <p:cNvSpPr>
            <a:spLocks noGrp="1"/>
          </p:cNvSpPr>
          <p:nvPr>
            <p:ph type="dt" sz="half" idx="10"/>
          </p:nvPr>
        </p:nvSpPr>
        <p:spPr>
          <a:xfrm>
            <a:off x="152400" y="6492874"/>
            <a:ext cx="1040673" cy="365125"/>
          </a:xfrm>
          <a:prstGeom prst="rect">
            <a:avLst/>
          </a:prstGeom>
        </p:spPr>
        <p:txBody>
          <a:bodyPr/>
          <a:lstStyle>
            <a:lvl1pPr>
              <a:defRPr sz="800"/>
            </a:lvl1pPr>
          </a:lstStyle>
          <a:p>
            <a:r>
              <a:rPr lang="en-US"/>
              <a:t>www.nasa.gov   |</a:t>
            </a:r>
          </a:p>
        </p:txBody>
      </p:sp>
      <p:sp>
        <p:nvSpPr>
          <p:cNvPr id="8" name="Slide Number Placeholder 5">
            <a:extLst>
              <a:ext uri="{FF2B5EF4-FFF2-40B4-BE49-F238E27FC236}">
                <a16:creationId xmlns:a16="http://schemas.microsoft.com/office/drawing/2014/main" id="{7AF6E193-495B-F844-87C4-FF212B838164}"/>
              </a:ext>
            </a:extLst>
          </p:cNvPr>
          <p:cNvSpPr>
            <a:spLocks noGrp="1"/>
          </p:cNvSpPr>
          <p:nvPr>
            <p:ph type="sldNum" sz="quarter" idx="12"/>
          </p:nvPr>
        </p:nvSpPr>
        <p:spPr>
          <a:xfrm>
            <a:off x="1064393" y="6492875"/>
            <a:ext cx="321645" cy="365125"/>
          </a:xfrm>
          <a:prstGeom prst="rect">
            <a:avLst/>
          </a:prstGeom>
        </p:spPr>
        <p:txBody>
          <a:bodyPr/>
          <a:lstStyle>
            <a:lvl1pPr>
              <a:defRPr sz="800"/>
            </a:lvl1pPr>
          </a:lstStyle>
          <a:p>
            <a:fld id="{B8AA1CF0-2751-9942-BBAA-4C77DDDF2B1B}" type="slidenum">
              <a:rPr lang="en-US" smtClean="0"/>
              <a:pPr/>
              <a:t>‹#›</a:t>
            </a:fld>
            <a:endParaRPr lang="en-US"/>
          </a:p>
        </p:txBody>
      </p:sp>
    </p:spTree>
    <p:extLst>
      <p:ext uri="{BB962C8B-B14F-4D97-AF65-F5344CB8AC3E}">
        <p14:creationId xmlns:p14="http://schemas.microsoft.com/office/powerpoint/2010/main" val="42584777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43091-E475-394A-9AEC-10DF821313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E29B53-A988-564A-BB2B-0F0BE78E6C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3">
            <a:extLst>
              <a:ext uri="{FF2B5EF4-FFF2-40B4-BE49-F238E27FC236}">
                <a16:creationId xmlns:a16="http://schemas.microsoft.com/office/drawing/2014/main" id="{97952FA1-FBFC-9E43-9F88-0AE3778934F8}"/>
              </a:ext>
            </a:extLst>
          </p:cNvPr>
          <p:cNvSpPr>
            <a:spLocks noGrp="1"/>
          </p:cNvSpPr>
          <p:nvPr>
            <p:ph type="dt" sz="half" idx="10"/>
          </p:nvPr>
        </p:nvSpPr>
        <p:spPr>
          <a:xfrm>
            <a:off x="152400" y="6492874"/>
            <a:ext cx="1040673" cy="365125"/>
          </a:xfrm>
          <a:prstGeom prst="rect">
            <a:avLst/>
          </a:prstGeom>
        </p:spPr>
        <p:txBody>
          <a:bodyPr/>
          <a:lstStyle>
            <a:lvl1pPr>
              <a:defRPr sz="800">
                <a:solidFill>
                  <a:schemeClr val="tx1">
                    <a:lumMod val="75000"/>
                    <a:lumOff val="25000"/>
                  </a:schemeClr>
                </a:solidFill>
              </a:defRPr>
            </a:lvl1pPr>
          </a:lstStyle>
          <a:p>
            <a:r>
              <a:rPr lang="en-US"/>
              <a:t>www.nasa.gov   |</a:t>
            </a:r>
          </a:p>
        </p:txBody>
      </p:sp>
      <p:sp>
        <p:nvSpPr>
          <p:cNvPr id="8" name="Slide Number Placeholder 5">
            <a:extLst>
              <a:ext uri="{FF2B5EF4-FFF2-40B4-BE49-F238E27FC236}">
                <a16:creationId xmlns:a16="http://schemas.microsoft.com/office/drawing/2014/main" id="{FF11BB8F-A213-0946-B931-DF1149956C91}"/>
              </a:ext>
            </a:extLst>
          </p:cNvPr>
          <p:cNvSpPr>
            <a:spLocks noGrp="1"/>
          </p:cNvSpPr>
          <p:nvPr>
            <p:ph type="sldNum" sz="quarter" idx="12"/>
          </p:nvPr>
        </p:nvSpPr>
        <p:spPr>
          <a:xfrm>
            <a:off x="1064393" y="6492875"/>
            <a:ext cx="321645" cy="365125"/>
          </a:xfrm>
          <a:prstGeom prst="rect">
            <a:avLst/>
          </a:prstGeom>
        </p:spPr>
        <p:txBody>
          <a:bodyPr/>
          <a:lstStyle>
            <a:lvl1pPr>
              <a:defRPr sz="800">
                <a:solidFill>
                  <a:schemeClr val="tx1">
                    <a:lumMod val="75000"/>
                    <a:lumOff val="25000"/>
                  </a:schemeClr>
                </a:solidFill>
              </a:defRPr>
            </a:lvl1pPr>
          </a:lstStyle>
          <a:p>
            <a:fld id="{B8AA1CF0-2751-9942-BBAA-4C77DDDF2B1B}" type="slidenum">
              <a:rPr lang="en-US" smtClean="0"/>
              <a:pPr/>
              <a:t>‹#›</a:t>
            </a:fld>
            <a:endParaRPr lang="en-US"/>
          </a:p>
        </p:txBody>
      </p:sp>
    </p:spTree>
    <p:extLst>
      <p:ext uri="{BB962C8B-B14F-4D97-AF65-F5344CB8AC3E}">
        <p14:creationId xmlns:p14="http://schemas.microsoft.com/office/powerpoint/2010/main" val="33287305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69531-47F6-804B-9491-1444C431EB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451F25-6F84-C943-BAA4-AFC5302FF14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13F90C-DEEE-BD4D-B14D-5A05EE7179D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71599D1F-8392-834E-86E4-5E1135503307}"/>
              </a:ext>
            </a:extLst>
          </p:cNvPr>
          <p:cNvSpPr>
            <a:spLocks noGrp="1"/>
          </p:cNvSpPr>
          <p:nvPr>
            <p:ph type="dt" sz="half" idx="10"/>
          </p:nvPr>
        </p:nvSpPr>
        <p:spPr>
          <a:xfrm>
            <a:off x="152400" y="6492874"/>
            <a:ext cx="1040673" cy="365125"/>
          </a:xfrm>
          <a:prstGeom prst="rect">
            <a:avLst/>
          </a:prstGeom>
        </p:spPr>
        <p:txBody>
          <a:bodyPr/>
          <a:lstStyle>
            <a:lvl1pPr>
              <a:defRPr sz="800">
                <a:solidFill>
                  <a:schemeClr val="tx1">
                    <a:lumMod val="75000"/>
                    <a:lumOff val="25000"/>
                  </a:schemeClr>
                </a:solidFill>
              </a:defRPr>
            </a:lvl1pPr>
          </a:lstStyle>
          <a:p>
            <a:r>
              <a:rPr lang="en-US"/>
              <a:t>www.nasa.gov   |</a:t>
            </a:r>
          </a:p>
        </p:txBody>
      </p:sp>
      <p:sp>
        <p:nvSpPr>
          <p:cNvPr id="9" name="Slide Number Placeholder 5">
            <a:extLst>
              <a:ext uri="{FF2B5EF4-FFF2-40B4-BE49-F238E27FC236}">
                <a16:creationId xmlns:a16="http://schemas.microsoft.com/office/drawing/2014/main" id="{61075E6D-2E71-5543-8954-D885DC689726}"/>
              </a:ext>
            </a:extLst>
          </p:cNvPr>
          <p:cNvSpPr>
            <a:spLocks noGrp="1"/>
          </p:cNvSpPr>
          <p:nvPr>
            <p:ph type="sldNum" sz="quarter" idx="12"/>
          </p:nvPr>
        </p:nvSpPr>
        <p:spPr>
          <a:xfrm>
            <a:off x="1064393" y="6492875"/>
            <a:ext cx="321645" cy="365125"/>
          </a:xfrm>
          <a:prstGeom prst="rect">
            <a:avLst/>
          </a:prstGeom>
        </p:spPr>
        <p:txBody>
          <a:bodyPr/>
          <a:lstStyle>
            <a:lvl1pPr>
              <a:defRPr sz="800">
                <a:solidFill>
                  <a:schemeClr val="tx1">
                    <a:lumMod val="75000"/>
                    <a:lumOff val="25000"/>
                  </a:schemeClr>
                </a:solidFill>
              </a:defRPr>
            </a:lvl1pPr>
          </a:lstStyle>
          <a:p>
            <a:fld id="{B8AA1CF0-2751-9942-BBAA-4C77DDDF2B1B}" type="slidenum">
              <a:rPr lang="en-US" smtClean="0"/>
              <a:pPr/>
              <a:t>‹#›</a:t>
            </a:fld>
            <a:endParaRPr lang="en-US"/>
          </a:p>
        </p:txBody>
      </p:sp>
    </p:spTree>
    <p:extLst>
      <p:ext uri="{BB962C8B-B14F-4D97-AF65-F5344CB8AC3E}">
        <p14:creationId xmlns:p14="http://schemas.microsoft.com/office/powerpoint/2010/main" val="26987300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6257C-3777-7341-9337-968A6DC49B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D10B4B-DADD-0045-95C8-911D170143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302BE94-CCB2-B245-8D2C-11FB3C85EBB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A47940-F509-DE47-B976-03D9501789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969A6BA-C898-D44D-9759-21C800026FB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59EAA8EF-0634-FE4E-A221-EC4A03E6C794}"/>
              </a:ext>
            </a:extLst>
          </p:cNvPr>
          <p:cNvSpPr>
            <a:spLocks noGrp="1"/>
          </p:cNvSpPr>
          <p:nvPr>
            <p:ph type="dt" sz="half" idx="10"/>
          </p:nvPr>
        </p:nvSpPr>
        <p:spPr>
          <a:xfrm>
            <a:off x="152400" y="6492874"/>
            <a:ext cx="1040673" cy="365125"/>
          </a:xfrm>
          <a:prstGeom prst="rect">
            <a:avLst/>
          </a:prstGeom>
        </p:spPr>
        <p:txBody>
          <a:bodyPr/>
          <a:lstStyle>
            <a:lvl1pPr>
              <a:defRPr sz="800"/>
            </a:lvl1pPr>
          </a:lstStyle>
          <a:p>
            <a:r>
              <a:rPr lang="en-US"/>
              <a:t>www.nasa.gov   |</a:t>
            </a:r>
          </a:p>
        </p:txBody>
      </p:sp>
      <p:sp>
        <p:nvSpPr>
          <p:cNvPr id="11" name="Slide Number Placeholder 5">
            <a:extLst>
              <a:ext uri="{FF2B5EF4-FFF2-40B4-BE49-F238E27FC236}">
                <a16:creationId xmlns:a16="http://schemas.microsoft.com/office/drawing/2014/main" id="{EA8A90C9-CCDF-3744-B9D1-F6AA62FE11A3}"/>
              </a:ext>
            </a:extLst>
          </p:cNvPr>
          <p:cNvSpPr>
            <a:spLocks noGrp="1"/>
          </p:cNvSpPr>
          <p:nvPr>
            <p:ph type="sldNum" sz="quarter" idx="12"/>
          </p:nvPr>
        </p:nvSpPr>
        <p:spPr>
          <a:xfrm>
            <a:off x="1064393" y="6492875"/>
            <a:ext cx="321645" cy="365125"/>
          </a:xfrm>
          <a:prstGeom prst="rect">
            <a:avLst/>
          </a:prstGeom>
        </p:spPr>
        <p:txBody>
          <a:bodyPr/>
          <a:lstStyle>
            <a:lvl1pPr>
              <a:defRPr sz="800"/>
            </a:lvl1pPr>
          </a:lstStyle>
          <a:p>
            <a:fld id="{B8AA1CF0-2751-9942-BBAA-4C77DDDF2B1B}" type="slidenum">
              <a:rPr lang="en-US" smtClean="0"/>
              <a:pPr/>
              <a:t>‹#›</a:t>
            </a:fld>
            <a:endParaRPr lang="en-US"/>
          </a:p>
        </p:txBody>
      </p:sp>
    </p:spTree>
    <p:extLst>
      <p:ext uri="{BB962C8B-B14F-4D97-AF65-F5344CB8AC3E}">
        <p14:creationId xmlns:p14="http://schemas.microsoft.com/office/powerpoint/2010/main" val="852589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78BC0-B5B0-DE44-9D94-3DBD2B4675FF}"/>
              </a:ext>
            </a:extLst>
          </p:cNvPr>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3CBAAD36-4E34-6C43-A50F-6025101E9E85}"/>
              </a:ext>
            </a:extLst>
          </p:cNvPr>
          <p:cNvSpPr>
            <a:spLocks noGrp="1"/>
          </p:cNvSpPr>
          <p:nvPr>
            <p:ph type="dt" sz="half" idx="10"/>
          </p:nvPr>
        </p:nvSpPr>
        <p:spPr>
          <a:xfrm>
            <a:off x="152400" y="6492874"/>
            <a:ext cx="1040673" cy="365125"/>
          </a:xfrm>
          <a:prstGeom prst="rect">
            <a:avLst/>
          </a:prstGeom>
        </p:spPr>
        <p:txBody>
          <a:bodyPr/>
          <a:lstStyle>
            <a:lvl1pPr>
              <a:defRPr sz="800"/>
            </a:lvl1pPr>
          </a:lstStyle>
          <a:p>
            <a:r>
              <a:rPr lang="en-US"/>
              <a:t>www.nasa.gov   |</a:t>
            </a:r>
          </a:p>
        </p:txBody>
      </p:sp>
      <p:sp>
        <p:nvSpPr>
          <p:cNvPr id="7" name="Slide Number Placeholder 5">
            <a:extLst>
              <a:ext uri="{FF2B5EF4-FFF2-40B4-BE49-F238E27FC236}">
                <a16:creationId xmlns:a16="http://schemas.microsoft.com/office/drawing/2014/main" id="{2A3106F6-194E-DF49-AE93-2357499DBD76}"/>
              </a:ext>
            </a:extLst>
          </p:cNvPr>
          <p:cNvSpPr>
            <a:spLocks noGrp="1"/>
          </p:cNvSpPr>
          <p:nvPr>
            <p:ph type="sldNum" sz="quarter" idx="12"/>
          </p:nvPr>
        </p:nvSpPr>
        <p:spPr>
          <a:xfrm>
            <a:off x="1064393" y="6492875"/>
            <a:ext cx="321645" cy="365125"/>
          </a:xfrm>
          <a:prstGeom prst="rect">
            <a:avLst/>
          </a:prstGeom>
        </p:spPr>
        <p:txBody>
          <a:bodyPr/>
          <a:lstStyle>
            <a:lvl1pPr>
              <a:defRPr sz="800"/>
            </a:lvl1pPr>
          </a:lstStyle>
          <a:p>
            <a:fld id="{B8AA1CF0-2751-9942-BBAA-4C77DDDF2B1B}" type="slidenum">
              <a:rPr lang="en-US" smtClean="0"/>
              <a:pPr/>
              <a:t>‹#›</a:t>
            </a:fld>
            <a:endParaRPr lang="en-US"/>
          </a:p>
        </p:txBody>
      </p:sp>
    </p:spTree>
    <p:extLst>
      <p:ext uri="{BB962C8B-B14F-4D97-AF65-F5344CB8AC3E}">
        <p14:creationId xmlns:p14="http://schemas.microsoft.com/office/powerpoint/2010/main" val="1847803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5FF6D77-937B-61FA-7701-95E4B4FC2649}"/>
              </a:ext>
            </a:extLst>
          </p:cNvPr>
          <p:cNvSpPr>
            <a:spLocks noGrp="1"/>
          </p:cNvSpPr>
          <p:nvPr>
            <p:ph type="title"/>
          </p:nvPr>
        </p:nvSpPr>
        <p:spPr>
          <a:xfrm>
            <a:off x="187960" y="365125"/>
            <a:ext cx="10515600" cy="396875"/>
          </a:xfrm>
          <a:prstGeom prst="rect">
            <a:avLst/>
          </a:prstGeom>
        </p:spPr>
        <p:txBody>
          <a:bodyPr vert="horz" lIns="91440" tIns="45720" rIns="91440" bIns="45720" rtlCol="0" anchor="ctr">
            <a:normAutofit/>
          </a:bodyPr>
          <a:lstStyle>
            <a:lvl1pPr>
              <a:defRPr b="1"/>
            </a:lvl1pPr>
          </a:lstStyle>
          <a:p>
            <a:r>
              <a:rPr lang="en-US" dirty="0"/>
              <a:t>Click to edit Master title style</a:t>
            </a:r>
          </a:p>
        </p:txBody>
      </p:sp>
      <p:sp>
        <p:nvSpPr>
          <p:cNvPr id="5" name="Text Placeholder 2">
            <a:extLst>
              <a:ext uri="{FF2B5EF4-FFF2-40B4-BE49-F238E27FC236}">
                <a16:creationId xmlns:a16="http://schemas.microsoft.com/office/drawing/2014/main" id="{F7DBDA50-EEA4-998C-D9D9-26AF274719CE}"/>
              </a:ext>
            </a:extLst>
          </p:cNvPr>
          <p:cNvSpPr>
            <a:spLocks noGrp="1"/>
          </p:cNvSpPr>
          <p:nvPr>
            <p:ph idx="1"/>
          </p:nvPr>
        </p:nvSpPr>
        <p:spPr>
          <a:xfrm>
            <a:off x="187960" y="100266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2A6855A2-3A8A-B342-0962-5481F9F85DB9}"/>
              </a:ext>
            </a:extLst>
          </p:cNvPr>
          <p:cNvSpPr/>
          <p:nvPr userDrawn="1"/>
        </p:nvSpPr>
        <p:spPr>
          <a:xfrm>
            <a:off x="263741" y="786658"/>
            <a:ext cx="947392" cy="45719"/>
          </a:xfrm>
          <a:prstGeom prst="rect">
            <a:avLst/>
          </a:prstGeom>
          <a:gradFill>
            <a:gsLst>
              <a:gs pos="18000">
                <a:srgbClr val="4F7ABD"/>
              </a:gs>
              <a:gs pos="0">
                <a:srgbClr val="5DA7DA"/>
              </a:gs>
              <a:gs pos="70000">
                <a:schemeClr val="accent2"/>
              </a:gs>
              <a:gs pos="46000">
                <a:srgbClr val="071A3A"/>
              </a:gs>
              <a:gs pos="94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3">
            <a:extLst>
              <a:ext uri="{FF2B5EF4-FFF2-40B4-BE49-F238E27FC236}">
                <a16:creationId xmlns:a16="http://schemas.microsoft.com/office/drawing/2014/main" id="{391B928E-8520-F2B3-36E2-06D4E53330FE}"/>
              </a:ext>
            </a:extLst>
          </p:cNvPr>
          <p:cNvSpPr>
            <a:spLocks noGrp="1"/>
          </p:cNvSpPr>
          <p:nvPr>
            <p:ph type="dt" sz="half" idx="2"/>
          </p:nvPr>
        </p:nvSpPr>
        <p:spPr>
          <a:xfrm>
            <a:off x="187960" y="6492874"/>
            <a:ext cx="1582783" cy="365125"/>
          </a:xfrm>
          <a:prstGeom prst="rect">
            <a:avLst/>
          </a:prstGeom>
        </p:spPr>
        <p:txBody>
          <a:bodyPr/>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www.nasa.gov/aam   |   </a:t>
            </a:r>
          </a:p>
        </p:txBody>
      </p:sp>
      <p:sp>
        <p:nvSpPr>
          <p:cNvPr id="3" name="Slide Number Placeholder 5">
            <a:extLst>
              <a:ext uri="{FF2B5EF4-FFF2-40B4-BE49-F238E27FC236}">
                <a16:creationId xmlns:a16="http://schemas.microsoft.com/office/drawing/2014/main" id="{61B90739-3958-1CDA-F9A1-634E1F2DB0F6}"/>
              </a:ext>
            </a:extLst>
          </p:cNvPr>
          <p:cNvSpPr>
            <a:spLocks noGrp="1"/>
          </p:cNvSpPr>
          <p:nvPr>
            <p:ph type="sldNum" sz="quarter" idx="4"/>
          </p:nvPr>
        </p:nvSpPr>
        <p:spPr>
          <a:xfrm>
            <a:off x="1584141" y="6492875"/>
            <a:ext cx="462374" cy="365125"/>
          </a:xfrm>
          <a:prstGeom prst="rect">
            <a:avLst/>
          </a:prstGeom>
        </p:spPr>
        <p:txBody>
          <a:bodyPr/>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fld id="{B8AA1CF0-2751-9942-BBAA-4C77DDDF2B1B}" type="slidenum">
              <a:rPr lang="en-US" smtClean="0"/>
              <a:pPr/>
              <a:t>‹#›</a:t>
            </a:fld>
            <a:endParaRPr lang="en-US" dirty="0"/>
          </a:p>
        </p:txBody>
      </p:sp>
    </p:spTree>
    <p:extLst>
      <p:ext uri="{BB962C8B-B14F-4D97-AF65-F5344CB8AC3E}">
        <p14:creationId xmlns:p14="http://schemas.microsoft.com/office/powerpoint/2010/main" val="22331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F96A0A04-0E75-1E4C-9173-B819CD51D12A}"/>
              </a:ext>
            </a:extLst>
          </p:cNvPr>
          <p:cNvSpPr>
            <a:spLocks noGrp="1"/>
          </p:cNvSpPr>
          <p:nvPr>
            <p:ph type="dt" sz="half" idx="10"/>
          </p:nvPr>
        </p:nvSpPr>
        <p:spPr>
          <a:xfrm>
            <a:off x="152400" y="6492874"/>
            <a:ext cx="1040673" cy="365125"/>
          </a:xfrm>
          <a:prstGeom prst="rect">
            <a:avLst/>
          </a:prstGeom>
        </p:spPr>
        <p:txBody>
          <a:bodyPr/>
          <a:lstStyle>
            <a:lvl1pPr>
              <a:defRPr sz="800"/>
            </a:lvl1pPr>
          </a:lstStyle>
          <a:p>
            <a:r>
              <a:rPr lang="en-US"/>
              <a:t>www.nasa.gov   |</a:t>
            </a:r>
          </a:p>
        </p:txBody>
      </p:sp>
      <p:sp>
        <p:nvSpPr>
          <p:cNvPr id="6" name="Slide Number Placeholder 5">
            <a:extLst>
              <a:ext uri="{FF2B5EF4-FFF2-40B4-BE49-F238E27FC236}">
                <a16:creationId xmlns:a16="http://schemas.microsoft.com/office/drawing/2014/main" id="{B59A6A14-CE49-434D-9B84-6AB53C79FE02}"/>
              </a:ext>
            </a:extLst>
          </p:cNvPr>
          <p:cNvSpPr>
            <a:spLocks noGrp="1"/>
          </p:cNvSpPr>
          <p:nvPr>
            <p:ph type="sldNum" sz="quarter" idx="12"/>
          </p:nvPr>
        </p:nvSpPr>
        <p:spPr>
          <a:xfrm>
            <a:off x="1064393" y="6492875"/>
            <a:ext cx="321645" cy="365125"/>
          </a:xfrm>
          <a:prstGeom prst="rect">
            <a:avLst/>
          </a:prstGeom>
        </p:spPr>
        <p:txBody>
          <a:bodyPr/>
          <a:lstStyle>
            <a:lvl1pPr>
              <a:defRPr sz="800"/>
            </a:lvl1pPr>
          </a:lstStyle>
          <a:p>
            <a:fld id="{B8AA1CF0-2751-9942-BBAA-4C77DDDF2B1B}" type="slidenum">
              <a:rPr lang="en-US" smtClean="0"/>
              <a:pPr/>
              <a:t>‹#›</a:t>
            </a:fld>
            <a:endParaRPr lang="en-US"/>
          </a:p>
        </p:txBody>
      </p:sp>
    </p:spTree>
    <p:extLst>
      <p:ext uri="{BB962C8B-B14F-4D97-AF65-F5344CB8AC3E}">
        <p14:creationId xmlns:p14="http://schemas.microsoft.com/office/powerpoint/2010/main" val="22904424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4_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F96A0A04-0E75-1E4C-9173-B819CD51D12A}"/>
              </a:ext>
            </a:extLst>
          </p:cNvPr>
          <p:cNvSpPr>
            <a:spLocks noGrp="1"/>
          </p:cNvSpPr>
          <p:nvPr>
            <p:ph type="dt" sz="half" idx="10"/>
          </p:nvPr>
        </p:nvSpPr>
        <p:spPr>
          <a:xfrm>
            <a:off x="152400" y="6492874"/>
            <a:ext cx="1040673" cy="365125"/>
          </a:xfrm>
          <a:prstGeom prst="rect">
            <a:avLst/>
          </a:prstGeom>
        </p:spPr>
        <p:txBody>
          <a:bodyPr/>
          <a:lstStyle>
            <a:lvl1pPr>
              <a:defRPr sz="800"/>
            </a:lvl1pPr>
          </a:lstStyle>
          <a:p>
            <a:r>
              <a:rPr lang="en-US"/>
              <a:t>www.nasa.gov   |</a:t>
            </a:r>
          </a:p>
        </p:txBody>
      </p:sp>
      <p:sp>
        <p:nvSpPr>
          <p:cNvPr id="6" name="Slide Number Placeholder 5">
            <a:extLst>
              <a:ext uri="{FF2B5EF4-FFF2-40B4-BE49-F238E27FC236}">
                <a16:creationId xmlns:a16="http://schemas.microsoft.com/office/drawing/2014/main" id="{B59A6A14-CE49-434D-9B84-6AB53C79FE02}"/>
              </a:ext>
            </a:extLst>
          </p:cNvPr>
          <p:cNvSpPr>
            <a:spLocks noGrp="1"/>
          </p:cNvSpPr>
          <p:nvPr>
            <p:ph type="sldNum" sz="quarter" idx="12"/>
          </p:nvPr>
        </p:nvSpPr>
        <p:spPr>
          <a:xfrm>
            <a:off x="1064393" y="6492875"/>
            <a:ext cx="321645" cy="365125"/>
          </a:xfrm>
          <a:prstGeom prst="rect">
            <a:avLst/>
          </a:prstGeom>
        </p:spPr>
        <p:txBody>
          <a:bodyPr/>
          <a:lstStyle>
            <a:lvl1pPr>
              <a:defRPr sz="800"/>
            </a:lvl1pPr>
          </a:lstStyle>
          <a:p>
            <a:fld id="{B8AA1CF0-2751-9942-BBAA-4C77DDDF2B1B}" type="slidenum">
              <a:rPr lang="en-US" smtClean="0"/>
              <a:pPr/>
              <a:t>‹#›</a:t>
            </a:fld>
            <a:endParaRPr lang="en-US"/>
          </a:p>
        </p:txBody>
      </p:sp>
      <p:sp>
        <p:nvSpPr>
          <p:cNvPr id="2" name="Title 1">
            <a:extLst>
              <a:ext uri="{FF2B5EF4-FFF2-40B4-BE49-F238E27FC236}">
                <a16:creationId xmlns:a16="http://schemas.microsoft.com/office/drawing/2014/main" id="{816BF8C6-B8BE-0E41-ECCA-F7D3E9AB23F5}"/>
              </a:ext>
            </a:extLst>
          </p:cNvPr>
          <p:cNvSpPr>
            <a:spLocks noGrp="1"/>
          </p:cNvSpPr>
          <p:nvPr>
            <p:ph type="title"/>
          </p:nvPr>
        </p:nvSpPr>
        <p:spPr>
          <a:xfrm>
            <a:off x="218755" y="4037445"/>
            <a:ext cx="3571047" cy="1636241"/>
          </a:xfrm>
        </p:spPr>
        <p:txBody>
          <a:bodyPr>
            <a:noAutofit/>
          </a:bodyPr>
          <a:lstStyle>
            <a:lvl1pPr>
              <a:defRPr sz="4000" b="1"/>
            </a:lvl1pPr>
          </a:lstStyle>
          <a:p>
            <a:r>
              <a:rPr lang="en-US"/>
              <a:t>Click to edit Master title style</a:t>
            </a:r>
          </a:p>
        </p:txBody>
      </p:sp>
    </p:spTree>
    <p:extLst>
      <p:ext uri="{BB962C8B-B14F-4D97-AF65-F5344CB8AC3E}">
        <p14:creationId xmlns:p14="http://schemas.microsoft.com/office/powerpoint/2010/main" val="3059461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_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F96A0A04-0E75-1E4C-9173-B819CD51D12A}"/>
              </a:ext>
            </a:extLst>
          </p:cNvPr>
          <p:cNvSpPr>
            <a:spLocks noGrp="1"/>
          </p:cNvSpPr>
          <p:nvPr>
            <p:ph type="dt" sz="half" idx="10"/>
          </p:nvPr>
        </p:nvSpPr>
        <p:spPr>
          <a:xfrm>
            <a:off x="152400" y="6492874"/>
            <a:ext cx="1040673" cy="365125"/>
          </a:xfrm>
          <a:prstGeom prst="rect">
            <a:avLst/>
          </a:prstGeom>
        </p:spPr>
        <p:txBody>
          <a:bodyPr/>
          <a:lstStyle>
            <a:lvl1pPr>
              <a:defRPr sz="800"/>
            </a:lvl1pPr>
          </a:lstStyle>
          <a:p>
            <a:r>
              <a:rPr lang="en-US"/>
              <a:t>www.nasa.gov   |</a:t>
            </a:r>
          </a:p>
        </p:txBody>
      </p:sp>
      <p:sp>
        <p:nvSpPr>
          <p:cNvPr id="6" name="Slide Number Placeholder 5">
            <a:extLst>
              <a:ext uri="{FF2B5EF4-FFF2-40B4-BE49-F238E27FC236}">
                <a16:creationId xmlns:a16="http://schemas.microsoft.com/office/drawing/2014/main" id="{B59A6A14-CE49-434D-9B84-6AB53C79FE02}"/>
              </a:ext>
            </a:extLst>
          </p:cNvPr>
          <p:cNvSpPr>
            <a:spLocks noGrp="1"/>
          </p:cNvSpPr>
          <p:nvPr>
            <p:ph type="sldNum" sz="quarter" idx="12"/>
          </p:nvPr>
        </p:nvSpPr>
        <p:spPr>
          <a:xfrm>
            <a:off x="1064393" y="6492875"/>
            <a:ext cx="321645" cy="365125"/>
          </a:xfrm>
          <a:prstGeom prst="rect">
            <a:avLst/>
          </a:prstGeom>
        </p:spPr>
        <p:txBody>
          <a:bodyPr/>
          <a:lstStyle>
            <a:lvl1pPr>
              <a:defRPr sz="800"/>
            </a:lvl1pPr>
          </a:lstStyle>
          <a:p>
            <a:fld id="{B8AA1CF0-2751-9942-BBAA-4C77DDDF2B1B}" type="slidenum">
              <a:rPr lang="en-US" smtClean="0"/>
              <a:pPr/>
              <a:t>‹#›</a:t>
            </a:fld>
            <a:endParaRPr lang="en-US"/>
          </a:p>
        </p:txBody>
      </p:sp>
      <p:sp>
        <p:nvSpPr>
          <p:cNvPr id="2" name="Title 1">
            <a:extLst>
              <a:ext uri="{FF2B5EF4-FFF2-40B4-BE49-F238E27FC236}">
                <a16:creationId xmlns:a16="http://schemas.microsoft.com/office/drawing/2014/main" id="{B89F1796-F8AC-2B1D-A9A7-AE6DE61E206E}"/>
              </a:ext>
            </a:extLst>
          </p:cNvPr>
          <p:cNvSpPr>
            <a:spLocks noGrp="1"/>
          </p:cNvSpPr>
          <p:nvPr>
            <p:ph type="title"/>
          </p:nvPr>
        </p:nvSpPr>
        <p:spPr>
          <a:xfrm>
            <a:off x="218755" y="5227267"/>
            <a:ext cx="5708320" cy="522898"/>
          </a:xfrm>
        </p:spPr>
        <p:txBody>
          <a:bodyPr>
            <a:normAutofit/>
          </a:bodyPr>
          <a:lstStyle>
            <a:lvl1pPr>
              <a:defRPr sz="2400">
                <a:solidFill>
                  <a:schemeClr val="bg1"/>
                </a:solidFill>
              </a:defRPr>
            </a:lvl1pPr>
          </a:lstStyle>
          <a:p>
            <a:r>
              <a:rPr lang="en-US"/>
              <a:t>Click to edit Master title style</a:t>
            </a:r>
          </a:p>
        </p:txBody>
      </p:sp>
    </p:spTree>
    <p:extLst>
      <p:ext uri="{BB962C8B-B14F-4D97-AF65-F5344CB8AC3E}">
        <p14:creationId xmlns:p14="http://schemas.microsoft.com/office/powerpoint/2010/main" val="6960001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F96A0A04-0E75-1E4C-9173-B819CD51D12A}"/>
              </a:ext>
            </a:extLst>
          </p:cNvPr>
          <p:cNvSpPr>
            <a:spLocks noGrp="1"/>
          </p:cNvSpPr>
          <p:nvPr>
            <p:ph type="dt" sz="half" idx="10"/>
          </p:nvPr>
        </p:nvSpPr>
        <p:spPr>
          <a:xfrm>
            <a:off x="152400" y="6492874"/>
            <a:ext cx="1040673" cy="365125"/>
          </a:xfrm>
          <a:prstGeom prst="rect">
            <a:avLst/>
          </a:prstGeom>
        </p:spPr>
        <p:txBody>
          <a:bodyPr/>
          <a:lstStyle>
            <a:lvl1pPr>
              <a:defRPr sz="800"/>
            </a:lvl1pPr>
          </a:lstStyle>
          <a:p>
            <a:r>
              <a:rPr lang="en-US"/>
              <a:t>www.nasa.gov   |</a:t>
            </a:r>
          </a:p>
        </p:txBody>
      </p:sp>
      <p:sp>
        <p:nvSpPr>
          <p:cNvPr id="6" name="Slide Number Placeholder 5">
            <a:extLst>
              <a:ext uri="{FF2B5EF4-FFF2-40B4-BE49-F238E27FC236}">
                <a16:creationId xmlns:a16="http://schemas.microsoft.com/office/drawing/2014/main" id="{B59A6A14-CE49-434D-9B84-6AB53C79FE02}"/>
              </a:ext>
            </a:extLst>
          </p:cNvPr>
          <p:cNvSpPr>
            <a:spLocks noGrp="1"/>
          </p:cNvSpPr>
          <p:nvPr>
            <p:ph type="sldNum" sz="quarter" idx="12"/>
          </p:nvPr>
        </p:nvSpPr>
        <p:spPr>
          <a:xfrm>
            <a:off x="1064393" y="6492875"/>
            <a:ext cx="321645" cy="365125"/>
          </a:xfrm>
          <a:prstGeom prst="rect">
            <a:avLst/>
          </a:prstGeom>
        </p:spPr>
        <p:txBody>
          <a:bodyPr/>
          <a:lstStyle>
            <a:lvl1pPr>
              <a:defRPr sz="800"/>
            </a:lvl1pPr>
          </a:lstStyle>
          <a:p>
            <a:fld id="{B8AA1CF0-2751-9942-BBAA-4C77DDDF2B1B}" type="slidenum">
              <a:rPr lang="en-US" smtClean="0"/>
              <a:pPr/>
              <a:t>‹#›</a:t>
            </a:fld>
            <a:endParaRPr lang="en-US"/>
          </a:p>
        </p:txBody>
      </p:sp>
      <p:sp>
        <p:nvSpPr>
          <p:cNvPr id="4" name="Title 3">
            <a:extLst>
              <a:ext uri="{FF2B5EF4-FFF2-40B4-BE49-F238E27FC236}">
                <a16:creationId xmlns:a16="http://schemas.microsoft.com/office/drawing/2014/main" id="{D0C638A9-0BA7-20EE-4116-9A35CF3A1006}"/>
              </a:ext>
            </a:extLst>
          </p:cNvPr>
          <p:cNvSpPr>
            <a:spLocks noGrp="1"/>
          </p:cNvSpPr>
          <p:nvPr>
            <p:ph type="title"/>
          </p:nvPr>
        </p:nvSpPr>
        <p:spPr>
          <a:xfrm>
            <a:off x="384009" y="2434728"/>
            <a:ext cx="1984618" cy="1861850"/>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0213017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56E34-11C8-6C43-AB18-BE91464AE2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A52C49-80F2-174D-BC84-DBC20EF9A3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B9C256-43D8-4E45-A829-5B5A248DBC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3">
            <a:extLst>
              <a:ext uri="{FF2B5EF4-FFF2-40B4-BE49-F238E27FC236}">
                <a16:creationId xmlns:a16="http://schemas.microsoft.com/office/drawing/2014/main" id="{1FC496AB-3232-2545-B390-F2CDEF4AF822}"/>
              </a:ext>
            </a:extLst>
          </p:cNvPr>
          <p:cNvSpPr>
            <a:spLocks noGrp="1"/>
          </p:cNvSpPr>
          <p:nvPr>
            <p:ph type="dt" sz="half" idx="10"/>
          </p:nvPr>
        </p:nvSpPr>
        <p:spPr>
          <a:xfrm>
            <a:off x="152400" y="6492874"/>
            <a:ext cx="1040673" cy="365125"/>
          </a:xfrm>
          <a:prstGeom prst="rect">
            <a:avLst/>
          </a:prstGeom>
        </p:spPr>
        <p:txBody>
          <a:bodyPr/>
          <a:lstStyle>
            <a:lvl1pPr>
              <a:defRPr sz="800">
                <a:solidFill>
                  <a:schemeClr val="tx1">
                    <a:lumMod val="75000"/>
                    <a:lumOff val="25000"/>
                  </a:schemeClr>
                </a:solidFill>
              </a:defRPr>
            </a:lvl1pPr>
          </a:lstStyle>
          <a:p>
            <a:r>
              <a:rPr lang="en-US"/>
              <a:t>www.nasa.gov   |</a:t>
            </a:r>
          </a:p>
        </p:txBody>
      </p:sp>
      <p:sp>
        <p:nvSpPr>
          <p:cNvPr id="9" name="Slide Number Placeholder 5">
            <a:extLst>
              <a:ext uri="{FF2B5EF4-FFF2-40B4-BE49-F238E27FC236}">
                <a16:creationId xmlns:a16="http://schemas.microsoft.com/office/drawing/2014/main" id="{80FB07F7-890F-ED4A-A852-2AE31B44C775}"/>
              </a:ext>
            </a:extLst>
          </p:cNvPr>
          <p:cNvSpPr>
            <a:spLocks noGrp="1"/>
          </p:cNvSpPr>
          <p:nvPr>
            <p:ph type="sldNum" sz="quarter" idx="12"/>
          </p:nvPr>
        </p:nvSpPr>
        <p:spPr>
          <a:xfrm>
            <a:off x="1064393" y="6492875"/>
            <a:ext cx="321645" cy="365125"/>
          </a:xfrm>
          <a:prstGeom prst="rect">
            <a:avLst/>
          </a:prstGeom>
        </p:spPr>
        <p:txBody>
          <a:bodyPr/>
          <a:lstStyle>
            <a:lvl1pPr>
              <a:defRPr sz="800">
                <a:solidFill>
                  <a:schemeClr val="tx1">
                    <a:lumMod val="75000"/>
                    <a:lumOff val="25000"/>
                  </a:schemeClr>
                </a:solidFill>
              </a:defRPr>
            </a:lvl1pPr>
          </a:lstStyle>
          <a:p>
            <a:fld id="{B8AA1CF0-2751-9942-BBAA-4C77DDDF2B1B}" type="slidenum">
              <a:rPr lang="en-US" smtClean="0"/>
              <a:pPr/>
              <a:t>‹#›</a:t>
            </a:fld>
            <a:endParaRPr lang="en-US"/>
          </a:p>
        </p:txBody>
      </p:sp>
    </p:spTree>
    <p:extLst>
      <p:ext uri="{BB962C8B-B14F-4D97-AF65-F5344CB8AC3E}">
        <p14:creationId xmlns:p14="http://schemas.microsoft.com/office/powerpoint/2010/main" val="8272233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3E30D40-1687-914D-853E-2382B44A197F}"/>
              </a:ext>
            </a:extLst>
          </p:cNvPr>
          <p:cNvSpPr/>
          <p:nvPr userDrawn="1"/>
        </p:nvSpPr>
        <p:spPr>
          <a:xfrm>
            <a:off x="11019296" y="123986"/>
            <a:ext cx="1038386" cy="945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05464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Internal Us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A9898C4-94B4-3210-9E59-122B9EA786DD}"/>
              </a:ext>
            </a:extLst>
          </p:cNvPr>
          <p:cNvSpPr>
            <a:spLocks noGrp="1"/>
          </p:cNvSpPr>
          <p:nvPr>
            <p:ph type="dt" sz="half" idx="10"/>
          </p:nvPr>
        </p:nvSpPr>
        <p:spPr>
          <a:xfrm>
            <a:off x="152400" y="6492874"/>
            <a:ext cx="1040673" cy="365125"/>
          </a:xfrm>
          <a:prstGeom prst="rect">
            <a:avLst/>
          </a:prstGeom>
        </p:spPr>
        <p:txBody>
          <a:bodyPr/>
          <a:lstStyle/>
          <a:p>
            <a:r>
              <a:rPr lang="en-US"/>
              <a:t>www.nasa.gov   |</a:t>
            </a:r>
          </a:p>
        </p:txBody>
      </p:sp>
      <p:sp>
        <p:nvSpPr>
          <p:cNvPr id="4" name="Slide Number Placeholder 3">
            <a:extLst>
              <a:ext uri="{FF2B5EF4-FFF2-40B4-BE49-F238E27FC236}">
                <a16:creationId xmlns:a16="http://schemas.microsoft.com/office/drawing/2014/main" id="{19BB839A-FEB3-2EA9-ECFB-D6DE643D44A2}"/>
              </a:ext>
            </a:extLst>
          </p:cNvPr>
          <p:cNvSpPr>
            <a:spLocks noGrp="1"/>
          </p:cNvSpPr>
          <p:nvPr>
            <p:ph type="sldNum" sz="quarter" idx="11"/>
          </p:nvPr>
        </p:nvSpPr>
        <p:spPr>
          <a:xfrm>
            <a:off x="1064393" y="6492875"/>
            <a:ext cx="321645" cy="365125"/>
          </a:xfrm>
          <a:prstGeom prst="rect">
            <a:avLst/>
          </a:prstGeom>
        </p:spPr>
        <p:txBody>
          <a:bodyPr/>
          <a:lstStyle/>
          <a:p>
            <a:fld id="{B8AA1CF0-2751-9942-BBAA-4C77DDDF2B1B}" type="slidenum">
              <a:rPr lang="en-US" smtClean="0"/>
              <a:pPr/>
              <a:t>‹#›</a:t>
            </a:fld>
            <a:endParaRPr lang="en-US"/>
          </a:p>
        </p:txBody>
      </p:sp>
      <p:sp>
        <p:nvSpPr>
          <p:cNvPr id="5" name="Title 1">
            <a:extLst>
              <a:ext uri="{FF2B5EF4-FFF2-40B4-BE49-F238E27FC236}">
                <a16:creationId xmlns:a16="http://schemas.microsoft.com/office/drawing/2014/main" id="{E46E0F03-54EE-70BC-B7FF-69932339A25B}"/>
              </a:ext>
            </a:extLst>
          </p:cNvPr>
          <p:cNvSpPr>
            <a:spLocks noGrp="1"/>
          </p:cNvSpPr>
          <p:nvPr>
            <p:ph type="title"/>
          </p:nvPr>
        </p:nvSpPr>
        <p:spPr>
          <a:xfrm>
            <a:off x="838198" y="309368"/>
            <a:ext cx="10515600" cy="449727"/>
          </a:xfrm>
        </p:spPr>
        <p:txBody>
          <a:bodyPr/>
          <a:lstStyle/>
          <a:p>
            <a:r>
              <a:rPr lang="en-US"/>
              <a:t>Click to edit Master title style</a:t>
            </a:r>
          </a:p>
        </p:txBody>
      </p:sp>
      <p:sp>
        <p:nvSpPr>
          <p:cNvPr id="6" name="Content Placeholder 2">
            <a:extLst>
              <a:ext uri="{FF2B5EF4-FFF2-40B4-BE49-F238E27FC236}">
                <a16:creationId xmlns:a16="http://schemas.microsoft.com/office/drawing/2014/main" id="{EBC27C0D-620C-4CE1-3600-6030EB1B7757}"/>
              </a:ext>
            </a:extLst>
          </p:cNvPr>
          <p:cNvSpPr>
            <a:spLocks noGrp="1"/>
          </p:cNvSpPr>
          <p:nvPr>
            <p:ph idx="1"/>
          </p:nvPr>
        </p:nvSpPr>
        <p:spPr>
          <a:xfrm>
            <a:off x="838198" y="1067342"/>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76031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External Us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4A322A-7C03-EA80-18F4-8FF1F809B90F}"/>
              </a:ext>
            </a:extLst>
          </p:cNvPr>
          <p:cNvSpPr>
            <a:spLocks noGrp="1"/>
          </p:cNvSpPr>
          <p:nvPr>
            <p:ph type="dt" sz="half" idx="10"/>
          </p:nvPr>
        </p:nvSpPr>
        <p:spPr>
          <a:xfrm>
            <a:off x="152400" y="6492874"/>
            <a:ext cx="1040673" cy="365125"/>
          </a:xfrm>
          <a:prstGeom prst="rect">
            <a:avLst/>
          </a:prstGeom>
        </p:spPr>
        <p:txBody>
          <a:bodyPr/>
          <a:lstStyle/>
          <a:p>
            <a:r>
              <a:rPr lang="en-US"/>
              <a:t>www.nasa.gov   |</a:t>
            </a:r>
          </a:p>
        </p:txBody>
      </p:sp>
      <p:sp>
        <p:nvSpPr>
          <p:cNvPr id="4" name="Slide Number Placeholder 3">
            <a:extLst>
              <a:ext uri="{FF2B5EF4-FFF2-40B4-BE49-F238E27FC236}">
                <a16:creationId xmlns:a16="http://schemas.microsoft.com/office/drawing/2014/main" id="{FD62967C-F750-9067-703B-55561DF54097}"/>
              </a:ext>
            </a:extLst>
          </p:cNvPr>
          <p:cNvSpPr>
            <a:spLocks noGrp="1"/>
          </p:cNvSpPr>
          <p:nvPr>
            <p:ph type="sldNum" sz="quarter" idx="11"/>
          </p:nvPr>
        </p:nvSpPr>
        <p:spPr>
          <a:xfrm>
            <a:off x="1064393" y="6492875"/>
            <a:ext cx="321645" cy="365125"/>
          </a:xfrm>
          <a:prstGeom prst="rect">
            <a:avLst/>
          </a:prstGeom>
        </p:spPr>
        <p:txBody>
          <a:bodyPr/>
          <a:lstStyle/>
          <a:p>
            <a:fld id="{B8AA1CF0-2751-9942-BBAA-4C77DDDF2B1B}" type="slidenum">
              <a:rPr lang="en-US" smtClean="0"/>
              <a:pPr/>
              <a:t>‹#›</a:t>
            </a:fld>
            <a:endParaRPr lang="en-US"/>
          </a:p>
        </p:txBody>
      </p:sp>
      <p:sp>
        <p:nvSpPr>
          <p:cNvPr id="5" name="Title 1">
            <a:extLst>
              <a:ext uri="{FF2B5EF4-FFF2-40B4-BE49-F238E27FC236}">
                <a16:creationId xmlns:a16="http://schemas.microsoft.com/office/drawing/2014/main" id="{5FCD31D0-E9B6-3259-8C26-5E5A8110EA97}"/>
              </a:ext>
            </a:extLst>
          </p:cNvPr>
          <p:cNvSpPr>
            <a:spLocks noGrp="1"/>
          </p:cNvSpPr>
          <p:nvPr>
            <p:ph type="title"/>
          </p:nvPr>
        </p:nvSpPr>
        <p:spPr>
          <a:xfrm>
            <a:off x="838198" y="309368"/>
            <a:ext cx="10515600" cy="449727"/>
          </a:xfrm>
        </p:spPr>
        <p:txBody>
          <a:bodyPr/>
          <a:lstStyle/>
          <a:p>
            <a:r>
              <a:rPr lang="en-US"/>
              <a:t>Click to edit Master title style</a:t>
            </a:r>
          </a:p>
        </p:txBody>
      </p:sp>
      <p:sp>
        <p:nvSpPr>
          <p:cNvPr id="6" name="Content Placeholder 2">
            <a:extLst>
              <a:ext uri="{FF2B5EF4-FFF2-40B4-BE49-F238E27FC236}">
                <a16:creationId xmlns:a16="http://schemas.microsoft.com/office/drawing/2014/main" id="{4E8AA1E9-3EDA-23A1-F1D0-3154D52A3E6B}"/>
              </a:ext>
            </a:extLst>
          </p:cNvPr>
          <p:cNvSpPr>
            <a:spLocks noGrp="1"/>
          </p:cNvSpPr>
          <p:nvPr>
            <p:ph idx="1"/>
          </p:nvPr>
        </p:nvSpPr>
        <p:spPr>
          <a:xfrm>
            <a:off x="838198" y="1067342"/>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64115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Cover Slide with Title">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F96A0A04-0E75-1E4C-9173-B819CD51D12A}"/>
              </a:ext>
            </a:extLst>
          </p:cNvPr>
          <p:cNvSpPr>
            <a:spLocks noGrp="1"/>
          </p:cNvSpPr>
          <p:nvPr>
            <p:ph type="dt" sz="half" idx="10"/>
          </p:nvPr>
        </p:nvSpPr>
        <p:spPr>
          <a:xfrm>
            <a:off x="152400" y="6492874"/>
            <a:ext cx="1040673" cy="365125"/>
          </a:xfrm>
          <a:prstGeom prst="rect">
            <a:avLst/>
          </a:prstGeom>
        </p:spPr>
        <p:txBody>
          <a:bodyPr/>
          <a:lstStyle>
            <a:lvl1pPr>
              <a:defRPr sz="800"/>
            </a:lvl1pPr>
          </a:lstStyle>
          <a:p>
            <a:r>
              <a:rPr lang="en-US"/>
              <a:t>www.nasa.gov   |</a:t>
            </a:r>
          </a:p>
        </p:txBody>
      </p:sp>
      <p:sp>
        <p:nvSpPr>
          <p:cNvPr id="6" name="Slide Number Placeholder 5">
            <a:extLst>
              <a:ext uri="{FF2B5EF4-FFF2-40B4-BE49-F238E27FC236}">
                <a16:creationId xmlns:a16="http://schemas.microsoft.com/office/drawing/2014/main" id="{B59A6A14-CE49-434D-9B84-6AB53C79FE02}"/>
              </a:ext>
            </a:extLst>
          </p:cNvPr>
          <p:cNvSpPr>
            <a:spLocks noGrp="1"/>
          </p:cNvSpPr>
          <p:nvPr>
            <p:ph type="sldNum" sz="quarter" idx="12"/>
          </p:nvPr>
        </p:nvSpPr>
        <p:spPr>
          <a:xfrm>
            <a:off x="1064393" y="6492875"/>
            <a:ext cx="321645" cy="365125"/>
          </a:xfrm>
          <a:prstGeom prst="rect">
            <a:avLst/>
          </a:prstGeom>
        </p:spPr>
        <p:txBody>
          <a:bodyPr/>
          <a:lstStyle>
            <a:lvl1pPr>
              <a:defRPr sz="800"/>
            </a:lvl1pPr>
          </a:lstStyle>
          <a:p>
            <a:fld id="{B8AA1CF0-2751-9942-BBAA-4C77DDDF2B1B}" type="slidenum">
              <a:rPr lang="en-US" smtClean="0"/>
              <a:pPr/>
              <a:t>‹#›</a:t>
            </a:fld>
            <a:endParaRPr lang="en-US"/>
          </a:p>
        </p:txBody>
      </p:sp>
      <p:sp>
        <p:nvSpPr>
          <p:cNvPr id="3" name="Title 2">
            <a:extLst>
              <a:ext uri="{FF2B5EF4-FFF2-40B4-BE49-F238E27FC236}">
                <a16:creationId xmlns:a16="http://schemas.microsoft.com/office/drawing/2014/main" id="{38916299-747D-CD33-3EB8-4ABD3D34365B}"/>
              </a:ext>
            </a:extLst>
          </p:cNvPr>
          <p:cNvSpPr>
            <a:spLocks noGrp="1"/>
          </p:cNvSpPr>
          <p:nvPr>
            <p:ph type="title"/>
          </p:nvPr>
        </p:nvSpPr>
        <p:spPr>
          <a:xfrm>
            <a:off x="218755" y="5298877"/>
            <a:ext cx="10701291" cy="522898"/>
          </a:xfrm>
        </p:spPr>
        <p:txBody>
          <a:bodyPr>
            <a:normAutofit/>
          </a:bodyPr>
          <a:lstStyle>
            <a:lvl1pPr>
              <a:defRPr sz="2400">
                <a:solidFill>
                  <a:schemeClr val="bg1"/>
                </a:solidFill>
              </a:defRPr>
            </a:lvl1pPr>
          </a:lstStyle>
          <a:p>
            <a:r>
              <a:rPr lang="en-US"/>
              <a:t>Click to edit Master title style</a:t>
            </a:r>
          </a:p>
        </p:txBody>
      </p:sp>
    </p:spTree>
    <p:extLst>
      <p:ext uri="{BB962C8B-B14F-4D97-AF65-F5344CB8AC3E}">
        <p14:creationId xmlns:p14="http://schemas.microsoft.com/office/powerpoint/2010/main" val="11206207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42AF6-8463-644F-BA6D-DBC4990C0687}"/>
              </a:ext>
            </a:extLst>
          </p:cNvPr>
          <p:cNvSpPr>
            <a:spLocks noGrp="1"/>
          </p:cNvSpPr>
          <p:nvPr>
            <p:ph type="ctrTitle"/>
          </p:nvPr>
        </p:nvSpPr>
        <p:spPr>
          <a:xfrm>
            <a:off x="1524000" y="1122363"/>
            <a:ext cx="9144000" cy="2387600"/>
          </a:xfrm>
          <a:prstGeom prst="rect">
            <a:avLst/>
          </a:prstGeom>
        </p:spPr>
        <p:txBody>
          <a:bodyPr anchor="b"/>
          <a:lstStyle>
            <a:lvl1pPr algn="ctr">
              <a:defRPr sz="5200" b="0" i="0">
                <a:latin typeface="Helvetica" panose="020B0604020202020204" pitchFamily="34" charset="0"/>
                <a:cs typeface="Helvetica"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A92D532-A476-404F-825F-3E1E31930AB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b="0">
                <a:latin typeface="Helvetica" panose="020B0604020202020204" pitchFamily="34" charset="0"/>
                <a:cs typeface="Helvetica"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93533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Square Slide">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4ECE4B64-1838-F58F-5686-FFF612ED8C21}"/>
              </a:ext>
            </a:extLst>
          </p:cNvPr>
          <p:cNvSpPr>
            <a:spLocks noGrp="1"/>
          </p:cNvSpPr>
          <p:nvPr>
            <p:ph type="pic" sz="quarter" idx="11" hasCustomPrompt="1"/>
          </p:nvPr>
        </p:nvSpPr>
        <p:spPr>
          <a:xfrm>
            <a:off x="6096000" y="3425687"/>
            <a:ext cx="6096000" cy="3432313"/>
          </a:xfrm>
          <a:pattFill prst="pct5">
            <a:fgClr>
              <a:schemeClr val="accent2"/>
            </a:fgClr>
            <a:bgClr>
              <a:schemeClr val="bg1"/>
            </a:bgClr>
          </a:pattFill>
        </p:spPr>
        <p:txBody>
          <a:bodyPr anchor="ctr"/>
          <a:lstStyle>
            <a:lvl1pPr marL="0" indent="0" algn="ctr">
              <a:buFontTx/>
              <a:buNone/>
              <a:defRPr/>
            </a:lvl1pPr>
          </a:lstStyle>
          <a:p>
            <a:r>
              <a:rPr lang="en-US" dirty="0"/>
              <a:t>Drag and Drop Image</a:t>
            </a:r>
          </a:p>
        </p:txBody>
      </p:sp>
      <p:sp>
        <p:nvSpPr>
          <p:cNvPr id="10" name="Picture Placeholder 9">
            <a:extLst>
              <a:ext uri="{FF2B5EF4-FFF2-40B4-BE49-F238E27FC236}">
                <a16:creationId xmlns:a16="http://schemas.microsoft.com/office/drawing/2014/main" id="{F5691CD5-0CA2-B977-7227-A904C7E94CBB}"/>
              </a:ext>
            </a:extLst>
          </p:cNvPr>
          <p:cNvSpPr>
            <a:spLocks noGrp="1"/>
          </p:cNvSpPr>
          <p:nvPr>
            <p:ph type="pic" sz="quarter" idx="10" hasCustomPrompt="1"/>
          </p:nvPr>
        </p:nvSpPr>
        <p:spPr>
          <a:xfrm>
            <a:off x="0" y="-1"/>
            <a:ext cx="6096000" cy="3432313"/>
          </a:xfrm>
          <a:pattFill prst="pct5">
            <a:fgClr>
              <a:schemeClr val="accent6"/>
            </a:fgClr>
            <a:bgClr>
              <a:schemeClr val="bg1"/>
            </a:bgClr>
          </a:pattFill>
        </p:spPr>
        <p:txBody>
          <a:bodyPr anchor="ctr"/>
          <a:lstStyle>
            <a:lvl1pPr marL="0" indent="0" algn="ctr">
              <a:buFontTx/>
              <a:buNone/>
              <a:defRPr/>
            </a:lvl1pPr>
          </a:lstStyle>
          <a:p>
            <a:r>
              <a:rPr lang="en-US" dirty="0"/>
              <a:t>Drag and Drop Image</a:t>
            </a:r>
          </a:p>
        </p:txBody>
      </p:sp>
      <p:sp>
        <p:nvSpPr>
          <p:cNvPr id="4" name="Title Placeholder 1">
            <a:extLst>
              <a:ext uri="{FF2B5EF4-FFF2-40B4-BE49-F238E27FC236}">
                <a16:creationId xmlns:a16="http://schemas.microsoft.com/office/drawing/2014/main" id="{35FF6D77-937B-61FA-7701-95E4B4FC2649}"/>
              </a:ext>
            </a:extLst>
          </p:cNvPr>
          <p:cNvSpPr>
            <a:spLocks noGrp="1"/>
          </p:cNvSpPr>
          <p:nvPr>
            <p:ph type="title"/>
          </p:nvPr>
        </p:nvSpPr>
        <p:spPr>
          <a:xfrm>
            <a:off x="187960" y="365125"/>
            <a:ext cx="4784090" cy="396875"/>
          </a:xfrm>
          <a:prstGeom prst="rect">
            <a:avLst/>
          </a:prstGeom>
        </p:spPr>
        <p:txBody>
          <a:bodyPr vert="horz" lIns="91440" tIns="45720" rIns="91440" bIns="45720" rtlCol="0" anchor="ctr">
            <a:normAutofit/>
          </a:bodyPr>
          <a:lstStyle>
            <a:lvl1pPr>
              <a:defRPr b="1">
                <a:solidFill>
                  <a:schemeClr val="bg1"/>
                </a:solidFill>
              </a:defRPr>
            </a:lvl1pPr>
          </a:lstStyle>
          <a:p>
            <a:r>
              <a:rPr lang="en-US" dirty="0"/>
              <a:t>Click to edit Master title style</a:t>
            </a:r>
          </a:p>
        </p:txBody>
      </p:sp>
      <p:sp>
        <p:nvSpPr>
          <p:cNvPr id="5" name="Date Placeholder 3">
            <a:extLst>
              <a:ext uri="{FF2B5EF4-FFF2-40B4-BE49-F238E27FC236}">
                <a16:creationId xmlns:a16="http://schemas.microsoft.com/office/drawing/2014/main" id="{9C11B8CE-6ED1-4FD2-6B41-05862229A8EF}"/>
              </a:ext>
            </a:extLst>
          </p:cNvPr>
          <p:cNvSpPr>
            <a:spLocks noGrp="1"/>
          </p:cNvSpPr>
          <p:nvPr>
            <p:ph type="dt" sz="half" idx="2"/>
          </p:nvPr>
        </p:nvSpPr>
        <p:spPr>
          <a:xfrm>
            <a:off x="187960" y="6492874"/>
            <a:ext cx="1582783" cy="365125"/>
          </a:xfrm>
          <a:prstGeom prst="rect">
            <a:avLst/>
          </a:prstGeom>
        </p:spPr>
        <p:txBody>
          <a:bodyPr/>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www.nasa.gov/aam   |   </a:t>
            </a:r>
          </a:p>
        </p:txBody>
      </p:sp>
      <p:sp>
        <p:nvSpPr>
          <p:cNvPr id="6" name="Slide Number Placeholder 5">
            <a:extLst>
              <a:ext uri="{FF2B5EF4-FFF2-40B4-BE49-F238E27FC236}">
                <a16:creationId xmlns:a16="http://schemas.microsoft.com/office/drawing/2014/main" id="{41F1CB01-35BC-03C0-AE1A-469396B5FAEC}"/>
              </a:ext>
            </a:extLst>
          </p:cNvPr>
          <p:cNvSpPr>
            <a:spLocks noGrp="1"/>
          </p:cNvSpPr>
          <p:nvPr>
            <p:ph type="sldNum" sz="quarter" idx="4"/>
          </p:nvPr>
        </p:nvSpPr>
        <p:spPr>
          <a:xfrm>
            <a:off x="1584141" y="6492875"/>
            <a:ext cx="462374" cy="365125"/>
          </a:xfrm>
          <a:prstGeom prst="rect">
            <a:avLst/>
          </a:prstGeom>
        </p:spPr>
        <p:txBody>
          <a:bodyPr/>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fld id="{B8AA1CF0-2751-9942-BBAA-4C77DDDF2B1B}" type="slidenum">
              <a:rPr lang="en-US" smtClean="0"/>
              <a:pPr/>
              <a:t>‹#›</a:t>
            </a:fld>
            <a:endParaRPr lang="en-US" dirty="0"/>
          </a:p>
        </p:txBody>
      </p:sp>
    </p:spTree>
    <p:extLst>
      <p:ext uri="{BB962C8B-B14F-4D97-AF65-F5344CB8AC3E}">
        <p14:creationId xmlns:p14="http://schemas.microsoft.com/office/powerpoint/2010/main" val="8213017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Centere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EA7CD1A-F0AC-024D-A377-115C1B443F92}"/>
              </a:ext>
            </a:extLst>
          </p:cNvPr>
          <p:cNvSpPr>
            <a:spLocks noGrp="1"/>
          </p:cNvSpPr>
          <p:nvPr>
            <p:ph type="title"/>
          </p:nvPr>
        </p:nvSpPr>
        <p:spPr>
          <a:xfrm>
            <a:off x="274320" y="199391"/>
            <a:ext cx="10058400" cy="512064"/>
          </a:xfrm>
          <a:prstGeom prst="rect">
            <a:avLst/>
          </a:prstGeom>
        </p:spPr>
        <p:txBody>
          <a:bodyPr/>
          <a:lstStyle>
            <a:lvl1pPr marL="0" algn="l" defTabSz="914400" rtl="0" eaLnBrk="1" latinLnBrk="0" hangingPunct="1">
              <a:lnSpc>
                <a:spcPct val="90000"/>
              </a:lnSpc>
              <a:spcBef>
                <a:spcPct val="0"/>
              </a:spcBef>
              <a:buNone/>
              <a:defRPr lang="en-US" sz="3200" b="1" kern="1200" dirty="0">
                <a:solidFill>
                  <a:schemeClr val="tx1"/>
                </a:solidFill>
                <a:latin typeface="Helvetica" panose="020B0604020202020204" pitchFamily="34" charset="0"/>
                <a:ea typeface="+mj-ea"/>
                <a:cs typeface="+mj-cs"/>
              </a:defRPr>
            </a:lvl1pPr>
          </a:lstStyle>
          <a:p>
            <a:r>
              <a:rPr lang="en-US"/>
              <a:t>Click to edit Master title style</a:t>
            </a:r>
          </a:p>
        </p:txBody>
      </p:sp>
      <p:sp>
        <p:nvSpPr>
          <p:cNvPr id="9" name="Content Placeholder 2">
            <a:extLst>
              <a:ext uri="{FF2B5EF4-FFF2-40B4-BE49-F238E27FC236}">
                <a16:creationId xmlns:a16="http://schemas.microsoft.com/office/drawing/2014/main" id="{4BE147A0-0146-C742-98B8-11E35B4631D8}"/>
              </a:ext>
            </a:extLst>
          </p:cNvPr>
          <p:cNvSpPr>
            <a:spLocks noGrp="1"/>
          </p:cNvSpPr>
          <p:nvPr>
            <p:ph idx="13"/>
          </p:nvPr>
        </p:nvSpPr>
        <p:spPr>
          <a:xfrm>
            <a:off x="274320" y="683895"/>
            <a:ext cx="10058400" cy="3108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kern="1200" dirty="0">
                <a:solidFill>
                  <a:srgbClr val="4472C4"/>
                </a:solidFill>
                <a:latin typeface="Helvetica" panose="020B0604020202020204" pitchFamily="34" charset="0"/>
                <a:ea typeface="+mn-ea"/>
                <a:cs typeface="+mn-cs"/>
              </a:defRPr>
            </a:lvl1pPr>
          </a:lstStyle>
          <a:p>
            <a:pPr lvl="0"/>
            <a:r>
              <a:rPr lang="en-US"/>
              <a:t>Click to edit Master text styles</a:t>
            </a:r>
          </a:p>
        </p:txBody>
      </p:sp>
      <p:sp>
        <p:nvSpPr>
          <p:cNvPr id="10" name="Content Placeholder 2">
            <a:extLst>
              <a:ext uri="{FF2B5EF4-FFF2-40B4-BE49-F238E27FC236}">
                <a16:creationId xmlns:a16="http://schemas.microsoft.com/office/drawing/2014/main" id="{55E9AAC0-FDBD-3242-9422-B9B7AB6EE7F8}"/>
              </a:ext>
            </a:extLst>
          </p:cNvPr>
          <p:cNvSpPr>
            <a:spLocks noGrp="1"/>
          </p:cNvSpPr>
          <p:nvPr>
            <p:ph idx="14"/>
          </p:nvPr>
        </p:nvSpPr>
        <p:spPr>
          <a:xfrm>
            <a:off x="838200" y="2042159"/>
            <a:ext cx="10515600" cy="4134803"/>
          </a:xfrm>
          <a:prstGeom prst="rect">
            <a:avLst/>
          </a:prstGeom>
        </p:spPr>
        <p:txBody>
          <a:bodyPr/>
          <a:lstStyle>
            <a:lvl1pPr>
              <a:spcAft>
                <a:spcPts val="800"/>
              </a:spcAft>
              <a:buNone/>
              <a:defRPr sz="2600" b="1">
                <a:solidFill>
                  <a:schemeClr val="tx1"/>
                </a:solidFill>
                <a:latin typeface="Helvetica" panose="020B0604020202020204" pitchFamily="34" charset="0"/>
                <a:cs typeface="Helvetica" panose="020B0604020202020204" pitchFamily="34" charset="0"/>
              </a:defRPr>
            </a:lvl1pPr>
            <a:lvl2pPr>
              <a:spcAft>
                <a:spcPts val="500"/>
              </a:spcAft>
              <a:defRPr sz="2100">
                <a:latin typeface="Helvetica" panose="020B0604020202020204" pitchFamily="34" charset="0"/>
                <a:cs typeface="Helvetica" panose="020B0604020202020204" pitchFamily="34" charset="0"/>
              </a:defRPr>
            </a:lvl2pPr>
            <a:lvl3pPr>
              <a:spcAft>
                <a:spcPts val="500"/>
              </a:spcAft>
              <a:defRPr sz="1800">
                <a:latin typeface="Helvetica" panose="020B0604020202020204" pitchFamily="34" charset="0"/>
                <a:cs typeface="Helvetica" panose="020B0604020202020204" pitchFamily="34" charset="0"/>
              </a:defRPr>
            </a:lvl3pPr>
            <a:lvl4pPr>
              <a:spcAft>
                <a:spcPts val="500"/>
              </a:spcAft>
              <a:defRPr sz="1600">
                <a:latin typeface="Helvetica" panose="020B0604020202020204" pitchFamily="34" charset="0"/>
                <a:cs typeface="Helvetica" panose="020B0604020202020204" pitchFamily="34" charset="0"/>
              </a:defRPr>
            </a:lvl4pPr>
            <a:lvl5pPr>
              <a:spcAft>
                <a:spcPts val="500"/>
              </a:spcAft>
              <a:defRPr sz="1600">
                <a:latin typeface="Helvetica" panose="020B0604020202020204" pitchFamily="34" charset="0"/>
                <a:cs typeface="Helvetica"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23570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62D21-1B10-7146-A071-AF98D1733FAB}"/>
              </a:ext>
            </a:extLst>
          </p:cNvPr>
          <p:cNvSpPr>
            <a:spLocks noGrp="1"/>
          </p:cNvSpPr>
          <p:nvPr>
            <p:ph type="title"/>
          </p:nvPr>
        </p:nvSpPr>
        <p:spPr>
          <a:xfrm>
            <a:off x="831850" y="1709738"/>
            <a:ext cx="10515600" cy="2852737"/>
          </a:xfrm>
          <a:prstGeom prst="rect">
            <a:avLst/>
          </a:prstGeom>
        </p:spPr>
        <p:txBody>
          <a:bodyPr anchor="b"/>
          <a:lstStyle>
            <a:lvl1pPr>
              <a:defRPr sz="6000">
                <a:latin typeface="Helvetica" panose="020B0604020202020204" pitchFamily="34" charset="0"/>
                <a:cs typeface="Helvetica"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BB13CAD-10F5-E144-B8FC-87D30066E50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latin typeface="Helvetica" panose="020B0604020202020204" pitchFamily="34" charset="0"/>
                <a:cs typeface="Helvetica"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122564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618F68-3807-414A-9B9A-666A69A7052F}"/>
              </a:ext>
            </a:extLst>
          </p:cNvPr>
          <p:cNvSpPr>
            <a:spLocks noGrp="1"/>
          </p:cNvSpPr>
          <p:nvPr>
            <p:ph sz="half" idx="1"/>
          </p:nvPr>
        </p:nvSpPr>
        <p:spPr>
          <a:xfrm>
            <a:off x="838200" y="1825625"/>
            <a:ext cx="5181600" cy="4351338"/>
          </a:xfrm>
          <a:prstGeom prst="rect">
            <a:avLst/>
          </a:prstGeom>
        </p:spPr>
        <p:txBody>
          <a:bodyPr/>
          <a:lstStyle>
            <a:lvl1pPr>
              <a:defRPr>
                <a:latin typeface="Helvetica" panose="020B0604020202020204" pitchFamily="34" charset="0"/>
                <a:cs typeface="Helvetica" panose="020B0604020202020204" pitchFamily="34" charset="0"/>
              </a:defRPr>
            </a:lvl1pPr>
            <a:lvl2pPr>
              <a:defRPr>
                <a:latin typeface="Helvetica" panose="020B0604020202020204" pitchFamily="34" charset="0"/>
                <a:cs typeface="Helvetica" panose="020B0604020202020204" pitchFamily="34" charset="0"/>
              </a:defRPr>
            </a:lvl2pPr>
            <a:lvl3pPr>
              <a:defRPr>
                <a:latin typeface="Helvetica" panose="020B0604020202020204" pitchFamily="34" charset="0"/>
                <a:cs typeface="Helvetica" panose="020B0604020202020204" pitchFamily="34" charset="0"/>
              </a:defRPr>
            </a:lvl3pPr>
            <a:lvl4pPr>
              <a:defRPr>
                <a:latin typeface="Helvetica" panose="020B0604020202020204" pitchFamily="34" charset="0"/>
                <a:cs typeface="Helvetica" panose="020B0604020202020204" pitchFamily="34" charset="0"/>
              </a:defRPr>
            </a:lvl4pPr>
            <a:lvl5pPr>
              <a:defRPr>
                <a:latin typeface="Helvetica" panose="020B0604020202020204" pitchFamily="34" charset="0"/>
                <a:cs typeface="Helvetica"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980859-32A2-9447-AEF4-DB3ECFF015ED}"/>
              </a:ext>
            </a:extLst>
          </p:cNvPr>
          <p:cNvSpPr>
            <a:spLocks noGrp="1"/>
          </p:cNvSpPr>
          <p:nvPr>
            <p:ph sz="half" idx="2"/>
          </p:nvPr>
        </p:nvSpPr>
        <p:spPr>
          <a:xfrm>
            <a:off x="6172200" y="1825625"/>
            <a:ext cx="5181600" cy="4351338"/>
          </a:xfrm>
          <a:prstGeom prst="rect">
            <a:avLst/>
          </a:prstGeom>
        </p:spPr>
        <p:txBody>
          <a:bodyPr/>
          <a:lstStyle>
            <a:lvl1pPr>
              <a:defRPr>
                <a:latin typeface="Helvetica" panose="020B0604020202020204" pitchFamily="34" charset="0"/>
                <a:cs typeface="Helvetica" panose="020B0604020202020204" pitchFamily="34" charset="0"/>
              </a:defRPr>
            </a:lvl1pPr>
            <a:lvl2pPr>
              <a:defRPr>
                <a:latin typeface="Helvetica" panose="020B0604020202020204" pitchFamily="34" charset="0"/>
                <a:cs typeface="Helvetica" panose="020B0604020202020204" pitchFamily="34" charset="0"/>
              </a:defRPr>
            </a:lvl2pPr>
            <a:lvl3pPr>
              <a:defRPr>
                <a:latin typeface="Helvetica" panose="020B0604020202020204" pitchFamily="34" charset="0"/>
                <a:cs typeface="Helvetica" panose="020B0604020202020204" pitchFamily="34" charset="0"/>
              </a:defRPr>
            </a:lvl3pPr>
            <a:lvl4pPr>
              <a:defRPr>
                <a:latin typeface="Helvetica" panose="020B0604020202020204" pitchFamily="34" charset="0"/>
                <a:cs typeface="Helvetica" panose="020B0604020202020204" pitchFamily="34" charset="0"/>
              </a:defRPr>
            </a:lvl4pPr>
            <a:lvl5pPr>
              <a:defRPr>
                <a:latin typeface="Helvetica" panose="020B0604020202020204" pitchFamily="34" charset="0"/>
                <a:cs typeface="Helvetica"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B75090E5-0D72-4682-9240-38A59A3C74EB}"/>
              </a:ext>
            </a:extLst>
          </p:cNvPr>
          <p:cNvSpPr>
            <a:spLocks noGrp="1"/>
          </p:cNvSpPr>
          <p:nvPr>
            <p:ph type="title"/>
          </p:nvPr>
        </p:nvSpPr>
        <p:spPr>
          <a:xfrm>
            <a:off x="274320" y="199391"/>
            <a:ext cx="10058400" cy="512064"/>
          </a:xfrm>
          <a:prstGeom prst="rect">
            <a:avLst/>
          </a:prstGeom>
        </p:spPr>
        <p:txBody>
          <a:bodyPr/>
          <a:lstStyle>
            <a:lvl1pPr marL="0" algn="l" defTabSz="914400" rtl="0" eaLnBrk="1" latinLnBrk="0" hangingPunct="1">
              <a:lnSpc>
                <a:spcPct val="90000"/>
              </a:lnSpc>
              <a:spcBef>
                <a:spcPct val="0"/>
              </a:spcBef>
              <a:buNone/>
              <a:defRPr lang="en-US" sz="3200" b="1" kern="1200" dirty="0">
                <a:solidFill>
                  <a:schemeClr val="tx1"/>
                </a:solidFill>
                <a:latin typeface="Helvetica" panose="020B0604020202020204" pitchFamily="34" charset="0"/>
                <a:ea typeface="+mj-ea"/>
                <a:cs typeface="+mj-cs"/>
              </a:defRPr>
            </a:lvl1pPr>
          </a:lstStyle>
          <a:p>
            <a:r>
              <a:rPr lang="en-US"/>
              <a:t>Click to edit Master title style</a:t>
            </a:r>
          </a:p>
        </p:txBody>
      </p:sp>
      <p:sp>
        <p:nvSpPr>
          <p:cNvPr id="6" name="Content Placeholder 2">
            <a:extLst>
              <a:ext uri="{FF2B5EF4-FFF2-40B4-BE49-F238E27FC236}">
                <a16:creationId xmlns:a16="http://schemas.microsoft.com/office/drawing/2014/main" id="{148EDDFC-C736-4C16-A9A9-7E89ED19C4B0}"/>
              </a:ext>
            </a:extLst>
          </p:cNvPr>
          <p:cNvSpPr>
            <a:spLocks noGrp="1"/>
          </p:cNvSpPr>
          <p:nvPr>
            <p:ph idx="13"/>
          </p:nvPr>
        </p:nvSpPr>
        <p:spPr>
          <a:xfrm>
            <a:off x="274320" y="683895"/>
            <a:ext cx="10058400" cy="3108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kern="1200" dirty="0">
                <a:solidFill>
                  <a:srgbClr val="4472C4"/>
                </a:solidFill>
                <a:latin typeface="Helvetica" panose="020B0604020202020204" pitchFamily="34" charset="0"/>
                <a:ea typeface="+mn-ea"/>
                <a:cs typeface="+mn-cs"/>
              </a:defRPr>
            </a:lvl1pPr>
          </a:lstStyle>
          <a:p>
            <a:pPr lvl="0"/>
            <a:r>
              <a:rPr lang="en-US"/>
              <a:t>Click to edit Master text styles</a:t>
            </a:r>
          </a:p>
        </p:txBody>
      </p:sp>
    </p:spTree>
    <p:extLst>
      <p:ext uri="{BB962C8B-B14F-4D97-AF65-F5344CB8AC3E}">
        <p14:creationId xmlns:p14="http://schemas.microsoft.com/office/powerpoint/2010/main" val="35511707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3661C6-2771-9044-9BFB-4ECE180010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atin typeface="Helvetica" panose="020B0604020202020204" pitchFamily="34" charset="0"/>
                <a:cs typeface="Helvetica"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BDCD83-50A7-3A40-A46E-E83E5B0E4C99}"/>
              </a:ext>
            </a:extLst>
          </p:cNvPr>
          <p:cNvSpPr>
            <a:spLocks noGrp="1"/>
          </p:cNvSpPr>
          <p:nvPr>
            <p:ph sz="half" idx="2"/>
          </p:nvPr>
        </p:nvSpPr>
        <p:spPr>
          <a:xfrm>
            <a:off x="839788" y="2505075"/>
            <a:ext cx="5157787" cy="3684588"/>
          </a:xfrm>
          <a:prstGeom prst="rect">
            <a:avLst/>
          </a:prstGeom>
        </p:spPr>
        <p:txBody>
          <a:bodyPr/>
          <a:lstStyle>
            <a:lvl1pPr>
              <a:defRPr>
                <a:latin typeface="Helvetica" panose="020B0604020202020204" pitchFamily="34" charset="0"/>
                <a:cs typeface="Helvetica" panose="020B0604020202020204" pitchFamily="34" charset="0"/>
              </a:defRPr>
            </a:lvl1pPr>
            <a:lvl2pPr>
              <a:defRPr>
                <a:latin typeface="Helvetica" panose="020B0604020202020204" pitchFamily="34" charset="0"/>
                <a:cs typeface="Helvetica" panose="020B0604020202020204" pitchFamily="34" charset="0"/>
              </a:defRPr>
            </a:lvl2pPr>
            <a:lvl3pPr>
              <a:defRPr>
                <a:latin typeface="Helvetica" panose="020B0604020202020204" pitchFamily="34" charset="0"/>
                <a:cs typeface="Helvetica" panose="020B0604020202020204" pitchFamily="34" charset="0"/>
              </a:defRPr>
            </a:lvl3pPr>
            <a:lvl4pPr>
              <a:defRPr>
                <a:latin typeface="Helvetica" panose="020B0604020202020204" pitchFamily="34" charset="0"/>
                <a:cs typeface="Helvetica" panose="020B0604020202020204" pitchFamily="34" charset="0"/>
              </a:defRPr>
            </a:lvl4pPr>
            <a:lvl5pPr>
              <a:defRPr>
                <a:latin typeface="Helvetica" panose="020B0604020202020204" pitchFamily="34" charset="0"/>
                <a:cs typeface="Helvetica"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C021A2-DDA1-7840-8214-5E5F27C9CBA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Helvetica" panose="020B0604020202020204" pitchFamily="34" charset="0"/>
                <a:cs typeface="Helvetica"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974BBE-E303-3B43-8802-2FDEA5816804}"/>
              </a:ext>
            </a:extLst>
          </p:cNvPr>
          <p:cNvSpPr>
            <a:spLocks noGrp="1"/>
          </p:cNvSpPr>
          <p:nvPr>
            <p:ph sz="quarter" idx="4"/>
          </p:nvPr>
        </p:nvSpPr>
        <p:spPr>
          <a:xfrm>
            <a:off x="6172200" y="2505075"/>
            <a:ext cx="5183188" cy="3684588"/>
          </a:xfrm>
          <a:prstGeom prst="rect">
            <a:avLst/>
          </a:prstGeom>
        </p:spPr>
        <p:txBody>
          <a:bodyPr/>
          <a:lstStyle>
            <a:lvl1pPr>
              <a:defRPr>
                <a:latin typeface="Helvetica" panose="020B0604020202020204" pitchFamily="34" charset="0"/>
                <a:cs typeface="Helvetica" panose="020B0604020202020204" pitchFamily="34" charset="0"/>
              </a:defRPr>
            </a:lvl1pPr>
            <a:lvl2pPr>
              <a:defRPr>
                <a:latin typeface="Helvetica" panose="020B0604020202020204" pitchFamily="34" charset="0"/>
                <a:cs typeface="Helvetica" panose="020B0604020202020204" pitchFamily="34" charset="0"/>
              </a:defRPr>
            </a:lvl2pPr>
            <a:lvl3pPr>
              <a:defRPr>
                <a:latin typeface="Helvetica" panose="020B0604020202020204" pitchFamily="34" charset="0"/>
                <a:cs typeface="Helvetica" panose="020B0604020202020204" pitchFamily="34" charset="0"/>
              </a:defRPr>
            </a:lvl3pPr>
            <a:lvl4pPr>
              <a:defRPr>
                <a:latin typeface="Helvetica" panose="020B0604020202020204" pitchFamily="34" charset="0"/>
                <a:cs typeface="Helvetica" panose="020B0604020202020204" pitchFamily="34" charset="0"/>
              </a:defRPr>
            </a:lvl4pPr>
            <a:lvl5pPr>
              <a:defRPr>
                <a:latin typeface="Helvetica" panose="020B0604020202020204" pitchFamily="34" charset="0"/>
                <a:cs typeface="Helvetica"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05D8BBF8-C061-4783-B7AF-D1E8BB25EFB1}"/>
              </a:ext>
            </a:extLst>
          </p:cNvPr>
          <p:cNvSpPr>
            <a:spLocks noGrp="1"/>
          </p:cNvSpPr>
          <p:nvPr>
            <p:ph type="title"/>
          </p:nvPr>
        </p:nvSpPr>
        <p:spPr>
          <a:xfrm>
            <a:off x="274320" y="199391"/>
            <a:ext cx="10058400" cy="512064"/>
          </a:xfrm>
          <a:prstGeom prst="rect">
            <a:avLst/>
          </a:prstGeom>
        </p:spPr>
        <p:txBody>
          <a:bodyPr/>
          <a:lstStyle>
            <a:lvl1pPr marL="0" algn="l" defTabSz="914400" rtl="0" eaLnBrk="1" latinLnBrk="0" hangingPunct="1">
              <a:lnSpc>
                <a:spcPct val="90000"/>
              </a:lnSpc>
              <a:spcBef>
                <a:spcPct val="0"/>
              </a:spcBef>
              <a:buNone/>
              <a:defRPr lang="en-US" sz="3200" b="1" kern="1200" dirty="0">
                <a:solidFill>
                  <a:schemeClr val="tx1"/>
                </a:solidFill>
                <a:latin typeface="Helvetica" panose="020B0604020202020204" pitchFamily="34" charset="0"/>
                <a:ea typeface="+mj-ea"/>
                <a:cs typeface="+mj-cs"/>
              </a:defRPr>
            </a:lvl1pPr>
          </a:lstStyle>
          <a:p>
            <a:r>
              <a:rPr lang="en-US"/>
              <a:t>Click to edit Master title style</a:t>
            </a:r>
          </a:p>
        </p:txBody>
      </p:sp>
      <p:sp>
        <p:nvSpPr>
          <p:cNvPr id="8" name="Content Placeholder 2">
            <a:extLst>
              <a:ext uri="{FF2B5EF4-FFF2-40B4-BE49-F238E27FC236}">
                <a16:creationId xmlns:a16="http://schemas.microsoft.com/office/drawing/2014/main" id="{76548BBD-CEAF-4E3F-8ACA-80036BB8EF19}"/>
              </a:ext>
            </a:extLst>
          </p:cNvPr>
          <p:cNvSpPr>
            <a:spLocks noGrp="1"/>
          </p:cNvSpPr>
          <p:nvPr>
            <p:ph idx="13"/>
          </p:nvPr>
        </p:nvSpPr>
        <p:spPr>
          <a:xfrm>
            <a:off x="274320" y="683895"/>
            <a:ext cx="10058400" cy="3108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kern="1200" dirty="0">
                <a:solidFill>
                  <a:srgbClr val="4472C4"/>
                </a:solidFill>
                <a:latin typeface="Helvetica" panose="020B0604020202020204" pitchFamily="34" charset="0"/>
                <a:ea typeface="+mn-ea"/>
                <a:cs typeface="+mn-cs"/>
              </a:defRPr>
            </a:lvl1pPr>
          </a:lstStyle>
          <a:p>
            <a:pPr lvl="0"/>
            <a:r>
              <a:rPr lang="en-US"/>
              <a:t>Click to edit Master text styles</a:t>
            </a:r>
          </a:p>
        </p:txBody>
      </p:sp>
    </p:spTree>
    <p:extLst>
      <p:ext uri="{BB962C8B-B14F-4D97-AF65-F5344CB8AC3E}">
        <p14:creationId xmlns:p14="http://schemas.microsoft.com/office/powerpoint/2010/main" val="13827448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63788B9-4071-42F5-8009-D824E56FF680}"/>
              </a:ext>
            </a:extLst>
          </p:cNvPr>
          <p:cNvSpPr>
            <a:spLocks noGrp="1"/>
          </p:cNvSpPr>
          <p:nvPr>
            <p:ph type="title"/>
          </p:nvPr>
        </p:nvSpPr>
        <p:spPr>
          <a:xfrm>
            <a:off x="274320" y="199391"/>
            <a:ext cx="10058400" cy="512064"/>
          </a:xfrm>
          <a:prstGeom prst="rect">
            <a:avLst/>
          </a:prstGeom>
        </p:spPr>
        <p:txBody>
          <a:bodyPr/>
          <a:lstStyle>
            <a:lvl1pPr marL="0" algn="l" defTabSz="914400" rtl="0" eaLnBrk="1" latinLnBrk="0" hangingPunct="1">
              <a:lnSpc>
                <a:spcPct val="90000"/>
              </a:lnSpc>
              <a:spcBef>
                <a:spcPct val="0"/>
              </a:spcBef>
              <a:buNone/>
              <a:defRPr lang="en-US" sz="3200" b="1" kern="1200" dirty="0">
                <a:solidFill>
                  <a:schemeClr val="tx1"/>
                </a:solidFill>
                <a:latin typeface="Helvetica" panose="020B0604020202020204" pitchFamily="34" charset="0"/>
                <a:ea typeface="+mj-ea"/>
                <a:cs typeface="+mj-cs"/>
              </a:defRPr>
            </a:lvl1pPr>
          </a:lstStyle>
          <a:p>
            <a:r>
              <a:rPr lang="en-US"/>
              <a:t>Click to edit Master title style</a:t>
            </a:r>
          </a:p>
        </p:txBody>
      </p:sp>
      <p:sp>
        <p:nvSpPr>
          <p:cNvPr id="4" name="Content Placeholder 2">
            <a:extLst>
              <a:ext uri="{FF2B5EF4-FFF2-40B4-BE49-F238E27FC236}">
                <a16:creationId xmlns:a16="http://schemas.microsoft.com/office/drawing/2014/main" id="{24BFAF41-D3E5-4D1C-B502-5C08DE016EA8}"/>
              </a:ext>
            </a:extLst>
          </p:cNvPr>
          <p:cNvSpPr>
            <a:spLocks noGrp="1"/>
          </p:cNvSpPr>
          <p:nvPr>
            <p:ph idx="13"/>
          </p:nvPr>
        </p:nvSpPr>
        <p:spPr>
          <a:xfrm>
            <a:off x="274320" y="683895"/>
            <a:ext cx="10058400" cy="3108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kern="1200" dirty="0">
                <a:solidFill>
                  <a:srgbClr val="4472C4"/>
                </a:solidFill>
                <a:latin typeface="Helvetica" panose="020B0604020202020204" pitchFamily="34" charset="0"/>
                <a:ea typeface="+mn-ea"/>
                <a:cs typeface="+mn-cs"/>
              </a:defRPr>
            </a:lvl1pPr>
          </a:lstStyle>
          <a:p>
            <a:pPr lvl="0"/>
            <a:r>
              <a:rPr lang="en-US"/>
              <a:t>Click to edit Master text styles</a:t>
            </a:r>
          </a:p>
        </p:txBody>
      </p:sp>
    </p:spTree>
    <p:extLst>
      <p:ext uri="{BB962C8B-B14F-4D97-AF65-F5344CB8AC3E}">
        <p14:creationId xmlns:p14="http://schemas.microsoft.com/office/powerpoint/2010/main" val="17280492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6882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C3EA3-3B3B-5840-ACE2-D37C6E9619E8}"/>
              </a:ext>
            </a:extLst>
          </p:cNvPr>
          <p:cNvSpPr>
            <a:spLocks noGrp="1"/>
          </p:cNvSpPr>
          <p:nvPr>
            <p:ph type="title"/>
          </p:nvPr>
        </p:nvSpPr>
        <p:spPr>
          <a:xfrm>
            <a:off x="839788" y="457200"/>
            <a:ext cx="3932237" cy="1600200"/>
          </a:xfrm>
          <a:prstGeom prst="rect">
            <a:avLst/>
          </a:prstGeom>
        </p:spPr>
        <p:txBody>
          <a:bodyPr anchor="b"/>
          <a:lstStyle>
            <a:lvl1pPr>
              <a:defRPr sz="3200">
                <a:latin typeface="Helvetica" panose="020B0604020202020204" pitchFamily="34" charset="0"/>
                <a:cs typeface="Helvetica"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64D697B-12A9-6C42-92FA-F3DB642E7314}"/>
              </a:ext>
            </a:extLst>
          </p:cNvPr>
          <p:cNvSpPr>
            <a:spLocks noGrp="1"/>
          </p:cNvSpPr>
          <p:nvPr>
            <p:ph idx="1"/>
          </p:nvPr>
        </p:nvSpPr>
        <p:spPr>
          <a:xfrm>
            <a:off x="5183188" y="987425"/>
            <a:ext cx="6172200" cy="4873625"/>
          </a:xfrm>
          <a:prstGeom prst="rect">
            <a:avLst/>
          </a:prstGeom>
        </p:spPr>
        <p:txBody>
          <a:bodyPr/>
          <a:lstStyle>
            <a:lvl1pPr>
              <a:defRPr sz="3200">
                <a:latin typeface="Helvetica" panose="020B0604020202020204" pitchFamily="34" charset="0"/>
                <a:cs typeface="Helvetica" panose="020B0604020202020204" pitchFamily="34" charset="0"/>
              </a:defRPr>
            </a:lvl1pPr>
            <a:lvl2pPr>
              <a:defRPr sz="2800">
                <a:latin typeface="Helvetica" panose="020B0604020202020204" pitchFamily="34" charset="0"/>
                <a:cs typeface="Helvetica" panose="020B0604020202020204" pitchFamily="34" charset="0"/>
              </a:defRPr>
            </a:lvl2pPr>
            <a:lvl3pPr>
              <a:defRPr sz="2400">
                <a:latin typeface="Helvetica" panose="020B0604020202020204" pitchFamily="34" charset="0"/>
                <a:cs typeface="Helvetica" panose="020B0604020202020204" pitchFamily="34" charset="0"/>
              </a:defRPr>
            </a:lvl3pPr>
            <a:lvl4pPr>
              <a:defRPr sz="2000">
                <a:latin typeface="Helvetica" panose="020B0604020202020204" pitchFamily="34" charset="0"/>
                <a:cs typeface="Helvetica" panose="020B0604020202020204" pitchFamily="34" charset="0"/>
              </a:defRPr>
            </a:lvl4pPr>
            <a:lvl5pPr>
              <a:defRPr sz="2000">
                <a:latin typeface="Helvetica" panose="020B0604020202020204" pitchFamily="34" charset="0"/>
                <a:cs typeface="Helvetica"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3FC71-51CA-164F-B191-4B57ADC878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Helvetica" panose="020B0604020202020204" pitchFamily="34" charset="0"/>
                <a:cs typeface="Helvetica"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09627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A25DB-02BB-8943-8E74-26A4F2DE9474}"/>
              </a:ext>
            </a:extLst>
          </p:cNvPr>
          <p:cNvSpPr>
            <a:spLocks noGrp="1"/>
          </p:cNvSpPr>
          <p:nvPr>
            <p:ph type="title"/>
          </p:nvPr>
        </p:nvSpPr>
        <p:spPr>
          <a:xfrm>
            <a:off x="839788" y="457200"/>
            <a:ext cx="3932237" cy="1600200"/>
          </a:xfrm>
          <a:prstGeom prst="rect">
            <a:avLst/>
          </a:prstGeom>
        </p:spPr>
        <p:txBody>
          <a:bodyPr anchor="b"/>
          <a:lstStyle>
            <a:lvl1pPr>
              <a:defRPr sz="3200">
                <a:latin typeface="Helvetica" panose="020B0604020202020204" pitchFamily="34" charset="0"/>
                <a:cs typeface="Helvetica"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734BB303-ADE5-F046-BD93-A086A0C4D3C7}"/>
              </a:ext>
            </a:extLst>
          </p:cNvPr>
          <p:cNvSpPr>
            <a:spLocks noGrp="1"/>
          </p:cNvSpPr>
          <p:nvPr>
            <p:ph type="pic" idx="1"/>
          </p:nvPr>
        </p:nvSpPr>
        <p:spPr>
          <a:xfrm>
            <a:off x="5183188" y="987425"/>
            <a:ext cx="6172200" cy="4873625"/>
          </a:xfrm>
          <a:prstGeom prst="rect">
            <a:avLst/>
          </a:prstGeom>
        </p:spPr>
        <p:txBody>
          <a:bodyPr/>
          <a:lstStyle>
            <a:lvl1pPr marL="0" indent="0">
              <a:buNone/>
              <a:defRPr sz="3200">
                <a:latin typeface="Helvetica" panose="020B0604020202020204" pitchFamily="34" charset="0"/>
                <a:cs typeface="Helvetica"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15ACA34-E45F-EC4D-B531-6D655BC60EE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Helvetica" panose="020B0604020202020204" pitchFamily="34" charset="0"/>
                <a:cs typeface="Helvetica"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382171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D21D346C-783B-EF47-B468-A442EDEFA3C0}"/>
              </a:ext>
            </a:extLst>
          </p:cNvPr>
          <p:cNvSpPr>
            <a:spLocks noGrp="1"/>
          </p:cNvSpPr>
          <p:nvPr>
            <p:ph type="body" orient="vert" idx="1"/>
          </p:nvPr>
        </p:nvSpPr>
        <p:spPr>
          <a:xfrm>
            <a:off x="838200" y="1825625"/>
            <a:ext cx="10515600" cy="4351338"/>
          </a:xfrm>
          <a:prstGeom prst="rect">
            <a:avLst/>
          </a:prstGeom>
        </p:spPr>
        <p:txBody>
          <a:bodyPr vert="eaVert"/>
          <a:lstStyle>
            <a:lvl1pPr>
              <a:defRPr>
                <a:latin typeface="Helvetica" panose="020B0604020202020204" pitchFamily="34" charset="0"/>
                <a:cs typeface="Helvetica" panose="020B0604020202020204" pitchFamily="34" charset="0"/>
              </a:defRPr>
            </a:lvl1pPr>
            <a:lvl2pPr>
              <a:defRPr>
                <a:latin typeface="Helvetica" panose="020B0604020202020204" pitchFamily="34" charset="0"/>
                <a:cs typeface="Helvetica" panose="020B0604020202020204" pitchFamily="34" charset="0"/>
              </a:defRPr>
            </a:lvl2pPr>
            <a:lvl3pPr>
              <a:defRPr>
                <a:latin typeface="Helvetica" panose="020B0604020202020204" pitchFamily="34" charset="0"/>
                <a:cs typeface="Helvetica" panose="020B0604020202020204" pitchFamily="34" charset="0"/>
              </a:defRPr>
            </a:lvl3pPr>
            <a:lvl4pPr>
              <a:defRPr>
                <a:latin typeface="Helvetica" panose="020B0604020202020204" pitchFamily="34" charset="0"/>
                <a:cs typeface="Helvetica" panose="020B0604020202020204" pitchFamily="34" charset="0"/>
              </a:defRPr>
            </a:lvl4pPr>
            <a:lvl5pPr>
              <a:defRPr>
                <a:latin typeface="Helvetica" panose="020B0604020202020204" pitchFamily="34" charset="0"/>
                <a:cs typeface="Helvetica"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DDED15A2-B316-4A32-8A42-F3CF345D5F00}"/>
              </a:ext>
            </a:extLst>
          </p:cNvPr>
          <p:cNvSpPr>
            <a:spLocks noGrp="1"/>
          </p:cNvSpPr>
          <p:nvPr>
            <p:ph type="title"/>
          </p:nvPr>
        </p:nvSpPr>
        <p:spPr>
          <a:xfrm>
            <a:off x="274320" y="199391"/>
            <a:ext cx="10058400" cy="512064"/>
          </a:xfrm>
          <a:prstGeom prst="rect">
            <a:avLst/>
          </a:prstGeom>
        </p:spPr>
        <p:txBody>
          <a:bodyPr/>
          <a:lstStyle>
            <a:lvl1pPr marL="0" algn="l" defTabSz="914400" rtl="0" eaLnBrk="1" latinLnBrk="0" hangingPunct="1">
              <a:lnSpc>
                <a:spcPct val="90000"/>
              </a:lnSpc>
              <a:spcBef>
                <a:spcPct val="0"/>
              </a:spcBef>
              <a:buNone/>
              <a:defRPr lang="en-US" sz="3200" b="1" kern="1200" dirty="0">
                <a:solidFill>
                  <a:schemeClr val="tx1"/>
                </a:solidFill>
                <a:latin typeface="Helvetica" panose="020B0604020202020204" pitchFamily="34" charset="0"/>
                <a:ea typeface="+mj-ea"/>
                <a:cs typeface="+mj-cs"/>
              </a:defRPr>
            </a:lvl1pPr>
          </a:lstStyle>
          <a:p>
            <a:r>
              <a:rPr lang="en-US"/>
              <a:t>Click to edit Master title style</a:t>
            </a:r>
          </a:p>
        </p:txBody>
      </p:sp>
      <p:sp>
        <p:nvSpPr>
          <p:cNvPr id="5" name="Content Placeholder 2">
            <a:extLst>
              <a:ext uri="{FF2B5EF4-FFF2-40B4-BE49-F238E27FC236}">
                <a16:creationId xmlns:a16="http://schemas.microsoft.com/office/drawing/2014/main" id="{576A355A-8B14-421B-8D75-5384BDBD130D}"/>
              </a:ext>
            </a:extLst>
          </p:cNvPr>
          <p:cNvSpPr>
            <a:spLocks noGrp="1"/>
          </p:cNvSpPr>
          <p:nvPr>
            <p:ph idx="13"/>
          </p:nvPr>
        </p:nvSpPr>
        <p:spPr>
          <a:xfrm>
            <a:off x="274320" y="683895"/>
            <a:ext cx="10058400" cy="3108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kern="1200" dirty="0">
                <a:solidFill>
                  <a:srgbClr val="4472C4"/>
                </a:solidFill>
                <a:latin typeface="Helvetica" panose="020B0604020202020204" pitchFamily="34" charset="0"/>
                <a:ea typeface="+mn-ea"/>
                <a:cs typeface="+mn-cs"/>
              </a:defRPr>
            </a:lvl1pPr>
          </a:lstStyle>
          <a:p>
            <a:pPr lvl="0"/>
            <a:r>
              <a:rPr lang="en-US"/>
              <a:t>Click to edit Master text styles</a:t>
            </a:r>
          </a:p>
        </p:txBody>
      </p:sp>
    </p:spTree>
    <p:extLst>
      <p:ext uri="{BB962C8B-B14F-4D97-AF65-F5344CB8AC3E}">
        <p14:creationId xmlns:p14="http://schemas.microsoft.com/office/powerpoint/2010/main" val="26908240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0CADCC-DA40-2F4F-83BF-FBB813E0F4B9}"/>
              </a:ext>
            </a:extLst>
          </p:cNvPr>
          <p:cNvSpPr>
            <a:spLocks noGrp="1"/>
          </p:cNvSpPr>
          <p:nvPr>
            <p:ph type="title" orient="vert"/>
          </p:nvPr>
        </p:nvSpPr>
        <p:spPr>
          <a:xfrm>
            <a:off x="8724900" y="365125"/>
            <a:ext cx="2628900" cy="5811838"/>
          </a:xfrm>
          <a:prstGeom prst="rect">
            <a:avLst/>
          </a:prstGeom>
        </p:spPr>
        <p:txBody>
          <a:bodyPr vert="eaVert"/>
          <a:lstStyle>
            <a:lvl1pPr>
              <a:defRPr>
                <a:latin typeface="Helvetica" panose="020B0604020202020204" pitchFamily="34" charset="0"/>
                <a:cs typeface="Helvetica" panose="020B0604020202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6078184D-A1EA-2641-8FA8-518B4C7EC46F}"/>
              </a:ext>
            </a:extLst>
          </p:cNvPr>
          <p:cNvSpPr>
            <a:spLocks noGrp="1"/>
          </p:cNvSpPr>
          <p:nvPr>
            <p:ph type="body" orient="vert" idx="1"/>
          </p:nvPr>
        </p:nvSpPr>
        <p:spPr>
          <a:xfrm>
            <a:off x="838200" y="365125"/>
            <a:ext cx="7734300" cy="5811838"/>
          </a:xfrm>
          <a:prstGeom prst="rect">
            <a:avLst/>
          </a:prstGeom>
        </p:spPr>
        <p:txBody>
          <a:bodyPr vert="eaVert"/>
          <a:lstStyle>
            <a:lvl1pPr>
              <a:defRPr>
                <a:latin typeface="Helvetica" panose="020B0604020202020204" pitchFamily="34" charset="0"/>
                <a:cs typeface="Helvetica" panose="020B0604020202020204" pitchFamily="34" charset="0"/>
              </a:defRPr>
            </a:lvl1pPr>
            <a:lvl2pPr>
              <a:defRPr>
                <a:latin typeface="Helvetica" panose="020B0604020202020204" pitchFamily="34" charset="0"/>
                <a:cs typeface="Helvetica" panose="020B0604020202020204" pitchFamily="34" charset="0"/>
              </a:defRPr>
            </a:lvl2pPr>
            <a:lvl3pPr>
              <a:defRPr>
                <a:latin typeface="Helvetica" panose="020B0604020202020204" pitchFamily="34" charset="0"/>
                <a:cs typeface="Helvetica" panose="020B0604020202020204" pitchFamily="34" charset="0"/>
              </a:defRPr>
            </a:lvl3pPr>
            <a:lvl4pPr>
              <a:defRPr>
                <a:latin typeface="Helvetica" panose="020B0604020202020204" pitchFamily="34" charset="0"/>
                <a:cs typeface="Helvetica" panose="020B0604020202020204" pitchFamily="34" charset="0"/>
              </a:defRPr>
            </a:lvl4pPr>
            <a:lvl5pPr>
              <a:defRPr>
                <a:latin typeface="Helvetica" panose="020B0604020202020204" pitchFamily="34" charset="0"/>
                <a:cs typeface="Helvetica"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610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D15C7B6-F27C-6DEE-F645-2965C5AA2402}"/>
              </a:ext>
            </a:extLst>
          </p:cNvPr>
          <p:cNvSpPr>
            <a:spLocks noGrp="1"/>
          </p:cNvSpPr>
          <p:nvPr>
            <p:ph type="dt" sz="half" idx="2"/>
          </p:nvPr>
        </p:nvSpPr>
        <p:spPr>
          <a:xfrm>
            <a:off x="187960" y="6492874"/>
            <a:ext cx="1582783" cy="365125"/>
          </a:xfrm>
          <a:prstGeom prst="rect">
            <a:avLst/>
          </a:prstGeom>
        </p:spPr>
        <p:txBody>
          <a:bodyPr/>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www.nasa.gov/aam   |   </a:t>
            </a:r>
          </a:p>
        </p:txBody>
      </p:sp>
      <p:sp>
        <p:nvSpPr>
          <p:cNvPr id="5" name="Slide Number Placeholder 5">
            <a:extLst>
              <a:ext uri="{FF2B5EF4-FFF2-40B4-BE49-F238E27FC236}">
                <a16:creationId xmlns:a16="http://schemas.microsoft.com/office/drawing/2014/main" id="{21B57866-C264-A367-DD30-6545BC903BD4}"/>
              </a:ext>
            </a:extLst>
          </p:cNvPr>
          <p:cNvSpPr>
            <a:spLocks noGrp="1"/>
          </p:cNvSpPr>
          <p:nvPr>
            <p:ph type="sldNum" sz="quarter" idx="4"/>
          </p:nvPr>
        </p:nvSpPr>
        <p:spPr>
          <a:xfrm>
            <a:off x="1584141" y="6492875"/>
            <a:ext cx="462374" cy="365125"/>
          </a:xfrm>
          <a:prstGeom prst="rect">
            <a:avLst/>
          </a:prstGeom>
        </p:spPr>
        <p:txBody>
          <a:bodyPr/>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fld id="{B8AA1CF0-2751-9942-BBAA-4C77DDDF2B1B}" type="slidenum">
              <a:rPr lang="en-US" smtClean="0"/>
              <a:pPr/>
              <a:t>‹#›</a:t>
            </a:fld>
            <a:endParaRPr lang="en-US" dirty="0"/>
          </a:p>
        </p:txBody>
      </p:sp>
    </p:spTree>
    <p:extLst>
      <p:ext uri="{BB962C8B-B14F-4D97-AF65-F5344CB8AC3E}">
        <p14:creationId xmlns:p14="http://schemas.microsoft.com/office/powerpoint/2010/main" val="17118061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ignOff">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08F7C8-F89F-0742-A9AB-E03E84909B47}"/>
              </a:ext>
            </a:extLst>
          </p:cNvPr>
          <p:cNvSpPr/>
          <p:nvPr userDrawn="1"/>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12" descr="NASA insigniaCMYK">
            <a:extLst>
              <a:ext uri="{FF2B5EF4-FFF2-40B4-BE49-F238E27FC236}">
                <a16:creationId xmlns:a16="http://schemas.microsoft.com/office/drawing/2014/main" id="{B581160C-5294-DC47-AD18-CF3198403A7B}"/>
              </a:ext>
            </a:extLst>
          </p:cNvPr>
          <p:cNvPicPr preferRelativeResize="0">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389543" y="2576523"/>
            <a:ext cx="1454150"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23954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2583" y="164000"/>
            <a:ext cx="11392020" cy="499840"/>
          </a:xfrm>
        </p:spPr>
        <p:txBody>
          <a:bodyPr/>
          <a:lstStyle/>
          <a:p>
            <a:r>
              <a:rPr lang="en-US" dirty="0"/>
              <a:t>Click to edit Master title style</a:t>
            </a:r>
          </a:p>
        </p:txBody>
      </p:sp>
      <p:sp>
        <p:nvSpPr>
          <p:cNvPr id="3" name="Content Placeholder 2"/>
          <p:cNvSpPr>
            <a:spLocks noGrp="1"/>
          </p:cNvSpPr>
          <p:nvPr>
            <p:ph idx="1"/>
          </p:nvPr>
        </p:nvSpPr>
        <p:spPr>
          <a:xfrm>
            <a:off x="330423" y="785091"/>
            <a:ext cx="11523415" cy="5341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59261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2583" y="164000"/>
            <a:ext cx="11107625" cy="499840"/>
          </a:xfrm>
        </p:spPr>
        <p:txBody>
          <a:bodyPr/>
          <a:lstStyle/>
          <a:p>
            <a:r>
              <a:rPr lang="en-US" dirty="0"/>
              <a:t>Click to edit Master title style</a:t>
            </a:r>
          </a:p>
        </p:txBody>
      </p:sp>
    </p:spTree>
    <p:extLst>
      <p:ext uri="{BB962C8B-B14F-4D97-AF65-F5344CB8AC3E}">
        <p14:creationId xmlns:p14="http://schemas.microsoft.com/office/powerpoint/2010/main" val="5101034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3652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pic>
        <p:nvPicPr>
          <p:cNvPr id="2" name="Picture 13" descr="NASA insigniaCMYK">
            <a:extLst>
              <a:ext uri="{FF2B5EF4-FFF2-40B4-BE49-F238E27FC236}">
                <a16:creationId xmlns:a16="http://schemas.microsoft.com/office/drawing/2014/main" id="{12B7EE29-0613-D0DF-B871-D026D60420CD}"/>
              </a:ext>
            </a:extLst>
          </p:cNvPr>
          <p:cNvPicPr preferRelativeResize="0">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290039" y="102770"/>
            <a:ext cx="777875" cy="622300"/>
          </a:xfrm>
          <a:prstGeom prst="rect">
            <a:avLst/>
          </a:prstGeom>
          <a:noFill/>
          <a:ln w="9525">
            <a:noFill/>
            <a:miter lim="800000"/>
            <a:headEnd/>
            <a:tailEnd/>
          </a:ln>
        </p:spPr>
      </p:pic>
    </p:spTree>
    <p:extLst>
      <p:ext uri="{BB962C8B-B14F-4D97-AF65-F5344CB8AC3E}">
        <p14:creationId xmlns:p14="http://schemas.microsoft.com/office/powerpoint/2010/main" val="30357156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7" name="Picture 13"/>
          <p:cNvPicPr preferRelativeResize="0">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10992403" y="188640"/>
            <a:ext cx="955628" cy="622300"/>
          </a:xfrm>
          <a:prstGeom prst="rect">
            <a:avLst/>
          </a:prstGeom>
          <a:noFill/>
          <a:ln w="9525">
            <a:noFill/>
            <a:miter lim="800000"/>
            <a:headEnd/>
            <a:tailEnd/>
          </a:ln>
        </p:spPr>
      </p:pic>
      <p:sp>
        <p:nvSpPr>
          <p:cNvPr id="2" name="Title 1"/>
          <p:cNvSpPr>
            <a:spLocks noGrp="1"/>
          </p:cNvSpPr>
          <p:nvPr>
            <p:ph type="title"/>
          </p:nvPr>
        </p:nvSpPr>
        <p:spPr>
          <a:xfrm>
            <a:off x="406400" y="0"/>
            <a:ext cx="10972800" cy="1143000"/>
          </a:xfrm>
        </p:spPr>
        <p:txBody>
          <a:bodyPr>
            <a:normAutofit/>
          </a:bodyPr>
          <a:lstStyle>
            <a:lvl1pPr>
              <a:defRPr sz="2800" b="1">
                <a:latin typeface="Arial" panose="020B0604020202020204" pitchFamily="34" charset="0"/>
                <a:cs typeface="Arial" panose="020B0604020202020204" pitchFamily="34" charset="0"/>
              </a:defRPr>
            </a:lvl1pPr>
          </a:lstStyle>
          <a:p>
            <a:r>
              <a:rPr lang="en-US" dirty="0"/>
              <a:t>Click to edit Master title style</a:t>
            </a:r>
          </a:p>
        </p:txBody>
      </p:sp>
      <p:cxnSp>
        <p:nvCxnSpPr>
          <p:cNvPr id="6" name="Straight Connector 5"/>
          <p:cNvCxnSpPr/>
          <p:nvPr userDrawn="1"/>
        </p:nvCxnSpPr>
        <p:spPr bwMode="auto">
          <a:xfrm>
            <a:off x="406400" y="836612"/>
            <a:ext cx="11094720" cy="1588"/>
          </a:xfrm>
          <a:prstGeom prst="line">
            <a:avLst/>
          </a:prstGeom>
          <a:solidFill>
            <a:schemeClr val="accent1"/>
          </a:solidFill>
          <a:ln w="38100" cap="flat" cmpd="sng" algn="ctr">
            <a:gradFill flip="none" rotWithShape="1">
              <a:gsLst>
                <a:gs pos="42100">
                  <a:srgbClr val="800000"/>
                </a:gs>
                <a:gs pos="0">
                  <a:srgbClr val="800000"/>
                </a:gs>
                <a:gs pos="100000">
                  <a:prstClr val="white"/>
                </a:gs>
              </a:gsLst>
              <a:lin ang="0" scaled="1"/>
              <a:tileRect/>
            </a:gradFill>
            <a:prstDash val="solid"/>
            <a:round/>
            <a:headEnd type="none" w="med" len="med"/>
            <a:tailEnd type="none" w="med" len="med"/>
          </a:ln>
          <a:effectLst/>
        </p:spPr>
      </p:cxnSp>
      <p:sp>
        <p:nvSpPr>
          <p:cNvPr id="12" name="Footer Placeholder 4"/>
          <p:cNvSpPr>
            <a:spLocks noGrp="1"/>
          </p:cNvSpPr>
          <p:nvPr>
            <p:ph type="ftr" sz="quarter" idx="11"/>
          </p:nvPr>
        </p:nvSpPr>
        <p:spPr>
          <a:xfrm>
            <a:off x="4114800" y="6553200"/>
            <a:ext cx="3860800" cy="228600"/>
          </a:xfrm>
          <a:prstGeom prst="rect">
            <a:avLst/>
          </a:prstGeom>
        </p:spPr>
        <p:txBody>
          <a:bodyPr/>
          <a:lstStyle>
            <a:lvl1pPr>
              <a:defRPr sz="1000" b="1">
                <a:solidFill>
                  <a:srgbClr val="C00000"/>
                </a:solidFill>
                <a:latin typeface="Arial" panose="020B0604020202020204" pitchFamily="34" charset="0"/>
                <a:cs typeface="Arial" panose="020B0604020202020204" pitchFamily="34" charset="0"/>
              </a:defRPr>
            </a:lvl1pPr>
          </a:lstStyle>
          <a:p>
            <a:r>
              <a:rPr lang="en-US" dirty="0"/>
              <a:t>For Government Use Only</a:t>
            </a:r>
          </a:p>
        </p:txBody>
      </p:sp>
      <p:sp>
        <p:nvSpPr>
          <p:cNvPr id="11" name="Date Placeholder 3"/>
          <p:cNvSpPr>
            <a:spLocks noGrp="1"/>
          </p:cNvSpPr>
          <p:nvPr>
            <p:ph type="dt" sz="half" idx="10"/>
          </p:nvPr>
        </p:nvSpPr>
        <p:spPr>
          <a:xfrm>
            <a:off x="406400" y="6553200"/>
            <a:ext cx="2844800" cy="228600"/>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en-US">
                <a:solidFill>
                  <a:prstClr val="black">
                    <a:tint val="75000"/>
                  </a:prstClr>
                </a:solidFill>
              </a:rPr>
              <a:t>20Oct2016</a:t>
            </a:r>
            <a:endParaRPr lang="en-US" dirty="0">
              <a:solidFill>
                <a:prstClr val="black">
                  <a:tint val="75000"/>
                </a:prstClr>
              </a:solidFill>
            </a:endParaRPr>
          </a:p>
        </p:txBody>
      </p:sp>
      <p:sp>
        <p:nvSpPr>
          <p:cNvPr id="13" name="Slide Number Placeholder 5"/>
          <p:cNvSpPr>
            <a:spLocks noGrp="1"/>
          </p:cNvSpPr>
          <p:nvPr>
            <p:ph type="sldNum" sz="quarter" idx="12"/>
          </p:nvPr>
        </p:nvSpPr>
        <p:spPr>
          <a:xfrm>
            <a:off x="8839200" y="6553200"/>
            <a:ext cx="2844800" cy="228600"/>
          </a:xfrm>
          <a:prstGeom prst="rect">
            <a:avLst/>
          </a:prstGeom>
        </p:spPr>
        <p:txBody>
          <a:bodyPr/>
          <a:lstStyle>
            <a:lvl1pPr algn="r">
              <a:defRPr sz="1000">
                <a:latin typeface="Arial" panose="020B0604020202020204" pitchFamily="34" charset="0"/>
                <a:cs typeface="Arial" panose="020B0604020202020204" pitchFamily="34" charset="0"/>
              </a:defRPr>
            </a:lvl1pPr>
          </a:lstStyle>
          <a:p>
            <a:r>
              <a:rPr lang="en-US" dirty="0">
                <a:solidFill>
                  <a:prstClr val="black">
                    <a:tint val="75000"/>
                  </a:prstClr>
                </a:solidFill>
              </a:rPr>
              <a:t>BU</a:t>
            </a:r>
            <a:fld id="{9F0E9893-8FB3-409C-B448-4EC2BA0532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5252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Triangle Diamond 1">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04CBDC2-C428-A824-94CA-7C2B10E60546}"/>
              </a:ext>
            </a:extLst>
          </p:cNvPr>
          <p:cNvSpPr>
            <a:spLocks noGrp="1"/>
          </p:cNvSpPr>
          <p:nvPr>
            <p:ph type="pic" sz="quarter" idx="10" hasCustomPrompt="1"/>
          </p:nvPr>
        </p:nvSpPr>
        <p:spPr>
          <a:xfrm>
            <a:off x="0" y="9073"/>
            <a:ext cx="11981468" cy="6848927"/>
          </a:xfrm>
          <a:custGeom>
            <a:avLst/>
            <a:gdLst>
              <a:gd name="connsiteX0" fmla="*/ 0 w 11981468"/>
              <a:gd name="connsiteY0" fmla="*/ 0 h 6631757"/>
              <a:gd name="connsiteX1" fmla="*/ 11981468 w 11981468"/>
              <a:gd name="connsiteY1" fmla="*/ 6631757 h 6631757"/>
              <a:gd name="connsiteX2" fmla="*/ 0 w 11981468"/>
              <a:gd name="connsiteY2" fmla="*/ 6631757 h 6631757"/>
              <a:gd name="connsiteX0" fmla="*/ 0 w 11981468"/>
              <a:gd name="connsiteY0" fmla="*/ 0 h 6723197"/>
              <a:gd name="connsiteX1" fmla="*/ 11981468 w 11981468"/>
              <a:gd name="connsiteY1" fmla="*/ 6723197 h 6723197"/>
              <a:gd name="connsiteX2" fmla="*/ 0 w 11981468"/>
              <a:gd name="connsiteY2" fmla="*/ 6723197 h 6723197"/>
              <a:gd name="connsiteX3" fmla="*/ 0 w 11981468"/>
              <a:gd name="connsiteY3" fmla="*/ 0 h 6723197"/>
              <a:gd name="connsiteX0" fmla="*/ 0 w 11981468"/>
              <a:gd name="connsiteY0" fmla="*/ 0 h 6848927"/>
              <a:gd name="connsiteX1" fmla="*/ 11981468 w 11981468"/>
              <a:gd name="connsiteY1" fmla="*/ 6848927 h 6848927"/>
              <a:gd name="connsiteX2" fmla="*/ 0 w 11981468"/>
              <a:gd name="connsiteY2" fmla="*/ 6848927 h 6848927"/>
              <a:gd name="connsiteX3" fmla="*/ 0 w 11981468"/>
              <a:gd name="connsiteY3" fmla="*/ 0 h 6848927"/>
            </a:gdLst>
            <a:ahLst/>
            <a:cxnLst>
              <a:cxn ang="0">
                <a:pos x="connsiteX0" y="connsiteY0"/>
              </a:cxn>
              <a:cxn ang="0">
                <a:pos x="connsiteX1" y="connsiteY1"/>
              </a:cxn>
              <a:cxn ang="0">
                <a:pos x="connsiteX2" y="connsiteY2"/>
              </a:cxn>
              <a:cxn ang="0">
                <a:pos x="connsiteX3" y="connsiteY3"/>
              </a:cxn>
            </a:cxnLst>
            <a:rect l="l" t="t" r="r" b="b"/>
            <a:pathLst>
              <a:path w="11981468" h="6848927">
                <a:moveTo>
                  <a:pt x="0" y="0"/>
                </a:moveTo>
                <a:lnTo>
                  <a:pt x="11981468" y="6848927"/>
                </a:lnTo>
                <a:lnTo>
                  <a:pt x="0" y="6848927"/>
                </a:lnTo>
                <a:lnTo>
                  <a:pt x="0" y="0"/>
                </a:lnTo>
                <a:close/>
              </a:path>
            </a:pathLst>
          </a:custGeom>
          <a:pattFill prst="pct5">
            <a:fgClr>
              <a:schemeClr val="tx1"/>
            </a:fgClr>
            <a:bgClr>
              <a:schemeClr val="bg1"/>
            </a:bgClr>
          </a:pattFill>
        </p:spPr>
        <p:txBody>
          <a:bodyPr wrap="square" anchor="ctr">
            <a:noAutofit/>
          </a:bodyPr>
          <a:lstStyle>
            <a:lvl1pPr marL="0" indent="0" algn="l">
              <a:buFontTx/>
              <a:buNone/>
              <a:defRPr/>
            </a:lvl1pPr>
          </a:lstStyle>
          <a:p>
            <a:r>
              <a:rPr lang="en-US" dirty="0"/>
              <a:t>Drag and Drop Image</a:t>
            </a:r>
          </a:p>
        </p:txBody>
      </p:sp>
      <p:sp>
        <p:nvSpPr>
          <p:cNvPr id="14" name="Picture Placeholder 13">
            <a:extLst>
              <a:ext uri="{FF2B5EF4-FFF2-40B4-BE49-F238E27FC236}">
                <a16:creationId xmlns:a16="http://schemas.microsoft.com/office/drawing/2014/main" id="{CAECB725-C916-FABE-8AC7-7989C1E318A0}"/>
              </a:ext>
            </a:extLst>
          </p:cNvPr>
          <p:cNvSpPr>
            <a:spLocks noGrp="1"/>
          </p:cNvSpPr>
          <p:nvPr>
            <p:ph type="pic" sz="quarter" idx="11" hasCustomPrompt="1"/>
          </p:nvPr>
        </p:nvSpPr>
        <p:spPr>
          <a:xfrm>
            <a:off x="244384" y="0"/>
            <a:ext cx="11947616" cy="6808574"/>
          </a:xfrm>
          <a:custGeom>
            <a:avLst/>
            <a:gdLst>
              <a:gd name="connsiteX0" fmla="*/ 0 w 11392444"/>
              <a:gd name="connsiteY0" fmla="*/ 0 h 6503774"/>
              <a:gd name="connsiteX1" fmla="*/ 11392444 w 11392444"/>
              <a:gd name="connsiteY1" fmla="*/ 0 h 6503774"/>
              <a:gd name="connsiteX2" fmla="*/ 11392444 w 11392444"/>
              <a:gd name="connsiteY2" fmla="*/ 6503774 h 6503774"/>
              <a:gd name="connsiteX0" fmla="*/ 0 w 11947616"/>
              <a:gd name="connsiteY0" fmla="*/ 0 h 6503774"/>
              <a:gd name="connsiteX1" fmla="*/ 11947616 w 11947616"/>
              <a:gd name="connsiteY1" fmla="*/ 0 h 6503774"/>
              <a:gd name="connsiteX2" fmla="*/ 11947616 w 11947616"/>
              <a:gd name="connsiteY2" fmla="*/ 6503774 h 6503774"/>
              <a:gd name="connsiteX3" fmla="*/ 0 w 11947616"/>
              <a:gd name="connsiteY3" fmla="*/ 0 h 6503774"/>
              <a:gd name="connsiteX0" fmla="*/ 0 w 11947616"/>
              <a:gd name="connsiteY0" fmla="*/ 0 h 6808574"/>
              <a:gd name="connsiteX1" fmla="*/ 11947616 w 11947616"/>
              <a:gd name="connsiteY1" fmla="*/ 0 h 6808574"/>
              <a:gd name="connsiteX2" fmla="*/ 11936730 w 11947616"/>
              <a:gd name="connsiteY2" fmla="*/ 6808574 h 6808574"/>
              <a:gd name="connsiteX3" fmla="*/ 0 w 11947616"/>
              <a:gd name="connsiteY3" fmla="*/ 0 h 6808574"/>
            </a:gdLst>
            <a:ahLst/>
            <a:cxnLst>
              <a:cxn ang="0">
                <a:pos x="connsiteX0" y="connsiteY0"/>
              </a:cxn>
              <a:cxn ang="0">
                <a:pos x="connsiteX1" y="connsiteY1"/>
              </a:cxn>
              <a:cxn ang="0">
                <a:pos x="connsiteX2" y="connsiteY2"/>
              </a:cxn>
              <a:cxn ang="0">
                <a:pos x="connsiteX3" y="connsiteY3"/>
              </a:cxn>
            </a:cxnLst>
            <a:rect l="l" t="t" r="r" b="b"/>
            <a:pathLst>
              <a:path w="11947616" h="6808574">
                <a:moveTo>
                  <a:pt x="0" y="0"/>
                </a:moveTo>
                <a:lnTo>
                  <a:pt x="11947616" y="0"/>
                </a:lnTo>
                <a:cubicBezTo>
                  <a:pt x="11943987" y="2269525"/>
                  <a:pt x="11940359" y="4539049"/>
                  <a:pt x="11936730" y="6808574"/>
                </a:cubicBezTo>
                <a:lnTo>
                  <a:pt x="0" y="0"/>
                </a:lnTo>
                <a:close/>
              </a:path>
            </a:pathLst>
          </a:custGeom>
          <a:pattFill prst="pct5">
            <a:fgClr>
              <a:schemeClr val="tx1"/>
            </a:fgClr>
            <a:bgClr>
              <a:schemeClr val="bg1"/>
            </a:bgClr>
          </a:pattFill>
        </p:spPr>
        <p:txBody>
          <a:bodyPr wrap="square" anchor="ctr">
            <a:noAutofit/>
          </a:bodyPr>
          <a:lstStyle>
            <a:lvl1pPr marL="0" indent="0" algn="r">
              <a:buFontTx/>
              <a:buNone/>
              <a:defRPr/>
            </a:lvl1pPr>
          </a:lstStyle>
          <a:p>
            <a:r>
              <a:rPr lang="en-US" dirty="0"/>
              <a:t>Drag and Drop</a:t>
            </a:r>
          </a:p>
        </p:txBody>
      </p:sp>
      <p:sp>
        <p:nvSpPr>
          <p:cNvPr id="2" name="Title Placeholder 1">
            <a:extLst>
              <a:ext uri="{FF2B5EF4-FFF2-40B4-BE49-F238E27FC236}">
                <a16:creationId xmlns:a16="http://schemas.microsoft.com/office/drawing/2014/main" id="{390E6B95-ADBB-A442-DE31-D47AA2927EB0}"/>
              </a:ext>
            </a:extLst>
          </p:cNvPr>
          <p:cNvSpPr>
            <a:spLocks noGrp="1"/>
          </p:cNvSpPr>
          <p:nvPr>
            <p:ph type="title"/>
          </p:nvPr>
        </p:nvSpPr>
        <p:spPr>
          <a:xfrm>
            <a:off x="4517073" y="2422524"/>
            <a:ext cx="2855278" cy="396875"/>
          </a:xfrm>
          <a:prstGeom prst="rect">
            <a:avLst/>
          </a:prstGeom>
        </p:spPr>
        <p:txBody>
          <a:bodyPr vert="horz" lIns="91440" tIns="45720" rIns="91440" bIns="45720" rtlCol="0" anchor="ctr">
            <a:noAutofit/>
          </a:bodyPr>
          <a:lstStyle>
            <a:lvl1pPr algn="ctr">
              <a:defRPr sz="4800" b="1"/>
            </a:lvl1pPr>
          </a:lstStyle>
          <a:p>
            <a:r>
              <a:rPr lang="en-US" dirty="0"/>
              <a:t>Click to edit Master title style</a:t>
            </a:r>
          </a:p>
        </p:txBody>
      </p:sp>
      <p:sp>
        <p:nvSpPr>
          <p:cNvPr id="5" name="Date Placeholder 3">
            <a:extLst>
              <a:ext uri="{FF2B5EF4-FFF2-40B4-BE49-F238E27FC236}">
                <a16:creationId xmlns:a16="http://schemas.microsoft.com/office/drawing/2014/main" id="{F9AF6242-4551-B09F-0FD5-7C0DA6695614}"/>
              </a:ext>
            </a:extLst>
          </p:cNvPr>
          <p:cNvSpPr>
            <a:spLocks noGrp="1"/>
          </p:cNvSpPr>
          <p:nvPr>
            <p:ph type="dt" sz="half" idx="2"/>
          </p:nvPr>
        </p:nvSpPr>
        <p:spPr>
          <a:xfrm>
            <a:off x="187960" y="6492874"/>
            <a:ext cx="1582783" cy="365125"/>
          </a:xfrm>
          <a:prstGeom prst="rect">
            <a:avLst/>
          </a:prstGeom>
        </p:spPr>
        <p:txBody>
          <a:bodyPr/>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www.nasa.gov/aam   |   </a:t>
            </a:r>
          </a:p>
        </p:txBody>
      </p:sp>
      <p:sp>
        <p:nvSpPr>
          <p:cNvPr id="6" name="Slide Number Placeholder 5">
            <a:extLst>
              <a:ext uri="{FF2B5EF4-FFF2-40B4-BE49-F238E27FC236}">
                <a16:creationId xmlns:a16="http://schemas.microsoft.com/office/drawing/2014/main" id="{F4E3FE8C-ACB2-057C-433E-8135AED958C2}"/>
              </a:ext>
            </a:extLst>
          </p:cNvPr>
          <p:cNvSpPr>
            <a:spLocks noGrp="1"/>
          </p:cNvSpPr>
          <p:nvPr>
            <p:ph type="sldNum" sz="quarter" idx="4"/>
          </p:nvPr>
        </p:nvSpPr>
        <p:spPr>
          <a:xfrm>
            <a:off x="1584141" y="6492875"/>
            <a:ext cx="462374" cy="365125"/>
          </a:xfrm>
          <a:prstGeom prst="rect">
            <a:avLst/>
          </a:prstGeom>
        </p:spPr>
        <p:txBody>
          <a:bodyPr/>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fld id="{B8AA1CF0-2751-9942-BBAA-4C77DDDF2B1B}" type="slidenum">
              <a:rPr lang="en-US" smtClean="0"/>
              <a:pPr/>
              <a:t>‹#›</a:t>
            </a:fld>
            <a:endParaRPr lang="en-US" dirty="0"/>
          </a:p>
        </p:txBody>
      </p:sp>
    </p:spTree>
    <p:extLst>
      <p:ext uri="{BB962C8B-B14F-4D97-AF65-F5344CB8AC3E}">
        <p14:creationId xmlns:p14="http://schemas.microsoft.com/office/powerpoint/2010/main" val="1674910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ouble Triangle Diamond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CAECB725-C916-FABE-8AC7-7989C1E318A0}"/>
              </a:ext>
            </a:extLst>
          </p:cNvPr>
          <p:cNvSpPr>
            <a:spLocks noGrp="1"/>
          </p:cNvSpPr>
          <p:nvPr>
            <p:ph type="pic" sz="quarter" idx="11" hasCustomPrompt="1"/>
          </p:nvPr>
        </p:nvSpPr>
        <p:spPr>
          <a:xfrm>
            <a:off x="244384" y="0"/>
            <a:ext cx="11947616" cy="6808574"/>
          </a:xfrm>
          <a:custGeom>
            <a:avLst/>
            <a:gdLst>
              <a:gd name="connsiteX0" fmla="*/ 0 w 11392444"/>
              <a:gd name="connsiteY0" fmla="*/ 0 h 6503774"/>
              <a:gd name="connsiteX1" fmla="*/ 11392444 w 11392444"/>
              <a:gd name="connsiteY1" fmla="*/ 0 h 6503774"/>
              <a:gd name="connsiteX2" fmla="*/ 11392444 w 11392444"/>
              <a:gd name="connsiteY2" fmla="*/ 6503774 h 6503774"/>
              <a:gd name="connsiteX0" fmla="*/ 0 w 11947616"/>
              <a:gd name="connsiteY0" fmla="*/ 0 h 6503774"/>
              <a:gd name="connsiteX1" fmla="*/ 11947616 w 11947616"/>
              <a:gd name="connsiteY1" fmla="*/ 0 h 6503774"/>
              <a:gd name="connsiteX2" fmla="*/ 11947616 w 11947616"/>
              <a:gd name="connsiteY2" fmla="*/ 6503774 h 6503774"/>
              <a:gd name="connsiteX3" fmla="*/ 0 w 11947616"/>
              <a:gd name="connsiteY3" fmla="*/ 0 h 6503774"/>
              <a:gd name="connsiteX0" fmla="*/ 0 w 11947616"/>
              <a:gd name="connsiteY0" fmla="*/ 0 h 6808574"/>
              <a:gd name="connsiteX1" fmla="*/ 11947616 w 11947616"/>
              <a:gd name="connsiteY1" fmla="*/ 0 h 6808574"/>
              <a:gd name="connsiteX2" fmla="*/ 11936730 w 11947616"/>
              <a:gd name="connsiteY2" fmla="*/ 6808574 h 6808574"/>
              <a:gd name="connsiteX3" fmla="*/ 0 w 11947616"/>
              <a:gd name="connsiteY3" fmla="*/ 0 h 6808574"/>
            </a:gdLst>
            <a:ahLst/>
            <a:cxnLst>
              <a:cxn ang="0">
                <a:pos x="connsiteX0" y="connsiteY0"/>
              </a:cxn>
              <a:cxn ang="0">
                <a:pos x="connsiteX1" y="connsiteY1"/>
              </a:cxn>
              <a:cxn ang="0">
                <a:pos x="connsiteX2" y="connsiteY2"/>
              </a:cxn>
              <a:cxn ang="0">
                <a:pos x="connsiteX3" y="connsiteY3"/>
              </a:cxn>
            </a:cxnLst>
            <a:rect l="l" t="t" r="r" b="b"/>
            <a:pathLst>
              <a:path w="11947616" h="6808574">
                <a:moveTo>
                  <a:pt x="0" y="0"/>
                </a:moveTo>
                <a:lnTo>
                  <a:pt x="11947616" y="0"/>
                </a:lnTo>
                <a:cubicBezTo>
                  <a:pt x="11943987" y="2269525"/>
                  <a:pt x="11940359" y="4539049"/>
                  <a:pt x="11936730" y="6808574"/>
                </a:cubicBezTo>
                <a:lnTo>
                  <a:pt x="0" y="0"/>
                </a:lnTo>
                <a:close/>
              </a:path>
            </a:pathLst>
          </a:custGeom>
          <a:pattFill prst="pct5">
            <a:fgClr>
              <a:schemeClr val="tx1"/>
            </a:fgClr>
            <a:bgClr>
              <a:schemeClr val="bg1"/>
            </a:bgClr>
          </a:pattFill>
        </p:spPr>
        <p:txBody>
          <a:bodyPr wrap="square" anchor="ctr">
            <a:noAutofit/>
          </a:bodyPr>
          <a:lstStyle>
            <a:lvl1pPr marL="0" indent="0" algn="r">
              <a:buFontTx/>
              <a:buNone/>
              <a:defRPr/>
            </a:lvl1pPr>
          </a:lstStyle>
          <a:p>
            <a:r>
              <a:rPr lang="en-US" dirty="0"/>
              <a:t>Drag and Drop</a:t>
            </a:r>
          </a:p>
        </p:txBody>
      </p:sp>
      <p:sp>
        <p:nvSpPr>
          <p:cNvPr id="4" name="Right Triangle 3">
            <a:extLst>
              <a:ext uri="{FF2B5EF4-FFF2-40B4-BE49-F238E27FC236}">
                <a16:creationId xmlns:a16="http://schemas.microsoft.com/office/drawing/2014/main" id="{1C5E51EE-022D-5983-CDBE-AC201DA0FB04}"/>
              </a:ext>
            </a:extLst>
          </p:cNvPr>
          <p:cNvSpPr/>
          <p:nvPr userDrawn="1"/>
        </p:nvSpPr>
        <p:spPr>
          <a:xfrm>
            <a:off x="0" y="0"/>
            <a:ext cx="12028714" cy="6858000"/>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Placeholder 1">
            <a:extLst>
              <a:ext uri="{FF2B5EF4-FFF2-40B4-BE49-F238E27FC236}">
                <a16:creationId xmlns:a16="http://schemas.microsoft.com/office/drawing/2014/main" id="{5F44B2D4-8F2F-2341-E236-BE830F58C316}"/>
              </a:ext>
            </a:extLst>
          </p:cNvPr>
          <p:cNvSpPr>
            <a:spLocks noGrp="1"/>
          </p:cNvSpPr>
          <p:nvPr>
            <p:ph type="title"/>
          </p:nvPr>
        </p:nvSpPr>
        <p:spPr>
          <a:xfrm>
            <a:off x="4517073" y="2422524"/>
            <a:ext cx="2855278" cy="396875"/>
          </a:xfrm>
          <a:prstGeom prst="rect">
            <a:avLst/>
          </a:prstGeom>
        </p:spPr>
        <p:txBody>
          <a:bodyPr vert="horz" lIns="91440" tIns="45720" rIns="91440" bIns="45720" rtlCol="0" anchor="ctr">
            <a:noAutofit/>
          </a:bodyPr>
          <a:lstStyle>
            <a:lvl1pPr algn="ctr">
              <a:defRPr sz="4800" b="1">
                <a:solidFill>
                  <a:schemeClr val="accent3"/>
                </a:solidFill>
              </a:defRPr>
            </a:lvl1pPr>
          </a:lstStyle>
          <a:p>
            <a:r>
              <a:rPr lang="en-US" dirty="0"/>
              <a:t>Click to edit Master title style</a:t>
            </a:r>
          </a:p>
        </p:txBody>
      </p:sp>
      <p:sp>
        <p:nvSpPr>
          <p:cNvPr id="2" name="Date Placeholder 3">
            <a:extLst>
              <a:ext uri="{FF2B5EF4-FFF2-40B4-BE49-F238E27FC236}">
                <a16:creationId xmlns:a16="http://schemas.microsoft.com/office/drawing/2014/main" id="{CDBEB369-5ED8-976F-CDBC-A1415A6580B4}"/>
              </a:ext>
            </a:extLst>
          </p:cNvPr>
          <p:cNvSpPr>
            <a:spLocks noGrp="1"/>
          </p:cNvSpPr>
          <p:nvPr>
            <p:ph type="dt" sz="half" idx="2"/>
          </p:nvPr>
        </p:nvSpPr>
        <p:spPr>
          <a:xfrm>
            <a:off x="187960" y="6492874"/>
            <a:ext cx="1582783"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r>
              <a:rPr lang="en-US"/>
              <a:t>www.nasa.gov/aam   |   </a:t>
            </a:r>
            <a:endParaRPr lang="en-US" dirty="0"/>
          </a:p>
        </p:txBody>
      </p:sp>
      <p:sp>
        <p:nvSpPr>
          <p:cNvPr id="3" name="Slide Number Placeholder 5">
            <a:extLst>
              <a:ext uri="{FF2B5EF4-FFF2-40B4-BE49-F238E27FC236}">
                <a16:creationId xmlns:a16="http://schemas.microsoft.com/office/drawing/2014/main" id="{2B1686BD-4DB2-3EC1-D21B-42FEAF1A4F35}"/>
              </a:ext>
            </a:extLst>
          </p:cNvPr>
          <p:cNvSpPr>
            <a:spLocks noGrp="1"/>
          </p:cNvSpPr>
          <p:nvPr>
            <p:ph type="sldNum" sz="quarter" idx="4"/>
          </p:nvPr>
        </p:nvSpPr>
        <p:spPr>
          <a:xfrm>
            <a:off x="1584141" y="6492875"/>
            <a:ext cx="462374"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B8AA1CF0-2751-9942-BBAA-4C77DDDF2B1B}" type="slidenum">
              <a:rPr lang="en-US" smtClean="0"/>
              <a:pPr/>
              <a:t>‹#›</a:t>
            </a:fld>
            <a:endParaRPr lang="en-US" dirty="0"/>
          </a:p>
        </p:txBody>
      </p:sp>
    </p:spTree>
    <p:extLst>
      <p:ext uri="{BB962C8B-B14F-4D97-AF65-F5344CB8AC3E}">
        <p14:creationId xmlns:p14="http://schemas.microsoft.com/office/powerpoint/2010/main" val="934395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Bleed Image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C661E3B-CCA8-E70B-B6E0-68F24542791C}"/>
              </a:ext>
            </a:extLst>
          </p:cNvPr>
          <p:cNvSpPr>
            <a:spLocks noGrp="1"/>
          </p:cNvSpPr>
          <p:nvPr>
            <p:ph type="pic" sz="quarter" idx="10" hasCustomPrompt="1"/>
          </p:nvPr>
        </p:nvSpPr>
        <p:spPr>
          <a:xfrm>
            <a:off x="0" y="0"/>
            <a:ext cx="12192000" cy="6858000"/>
          </a:xfrm>
          <a:pattFill prst="pct5">
            <a:fgClr>
              <a:schemeClr val="tx1">
                <a:lumMod val="75000"/>
                <a:lumOff val="25000"/>
              </a:schemeClr>
            </a:fgClr>
            <a:bgClr>
              <a:schemeClr val="bg1"/>
            </a:bgClr>
          </a:pattFill>
        </p:spPr>
        <p:txBody>
          <a:bodyPr anchor="ctr"/>
          <a:lstStyle>
            <a:lvl1pPr marL="0" indent="0" algn="ctr">
              <a:buFontTx/>
              <a:buNone/>
              <a:defRPr/>
            </a:lvl1pPr>
          </a:lstStyle>
          <a:p>
            <a:r>
              <a:rPr lang="en-US" dirty="0"/>
              <a:t>Drag and Drop</a:t>
            </a:r>
          </a:p>
        </p:txBody>
      </p:sp>
      <p:sp>
        <p:nvSpPr>
          <p:cNvPr id="7" name="Title Placeholder 1">
            <a:extLst>
              <a:ext uri="{FF2B5EF4-FFF2-40B4-BE49-F238E27FC236}">
                <a16:creationId xmlns:a16="http://schemas.microsoft.com/office/drawing/2014/main" id="{E4DBB394-9399-16EA-CE91-1262543004C5}"/>
              </a:ext>
            </a:extLst>
          </p:cNvPr>
          <p:cNvSpPr>
            <a:spLocks noGrp="1"/>
          </p:cNvSpPr>
          <p:nvPr>
            <p:ph type="title"/>
          </p:nvPr>
        </p:nvSpPr>
        <p:spPr>
          <a:xfrm>
            <a:off x="187960" y="365125"/>
            <a:ext cx="4784090" cy="396875"/>
          </a:xfrm>
          <a:prstGeom prst="rect">
            <a:avLst/>
          </a:prstGeom>
        </p:spPr>
        <p:txBody>
          <a:bodyPr vert="horz" lIns="91440" tIns="45720" rIns="91440" bIns="45720" rtlCol="0" anchor="ctr">
            <a:normAutofit/>
          </a:bodyPr>
          <a:lstStyle>
            <a:lvl1pPr>
              <a:defRPr b="1">
                <a:solidFill>
                  <a:schemeClr val="bg1"/>
                </a:solidFill>
              </a:defRPr>
            </a:lvl1pPr>
          </a:lstStyle>
          <a:p>
            <a:r>
              <a:rPr lang="en-US" dirty="0"/>
              <a:t>Click to edit Master title style</a:t>
            </a:r>
          </a:p>
        </p:txBody>
      </p:sp>
      <p:sp>
        <p:nvSpPr>
          <p:cNvPr id="5" name="Date Placeholder 3">
            <a:extLst>
              <a:ext uri="{FF2B5EF4-FFF2-40B4-BE49-F238E27FC236}">
                <a16:creationId xmlns:a16="http://schemas.microsoft.com/office/drawing/2014/main" id="{6F3DEC4D-6247-D636-FAC3-136F84B83F39}"/>
              </a:ext>
            </a:extLst>
          </p:cNvPr>
          <p:cNvSpPr>
            <a:spLocks noGrp="1"/>
          </p:cNvSpPr>
          <p:nvPr>
            <p:ph type="dt" sz="half" idx="2"/>
          </p:nvPr>
        </p:nvSpPr>
        <p:spPr>
          <a:xfrm>
            <a:off x="187960" y="6492874"/>
            <a:ext cx="1582783" cy="365125"/>
          </a:xfrm>
          <a:prstGeom prst="rect">
            <a:avLst/>
          </a:prstGeom>
        </p:spPr>
        <p:txBody>
          <a:bodyPr/>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www.nasa.gov/aam   |   </a:t>
            </a:r>
          </a:p>
        </p:txBody>
      </p:sp>
      <p:sp>
        <p:nvSpPr>
          <p:cNvPr id="6" name="Slide Number Placeholder 5">
            <a:extLst>
              <a:ext uri="{FF2B5EF4-FFF2-40B4-BE49-F238E27FC236}">
                <a16:creationId xmlns:a16="http://schemas.microsoft.com/office/drawing/2014/main" id="{B3D36808-E3BF-AA46-DA03-72E2B942923B}"/>
              </a:ext>
            </a:extLst>
          </p:cNvPr>
          <p:cNvSpPr>
            <a:spLocks noGrp="1"/>
          </p:cNvSpPr>
          <p:nvPr>
            <p:ph type="sldNum" sz="quarter" idx="4"/>
          </p:nvPr>
        </p:nvSpPr>
        <p:spPr>
          <a:xfrm>
            <a:off x="1584141" y="6492875"/>
            <a:ext cx="462374" cy="365125"/>
          </a:xfrm>
          <a:prstGeom prst="rect">
            <a:avLst/>
          </a:prstGeom>
        </p:spPr>
        <p:txBody>
          <a:bodyPr/>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fld id="{B8AA1CF0-2751-9942-BBAA-4C77DDDF2B1B}" type="slidenum">
              <a:rPr lang="en-US" smtClean="0"/>
              <a:pPr/>
              <a:t>‹#›</a:t>
            </a:fld>
            <a:endParaRPr lang="en-US" dirty="0"/>
          </a:p>
        </p:txBody>
      </p:sp>
    </p:spTree>
    <p:extLst>
      <p:ext uri="{BB962C8B-B14F-4D97-AF65-F5344CB8AC3E}">
        <p14:creationId xmlns:p14="http://schemas.microsoft.com/office/powerpoint/2010/main" val="2816737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Horizontal Images">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CAEE8C67-0C5D-AAD7-C7FC-4ABD1EDE01EA}"/>
              </a:ext>
            </a:extLst>
          </p:cNvPr>
          <p:cNvSpPr>
            <a:spLocks noGrp="1"/>
          </p:cNvSpPr>
          <p:nvPr>
            <p:ph type="title"/>
          </p:nvPr>
        </p:nvSpPr>
        <p:spPr>
          <a:xfrm>
            <a:off x="187960" y="365125"/>
            <a:ext cx="10515600" cy="396875"/>
          </a:xfrm>
          <a:prstGeom prst="rect">
            <a:avLst/>
          </a:prstGeom>
        </p:spPr>
        <p:txBody>
          <a:bodyPr vert="horz" lIns="91440" tIns="45720" rIns="91440" bIns="45720" rtlCol="0" anchor="ctr">
            <a:normAutofit/>
          </a:bodyPr>
          <a:lstStyle>
            <a:lvl1pPr>
              <a:defRPr b="1"/>
            </a:lvl1pPr>
          </a:lstStyle>
          <a:p>
            <a:r>
              <a:rPr lang="en-US" dirty="0"/>
              <a:t>Click to edit Master title style</a:t>
            </a:r>
          </a:p>
        </p:txBody>
      </p:sp>
      <p:sp>
        <p:nvSpPr>
          <p:cNvPr id="5" name="Picture Placeholder 5">
            <a:extLst>
              <a:ext uri="{FF2B5EF4-FFF2-40B4-BE49-F238E27FC236}">
                <a16:creationId xmlns:a16="http://schemas.microsoft.com/office/drawing/2014/main" id="{6FFBC7CE-379D-5D2F-E5CA-4DBEB5B22AE4}"/>
              </a:ext>
            </a:extLst>
          </p:cNvPr>
          <p:cNvSpPr>
            <a:spLocks noGrp="1"/>
          </p:cNvSpPr>
          <p:nvPr>
            <p:ph type="pic" sz="quarter" idx="17" hasCustomPrompt="1"/>
          </p:nvPr>
        </p:nvSpPr>
        <p:spPr>
          <a:xfrm>
            <a:off x="0" y="1531122"/>
            <a:ext cx="2982686" cy="2677886"/>
          </a:xfrm>
          <a:prstGeom prst="rect">
            <a:avLst/>
          </a:prstGeom>
          <a:pattFill prst="pct5">
            <a:fgClr>
              <a:schemeClr val="bg1">
                <a:lumMod val="75000"/>
              </a:schemeClr>
            </a:fgClr>
            <a:bgClr>
              <a:schemeClr val="bg1"/>
            </a:bgClr>
          </a:pattFill>
        </p:spPr>
        <p:txBody>
          <a:bodyPr anchor="ctr">
            <a:normAutofit/>
          </a:bodyPr>
          <a:lstStyle>
            <a:lvl1pPr algn="ctr">
              <a:defRPr sz="1200" b="0"/>
            </a:lvl1pPr>
          </a:lstStyle>
          <a:p>
            <a:r>
              <a:rPr lang="en-US" dirty="0"/>
              <a:t>Drag &amp; Drop Image</a:t>
            </a:r>
          </a:p>
        </p:txBody>
      </p:sp>
      <p:sp>
        <p:nvSpPr>
          <p:cNvPr id="6" name="Picture Placeholder 5">
            <a:extLst>
              <a:ext uri="{FF2B5EF4-FFF2-40B4-BE49-F238E27FC236}">
                <a16:creationId xmlns:a16="http://schemas.microsoft.com/office/drawing/2014/main" id="{5649009A-EF9F-490B-A328-AFF41959AF95}"/>
              </a:ext>
            </a:extLst>
          </p:cNvPr>
          <p:cNvSpPr>
            <a:spLocks noGrp="1"/>
          </p:cNvSpPr>
          <p:nvPr>
            <p:ph type="pic" sz="quarter" idx="13" hasCustomPrompt="1"/>
          </p:nvPr>
        </p:nvSpPr>
        <p:spPr>
          <a:xfrm>
            <a:off x="3069771" y="1531122"/>
            <a:ext cx="2982686" cy="2677886"/>
          </a:xfrm>
          <a:prstGeom prst="rect">
            <a:avLst/>
          </a:prstGeom>
          <a:pattFill prst="pct5">
            <a:fgClr>
              <a:schemeClr val="bg1">
                <a:lumMod val="75000"/>
              </a:schemeClr>
            </a:fgClr>
            <a:bgClr>
              <a:schemeClr val="bg1"/>
            </a:bgClr>
          </a:pattFill>
        </p:spPr>
        <p:txBody>
          <a:bodyPr anchor="ctr">
            <a:normAutofit/>
          </a:bodyPr>
          <a:lstStyle>
            <a:lvl1pPr algn="ctr">
              <a:defRPr sz="1200" b="0"/>
            </a:lvl1pPr>
          </a:lstStyle>
          <a:p>
            <a:r>
              <a:rPr lang="en-US" dirty="0"/>
              <a:t>Drag &amp; Drop Image</a:t>
            </a:r>
          </a:p>
        </p:txBody>
      </p:sp>
      <p:sp>
        <p:nvSpPr>
          <p:cNvPr id="7" name="Picture Placeholder 5">
            <a:extLst>
              <a:ext uri="{FF2B5EF4-FFF2-40B4-BE49-F238E27FC236}">
                <a16:creationId xmlns:a16="http://schemas.microsoft.com/office/drawing/2014/main" id="{27FDC746-FF4C-DD5B-76BF-7C4CDCA7FC52}"/>
              </a:ext>
            </a:extLst>
          </p:cNvPr>
          <p:cNvSpPr>
            <a:spLocks noGrp="1"/>
          </p:cNvSpPr>
          <p:nvPr>
            <p:ph type="pic" sz="quarter" idx="14" hasCustomPrompt="1"/>
          </p:nvPr>
        </p:nvSpPr>
        <p:spPr>
          <a:xfrm>
            <a:off x="6139542" y="1531122"/>
            <a:ext cx="2982686" cy="2677886"/>
          </a:xfrm>
          <a:prstGeom prst="rect">
            <a:avLst/>
          </a:prstGeom>
          <a:pattFill prst="pct5">
            <a:fgClr>
              <a:schemeClr val="bg1">
                <a:lumMod val="75000"/>
              </a:schemeClr>
            </a:fgClr>
            <a:bgClr>
              <a:schemeClr val="bg1"/>
            </a:bgClr>
          </a:pattFill>
        </p:spPr>
        <p:txBody>
          <a:bodyPr anchor="ctr">
            <a:normAutofit/>
          </a:bodyPr>
          <a:lstStyle>
            <a:lvl1pPr algn="ctr">
              <a:defRPr sz="1200" b="0"/>
            </a:lvl1pPr>
          </a:lstStyle>
          <a:p>
            <a:r>
              <a:rPr lang="en-US" dirty="0"/>
              <a:t>Drag &amp; Drop Image</a:t>
            </a:r>
          </a:p>
        </p:txBody>
      </p:sp>
      <p:sp>
        <p:nvSpPr>
          <p:cNvPr id="8" name="Picture Placeholder 5">
            <a:extLst>
              <a:ext uri="{FF2B5EF4-FFF2-40B4-BE49-F238E27FC236}">
                <a16:creationId xmlns:a16="http://schemas.microsoft.com/office/drawing/2014/main" id="{88B0CAA6-2FD7-855A-72C1-313BF7625384}"/>
              </a:ext>
            </a:extLst>
          </p:cNvPr>
          <p:cNvSpPr>
            <a:spLocks noGrp="1"/>
          </p:cNvSpPr>
          <p:nvPr>
            <p:ph type="pic" sz="quarter" idx="15" hasCustomPrompt="1"/>
          </p:nvPr>
        </p:nvSpPr>
        <p:spPr>
          <a:xfrm>
            <a:off x="9209314" y="1531122"/>
            <a:ext cx="2982686" cy="2677886"/>
          </a:xfrm>
          <a:prstGeom prst="rect">
            <a:avLst/>
          </a:prstGeom>
          <a:pattFill prst="pct5">
            <a:fgClr>
              <a:schemeClr val="bg1">
                <a:lumMod val="75000"/>
              </a:schemeClr>
            </a:fgClr>
            <a:bgClr>
              <a:schemeClr val="bg1"/>
            </a:bgClr>
          </a:pattFill>
        </p:spPr>
        <p:txBody>
          <a:bodyPr anchor="ctr">
            <a:normAutofit/>
          </a:bodyPr>
          <a:lstStyle>
            <a:lvl1pPr algn="ctr">
              <a:defRPr sz="1200" b="0"/>
            </a:lvl1pPr>
          </a:lstStyle>
          <a:p>
            <a:r>
              <a:rPr lang="en-US" dirty="0"/>
              <a:t>Drag &amp; Drop Image</a:t>
            </a:r>
          </a:p>
        </p:txBody>
      </p:sp>
      <p:sp>
        <p:nvSpPr>
          <p:cNvPr id="13" name="Rectangle 12">
            <a:extLst>
              <a:ext uri="{FF2B5EF4-FFF2-40B4-BE49-F238E27FC236}">
                <a16:creationId xmlns:a16="http://schemas.microsoft.com/office/drawing/2014/main" id="{C13622D6-0D2A-0980-6063-68F317EFF5FF}"/>
              </a:ext>
            </a:extLst>
          </p:cNvPr>
          <p:cNvSpPr/>
          <p:nvPr userDrawn="1"/>
        </p:nvSpPr>
        <p:spPr>
          <a:xfrm>
            <a:off x="263741" y="786658"/>
            <a:ext cx="947392" cy="45719"/>
          </a:xfrm>
          <a:prstGeom prst="rect">
            <a:avLst/>
          </a:prstGeom>
          <a:gradFill>
            <a:gsLst>
              <a:gs pos="18000">
                <a:srgbClr val="4F7ABD"/>
              </a:gs>
              <a:gs pos="0">
                <a:srgbClr val="5DA7DA"/>
              </a:gs>
              <a:gs pos="70000">
                <a:schemeClr val="accent2"/>
              </a:gs>
              <a:gs pos="46000">
                <a:srgbClr val="071A3A"/>
              </a:gs>
              <a:gs pos="94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a:extLst>
              <a:ext uri="{FF2B5EF4-FFF2-40B4-BE49-F238E27FC236}">
                <a16:creationId xmlns:a16="http://schemas.microsoft.com/office/drawing/2014/main" id="{54EEA496-6432-B726-7B9E-2A422886E615}"/>
              </a:ext>
            </a:extLst>
          </p:cNvPr>
          <p:cNvSpPr>
            <a:spLocks noGrp="1"/>
          </p:cNvSpPr>
          <p:nvPr>
            <p:ph type="dt" sz="half" idx="2"/>
          </p:nvPr>
        </p:nvSpPr>
        <p:spPr>
          <a:xfrm>
            <a:off x="187960" y="6492874"/>
            <a:ext cx="1582783" cy="365125"/>
          </a:xfrm>
          <a:prstGeom prst="rect">
            <a:avLst/>
          </a:prstGeom>
        </p:spPr>
        <p:txBody>
          <a:bodyPr/>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www.nasa.gov/aam   |   </a:t>
            </a:r>
          </a:p>
        </p:txBody>
      </p:sp>
      <p:sp>
        <p:nvSpPr>
          <p:cNvPr id="10" name="Slide Number Placeholder 5">
            <a:extLst>
              <a:ext uri="{FF2B5EF4-FFF2-40B4-BE49-F238E27FC236}">
                <a16:creationId xmlns:a16="http://schemas.microsoft.com/office/drawing/2014/main" id="{2BEE2079-1BE6-C3E2-DE48-3A3CDC2CAA22}"/>
              </a:ext>
            </a:extLst>
          </p:cNvPr>
          <p:cNvSpPr>
            <a:spLocks noGrp="1"/>
          </p:cNvSpPr>
          <p:nvPr>
            <p:ph type="sldNum" sz="quarter" idx="4"/>
          </p:nvPr>
        </p:nvSpPr>
        <p:spPr>
          <a:xfrm>
            <a:off x="1584141" y="6492875"/>
            <a:ext cx="462374" cy="365125"/>
          </a:xfrm>
          <a:prstGeom prst="rect">
            <a:avLst/>
          </a:prstGeom>
        </p:spPr>
        <p:txBody>
          <a:bodyPr/>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fld id="{B8AA1CF0-2751-9942-BBAA-4C77DDDF2B1B}" type="slidenum">
              <a:rPr lang="en-US" smtClean="0"/>
              <a:pPr/>
              <a:t>‹#›</a:t>
            </a:fld>
            <a:endParaRPr lang="en-US" dirty="0"/>
          </a:p>
        </p:txBody>
      </p:sp>
    </p:spTree>
    <p:extLst>
      <p:ext uri="{BB962C8B-B14F-4D97-AF65-F5344CB8AC3E}">
        <p14:creationId xmlns:p14="http://schemas.microsoft.com/office/powerpoint/2010/main" val="2885943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theme" Target="../theme/theme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3.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3.xml"/><Relationship Id="rId7" Type="http://schemas.openxmlformats.org/officeDocument/2006/relationships/image" Target="../media/image4.pn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theme" Target="../theme/theme4.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AA424F-266D-245F-1620-5469F455F0DA}"/>
              </a:ext>
            </a:extLst>
          </p:cNvPr>
          <p:cNvSpPr>
            <a:spLocks noGrp="1"/>
          </p:cNvSpPr>
          <p:nvPr>
            <p:ph type="title"/>
          </p:nvPr>
        </p:nvSpPr>
        <p:spPr>
          <a:xfrm>
            <a:off x="187960" y="365125"/>
            <a:ext cx="10515600" cy="3968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1A38B83-217B-6EAB-4548-959BA7A404FE}"/>
              </a:ext>
            </a:extLst>
          </p:cNvPr>
          <p:cNvSpPr>
            <a:spLocks noGrp="1"/>
          </p:cNvSpPr>
          <p:nvPr>
            <p:ph type="body" idx="1"/>
          </p:nvPr>
        </p:nvSpPr>
        <p:spPr>
          <a:xfrm>
            <a:off x="187960" y="100266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Date Placeholder 3">
            <a:extLst>
              <a:ext uri="{FF2B5EF4-FFF2-40B4-BE49-F238E27FC236}">
                <a16:creationId xmlns:a16="http://schemas.microsoft.com/office/drawing/2014/main" id="{C9649761-391D-1CA7-6AFA-061FDD1F7719}"/>
              </a:ext>
            </a:extLst>
          </p:cNvPr>
          <p:cNvSpPr>
            <a:spLocks noGrp="1"/>
          </p:cNvSpPr>
          <p:nvPr>
            <p:ph type="dt" sz="half" idx="2"/>
          </p:nvPr>
        </p:nvSpPr>
        <p:spPr>
          <a:xfrm>
            <a:off x="187960" y="6492874"/>
            <a:ext cx="1582783" cy="365125"/>
          </a:xfrm>
          <a:prstGeom prst="rect">
            <a:avLst/>
          </a:prstGeom>
        </p:spPr>
        <p:txBody>
          <a:bodyPr/>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www.nasa.gov/aam   |   </a:t>
            </a:r>
          </a:p>
        </p:txBody>
      </p:sp>
      <p:sp>
        <p:nvSpPr>
          <p:cNvPr id="14" name="Slide Number Placeholder 5">
            <a:extLst>
              <a:ext uri="{FF2B5EF4-FFF2-40B4-BE49-F238E27FC236}">
                <a16:creationId xmlns:a16="http://schemas.microsoft.com/office/drawing/2014/main" id="{533FBCBA-F061-584C-B6A6-EB6C94B2E9E4}"/>
              </a:ext>
            </a:extLst>
          </p:cNvPr>
          <p:cNvSpPr>
            <a:spLocks noGrp="1"/>
          </p:cNvSpPr>
          <p:nvPr>
            <p:ph type="sldNum" sz="quarter" idx="4"/>
          </p:nvPr>
        </p:nvSpPr>
        <p:spPr>
          <a:xfrm>
            <a:off x="1584141" y="6492875"/>
            <a:ext cx="462374" cy="365125"/>
          </a:xfrm>
          <a:prstGeom prst="rect">
            <a:avLst/>
          </a:prstGeom>
        </p:spPr>
        <p:txBody>
          <a:bodyPr/>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fld id="{B8AA1CF0-2751-9942-BBAA-4C77DDDF2B1B}" type="slidenum">
              <a:rPr lang="en-US" smtClean="0"/>
              <a:pPr/>
              <a:t>‹#›</a:t>
            </a:fld>
            <a:endParaRPr lang="en-US" dirty="0"/>
          </a:p>
        </p:txBody>
      </p:sp>
    </p:spTree>
    <p:extLst>
      <p:ext uri="{BB962C8B-B14F-4D97-AF65-F5344CB8AC3E}">
        <p14:creationId xmlns:p14="http://schemas.microsoft.com/office/powerpoint/2010/main" val="1905886669"/>
      </p:ext>
    </p:extLst>
  </p:cSld>
  <p:clrMap bg1="lt1" tx1="dk1" bg2="lt2" tx2="dk2" accent1="accent1" accent2="accent2" accent3="accent3" accent4="accent4" accent5="accent5" accent6="accent6" hlink="hlink" folHlink="folHlink"/>
  <p:sldLayoutIdLst>
    <p:sldLayoutId id="2147483651" r:id="rId1"/>
    <p:sldLayoutId id="2147483663" r:id="rId2"/>
    <p:sldLayoutId id="2147483649" r:id="rId3"/>
    <p:sldLayoutId id="2147483662" r:id="rId4"/>
    <p:sldLayoutId id="2147483654" r:id="rId5"/>
    <p:sldLayoutId id="2147483658" r:id="rId6"/>
    <p:sldLayoutId id="2147483659" r:id="rId7"/>
    <p:sldLayoutId id="2147483667" r:id="rId8"/>
    <p:sldLayoutId id="2147483656" r:id="rId9"/>
    <p:sldLayoutId id="2147483660" r:id="rId10"/>
    <p:sldLayoutId id="2147483652" r:id="rId11"/>
    <p:sldLayoutId id="2147483665" r:id="rId12"/>
    <p:sldLayoutId id="2147483653" r:id="rId13"/>
    <p:sldLayoutId id="2147483666" r:id="rId14"/>
    <p:sldLayoutId id="2147483657" r:id="rId15"/>
    <p:sldLayoutId id="2147483661" r:id="rId16"/>
    <p:sldLayoutId id="2147483655" r:id="rId17"/>
    <p:sldLayoutId id="2147483668" r:id="rId18"/>
    <p:sldLayoutId id="2147483664" r:id="rId19"/>
    <p:sldLayoutId id="2147483669" r:id="rId20"/>
    <p:sldLayoutId id="2147483673" r:id="rId21"/>
    <p:sldLayoutId id="2147483674" r:id="rId22"/>
    <p:sldLayoutId id="2147483757" r:id="rId23"/>
  </p:sldLayoutIdLst>
  <p:hf hdr="0" ftr="0"/>
  <p:txStyles>
    <p:titleStyle>
      <a:lvl1pPr algn="l" defTabSz="914400" rtl="0" eaLnBrk="1" latinLnBrk="0" hangingPunct="1">
        <a:lnSpc>
          <a:spcPct val="90000"/>
        </a:lnSpc>
        <a:spcBef>
          <a:spcPct val="0"/>
        </a:spcBef>
        <a:buNone/>
        <a:defRPr sz="2400" kern="1200">
          <a:solidFill>
            <a:schemeClr val="accent6">
              <a:lumMod val="75000"/>
              <a:lumOff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C2C666-6EE6-2C40-821F-2BB1011D21B1}"/>
              </a:ext>
            </a:extLst>
          </p:cNvPr>
          <p:cNvSpPr>
            <a:spLocks noGrp="1"/>
          </p:cNvSpPr>
          <p:nvPr>
            <p:ph type="title"/>
          </p:nvPr>
        </p:nvSpPr>
        <p:spPr>
          <a:xfrm>
            <a:off x="218755" y="269677"/>
            <a:ext cx="10701291" cy="5228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8123E8-04A7-5941-AEF1-5F03E3277A59}"/>
              </a:ext>
            </a:extLst>
          </p:cNvPr>
          <p:cNvSpPr>
            <a:spLocks noGrp="1"/>
          </p:cNvSpPr>
          <p:nvPr>
            <p:ph type="body" idx="1"/>
          </p:nvPr>
        </p:nvSpPr>
        <p:spPr>
          <a:xfrm>
            <a:off x="218755" y="1195754"/>
            <a:ext cx="11699795" cy="484053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CD512D-3901-69FC-6CC9-BAF98B12CB38}"/>
              </a:ext>
            </a:extLst>
          </p:cNvPr>
          <p:cNvSpPr>
            <a:spLocks noGrp="1"/>
          </p:cNvSpPr>
          <p:nvPr>
            <p:ph type="dt" sz="half" idx="2"/>
          </p:nvPr>
        </p:nvSpPr>
        <p:spPr>
          <a:xfrm>
            <a:off x="187960" y="6492874"/>
            <a:ext cx="1582783" cy="365125"/>
          </a:xfrm>
          <a:prstGeom prst="rect">
            <a:avLst/>
          </a:prstGeom>
        </p:spPr>
        <p:txBody>
          <a:bodyPr/>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www.nasa.gov/aam   |   </a:t>
            </a:r>
          </a:p>
        </p:txBody>
      </p:sp>
      <p:sp>
        <p:nvSpPr>
          <p:cNvPr id="5" name="Slide Number Placeholder 5">
            <a:extLst>
              <a:ext uri="{FF2B5EF4-FFF2-40B4-BE49-F238E27FC236}">
                <a16:creationId xmlns:a16="http://schemas.microsoft.com/office/drawing/2014/main" id="{9DB550C7-B2A0-6FC2-1011-714E984BF44B}"/>
              </a:ext>
            </a:extLst>
          </p:cNvPr>
          <p:cNvSpPr>
            <a:spLocks noGrp="1"/>
          </p:cNvSpPr>
          <p:nvPr>
            <p:ph type="sldNum" sz="quarter" idx="4"/>
          </p:nvPr>
        </p:nvSpPr>
        <p:spPr>
          <a:xfrm>
            <a:off x="1584141" y="6492875"/>
            <a:ext cx="462374" cy="365125"/>
          </a:xfrm>
          <a:prstGeom prst="rect">
            <a:avLst/>
          </a:prstGeom>
        </p:spPr>
        <p:txBody>
          <a:bodyPr/>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fld id="{B8AA1CF0-2751-9942-BBAA-4C77DDDF2B1B}" type="slidenum">
              <a:rPr lang="en-US" smtClean="0"/>
              <a:pPr/>
              <a:t>‹#›</a:t>
            </a:fld>
            <a:endParaRPr lang="en-US" dirty="0"/>
          </a:p>
        </p:txBody>
      </p:sp>
    </p:spTree>
    <p:extLst>
      <p:ext uri="{BB962C8B-B14F-4D97-AF65-F5344CB8AC3E}">
        <p14:creationId xmlns:p14="http://schemas.microsoft.com/office/powerpoint/2010/main" val="207172308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Lst>
  <p:hf hdr="0" ftr="0"/>
  <p:txStyles>
    <p:titleStyle>
      <a:lvl1pPr algn="l" defTabSz="914400" rtl="0" eaLnBrk="1" latinLnBrk="0" hangingPunct="1">
        <a:lnSpc>
          <a:spcPct val="90000"/>
        </a:lnSpc>
        <a:spcBef>
          <a:spcPct val="0"/>
        </a:spcBef>
        <a:buNone/>
        <a:defRPr sz="2800" kern="1200">
          <a:solidFill>
            <a:srgbClr val="1698CD"/>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3D7156-0B65-9243-B039-22235CA7DF95}"/>
              </a:ext>
            </a:extLst>
          </p:cNvPr>
          <p:cNvPicPr>
            <a:picLocks noChangeAspect="1"/>
          </p:cNvPicPr>
          <p:nvPr userDrawn="1"/>
        </p:nvPicPr>
        <p:blipFill>
          <a:blip r:embed="rId14"/>
          <a:stretch>
            <a:fillRect/>
          </a:stretch>
        </p:blipFill>
        <p:spPr>
          <a:xfrm>
            <a:off x="0" y="0"/>
            <a:ext cx="12192000" cy="6858000"/>
          </a:xfrm>
          <a:prstGeom prst="rect">
            <a:avLst/>
          </a:prstGeom>
        </p:spPr>
      </p:pic>
      <p:sp>
        <p:nvSpPr>
          <p:cNvPr id="7" name="Footer Placeholder 3">
            <a:extLst>
              <a:ext uri="{FF2B5EF4-FFF2-40B4-BE49-F238E27FC236}">
                <a16:creationId xmlns:a16="http://schemas.microsoft.com/office/drawing/2014/main" id="{5A10B47C-9AA4-794B-AE8F-F45C2BF06375}"/>
              </a:ext>
            </a:extLst>
          </p:cNvPr>
          <p:cNvSpPr txBox="1">
            <a:spLocks/>
          </p:cNvSpPr>
          <p:nvPr userDrawn="1"/>
        </p:nvSpPr>
        <p:spPr>
          <a:xfrm>
            <a:off x="177800" y="6316133"/>
            <a:ext cx="3149600" cy="355600"/>
          </a:xfrm>
          <a:prstGeom prst="rect">
            <a:avLst/>
          </a:prstGeom>
        </p:spPr>
        <p:txBody>
          <a:bodyPr anchor="ctr"/>
          <a:lstStyle>
            <a:defPPr>
              <a:defRPr lang="en-US"/>
            </a:defPPr>
            <a:lvl1pPr algn="ctr" rtl="0" eaLnBrk="0" fontAlgn="base" hangingPunct="0">
              <a:spcBef>
                <a:spcPct val="0"/>
              </a:spcBef>
              <a:spcAft>
                <a:spcPct val="0"/>
              </a:spcAft>
              <a:defRPr sz="900" kern="1200">
                <a:solidFill>
                  <a:schemeClr val="tx1">
                    <a:tint val="75000"/>
                  </a:schemeClr>
                </a:solidFill>
                <a:latin typeface="55 Helvetica Roman" pitchFamily="1" charset="0"/>
                <a:ea typeface="+mn-ea"/>
                <a:cs typeface="+mn-cs"/>
              </a:defRPr>
            </a:lvl1pPr>
            <a:lvl2pPr marL="365125" indent="92075" algn="l" rtl="0" eaLnBrk="0" fontAlgn="base" hangingPunct="0">
              <a:spcBef>
                <a:spcPct val="0"/>
              </a:spcBef>
              <a:spcAft>
                <a:spcPct val="0"/>
              </a:spcAft>
              <a:defRPr sz="700" kern="1200">
                <a:solidFill>
                  <a:srgbClr val="666666"/>
                </a:solidFill>
                <a:latin typeface="55 Helvetica Roman" pitchFamily="1" charset="0"/>
                <a:ea typeface="+mn-ea"/>
                <a:cs typeface="+mn-cs"/>
              </a:defRPr>
            </a:lvl2pPr>
            <a:lvl3pPr marL="731838" indent="182563" algn="l" rtl="0" eaLnBrk="0" fontAlgn="base" hangingPunct="0">
              <a:spcBef>
                <a:spcPct val="0"/>
              </a:spcBef>
              <a:spcAft>
                <a:spcPct val="0"/>
              </a:spcAft>
              <a:defRPr sz="700" kern="1200">
                <a:solidFill>
                  <a:srgbClr val="666666"/>
                </a:solidFill>
                <a:latin typeface="55 Helvetica Roman" pitchFamily="1" charset="0"/>
                <a:ea typeface="+mn-ea"/>
                <a:cs typeface="+mn-cs"/>
              </a:defRPr>
            </a:lvl3pPr>
            <a:lvl4pPr marL="1098550" indent="273050" algn="l" rtl="0" eaLnBrk="0" fontAlgn="base" hangingPunct="0">
              <a:spcBef>
                <a:spcPct val="0"/>
              </a:spcBef>
              <a:spcAft>
                <a:spcPct val="0"/>
              </a:spcAft>
              <a:defRPr sz="700" kern="1200">
                <a:solidFill>
                  <a:srgbClr val="666666"/>
                </a:solidFill>
                <a:latin typeface="55 Helvetica Roman" pitchFamily="1" charset="0"/>
                <a:ea typeface="+mn-ea"/>
                <a:cs typeface="+mn-cs"/>
              </a:defRPr>
            </a:lvl4pPr>
            <a:lvl5pPr marL="1463675" indent="365125" algn="l" rtl="0" eaLnBrk="0" fontAlgn="base" hangingPunct="0">
              <a:spcBef>
                <a:spcPct val="0"/>
              </a:spcBef>
              <a:spcAft>
                <a:spcPct val="0"/>
              </a:spcAft>
              <a:defRPr sz="700" kern="1200">
                <a:solidFill>
                  <a:srgbClr val="666666"/>
                </a:solidFill>
                <a:latin typeface="55 Helvetica Roman" pitchFamily="1" charset="0"/>
                <a:ea typeface="+mn-ea"/>
                <a:cs typeface="+mn-cs"/>
              </a:defRPr>
            </a:lvl5pPr>
            <a:lvl6pPr marL="2286000" algn="l" defTabSz="914400" rtl="0" eaLnBrk="1" latinLnBrk="0" hangingPunct="1">
              <a:defRPr sz="700" kern="1200">
                <a:solidFill>
                  <a:srgbClr val="666666"/>
                </a:solidFill>
                <a:latin typeface="55 Helvetica Roman" pitchFamily="1" charset="0"/>
                <a:ea typeface="+mn-ea"/>
                <a:cs typeface="+mn-cs"/>
              </a:defRPr>
            </a:lvl6pPr>
            <a:lvl7pPr marL="2743200" algn="l" defTabSz="914400" rtl="0" eaLnBrk="1" latinLnBrk="0" hangingPunct="1">
              <a:defRPr sz="700" kern="1200">
                <a:solidFill>
                  <a:srgbClr val="666666"/>
                </a:solidFill>
                <a:latin typeface="55 Helvetica Roman" pitchFamily="1" charset="0"/>
                <a:ea typeface="+mn-ea"/>
                <a:cs typeface="+mn-cs"/>
              </a:defRPr>
            </a:lvl7pPr>
            <a:lvl8pPr marL="3200400" algn="l" defTabSz="914400" rtl="0" eaLnBrk="1" latinLnBrk="0" hangingPunct="1">
              <a:defRPr sz="700" kern="1200">
                <a:solidFill>
                  <a:srgbClr val="666666"/>
                </a:solidFill>
                <a:latin typeface="55 Helvetica Roman" pitchFamily="1" charset="0"/>
                <a:ea typeface="+mn-ea"/>
                <a:cs typeface="+mn-cs"/>
              </a:defRPr>
            </a:lvl8pPr>
            <a:lvl9pPr marL="3657600" algn="l" defTabSz="914400" rtl="0" eaLnBrk="1" latinLnBrk="0" hangingPunct="1">
              <a:defRPr sz="700" kern="1200">
                <a:solidFill>
                  <a:srgbClr val="666666"/>
                </a:solidFill>
                <a:latin typeface="55 Helvetica Roman" pitchFamily="1" charset="0"/>
                <a:ea typeface="+mn-ea"/>
                <a:cs typeface="+mn-cs"/>
              </a:defRPr>
            </a:lvl9pPr>
          </a:lstStyle>
          <a:p>
            <a:pPr algn="l">
              <a:defRPr/>
            </a:pPr>
            <a:r>
              <a:rPr lang="en-US" altLang="en-US" sz="1067" dirty="0">
                <a:solidFill>
                  <a:schemeClr val="tx1"/>
                </a:solidFill>
                <a:latin typeface="Helvetica" panose="020B0604020202020204" pitchFamily="34" charset="0"/>
                <a:cs typeface="Helvetica" panose="020B0604020202020204" pitchFamily="34" charset="0"/>
              </a:rPr>
              <a:t>National Aeronautics and Space Administration</a:t>
            </a:r>
          </a:p>
        </p:txBody>
      </p:sp>
      <p:sp>
        <p:nvSpPr>
          <p:cNvPr id="8" name="Slide Number Placeholder 4">
            <a:extLst>
              <a:ext uri="{FF2B5EF4-FFF2-40B4-BE49-F238E27FC236}">
                <a16:creationId xmlns:a16="http://schemas.microsoft.com/office/drawing/2014/main" id="{3C72CA50-00D2-2745-9E31-D2A14BCF8CC6}"/>
              </a:ext>
            </a:extLst>
          </p:cNvPr>
          <p:cNvSpPr txBox="1">
            <a:spLocks/>
          </p:cNvSpPr>
          <p:nvPr userDrawn="1"/>
        </p:nvSpPr>
        <p:spPr>
          <a:xfrm>
            <a:off x="10962217" y="6350001"/>
            <a:ext cx="1143000" cy="342900"/>
          </a:xfrm>
          <a:prstGeom prst="rect">
            <a:avLst/>
          </a:prstGeom>
        </p:spPr>
        <p:txBody>
          <a:bodyPr/>
          <a:lstStyle>
            <a:lvl1pPr>
              <a:defRPr sz="700">
                <a:solidFill>
                  <a:srgbClr val="666666"/>
                </a:solidFill>
                <a:latin typeface="55 Helvetica Roman" pitchFamily="1" charset="0"/>
              </a:defRPr>
            </a:lvl1pPr>
            <a:lvl2pPr marL="742950" indent="-285750">
              <a:defRPr sz="700">
                <a:solidFill>
                  <a:srgbClr val="666666"/>
                </a:solidFill>
                <a:latin typeface="55 Helvetica Roman" pitchFamily="1" charset="0"/>
              </a:defRPr>
            </a:lvl2pPr>
            <a:lvl3pPr marL="1143000" indent="-228600">
              <a:defRPr sz="700">
                <a:solidFill>
                  <a:srgbClr val="666666"/>
                </a:solidFill>
                <a:latin typeface="55 Helvetica Roman" pitchFamily="1" charset="0"/>
              </a:defRPr>
            </a:lvl3pPr>
            <a:lvl4pPr marL="1600200" indent="-228600">
              <a:defRPr sz="700">
                <a:solidFill>
                  <a:srgbClr val="666666"/>
                </a:solidFill>
                <a:latin typeface="55 Helvetica Roman" pitchFamily="1" charset="0"/>
              </a:defRPr>
            </a:lvl4pPr>
            <a:lvl5pPr marL="2057400" indent="-228600">
              <a:defRPr sz="700">
                <a:solidFill>
                  <a:srgbClr val="666666"/>
                </a:solidFill>
                <a:latin typeface="55 Helvetica Roman" pitchFamily="1" charset="0"/>
              </a:defRPr>
            </a:lvl5pPr>
            <a:lvl6pPr marL="2514600" indent="-228600" eaLnBrk="0" fontAlgn="base" hangingPunct="0">
              <a:spcBef>
                <a:spcPct val="0"/>
              </a:spcBef>
              <a:spcAft>
                <a:spcPct val="0"/>
              </a:spcAft>
              <a:defRPr sz="700">
                <a:solidFill>
                  <a:srgbClr val="666666"/>
                </a:solidFill>
                <a:latin typeface="55 Helvetica Roman" pitchFamily="1" charset="0"/>
              </a:defRPr>
            </a:lvl6pPr>
            <a:lvl7pPr marL="2971800" indent="-228600" eaLnBrk="0" fontAlgn="base" hangingPunct="0">
              <a:spcBef>
                <a:spcPct val="0"/>
              </a:spcBef>
              <a:spcAft>
                <a:spcPct val="0"/>
              </a:spcAft>
              <a:defRPr sz="700">
                <a:solidFill>
                  <a:srgbClr val="666666"/>
                </a:solidFill>
                <a:latin typeface="55 Helvetica Roman" pitchFamily="1" charset="0"/>
              </a:defRPr>
            </a:lvl7pPr>
            <a:lvl8pPr marL="3429000" indent="-228600" eaLnBrk="0" fontAlgn="base" hangingPunct="0">
              <a:spcBef>
                <a:spcPct val="0"/>
              </a:spcBef>
              <a:spcAft>
                <a:spcPct val="0"/>
              </a:spcAft>
              <a:defRPr sz="700">
                <a:solidFill>
                  <a:srgbClr val="666666"/>
                </a:solidFill>
                <a:latin typeface="55 Helvetica Roman" pitchFamily="1" charset="0"/>
              </a:defRPr>
            </a:lvl8pPr>
            <a:lvl9pPr marL="3886200" indent="-228600" eaLnBrk="0" fontAlgn="base" hangingPunct="0">
              <a:spcBef>
                <a:spcPct val="0"/>
              </a:spcBef>
              <a:spcAft>
                <a:spcPct val="0"/>
              </a:spcAft>
              <a:defRPr sz="700">
                <a:solidFill>
                  <a:srgbClr val="666666"/>
                </a:solidFill>
                <a:latin typeface="55 Helvetica Roman" pitchFamily="1" charset="0"/>
              </a:defRPr>
            </a:lvl9pPr>
          </a:lstStyle>
          <a:p>
            <a:pPr algn="r"/>
            <a:fld id="{6D9B4D91-B0A4-7B4E-BDF0-9F68D15B8FF8}" type="slidenum">
              <a:rPr lang="en-US" altLang="en-US" sz="1067">
                <a:solidFill>
                  <a:schemeClr val="tx1"/>
                </a:solidFill>
                <a:latin typeface="Arial" panose="020B0604020202020204" pitchFamily="34" charset="0"/>
                <a:cs typeface="Arial" panose="020B0604020202020204" pitchFamily="34" charset="0"/>
              </a:rPr>
              <a:pPr algn="r"/>
              <a:t>‹#›</a:t>
            </a:fld>
            <a:endParaRPr lang="en-US" altLang="en-US" sz="1067"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893669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2582" y="164000"/>
            <a:ext cx="11401255" cy="49984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30423" y="789968"/>
            <a:ext cx="11523415" cy="533619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p:nvSpPr>
        <p:spPr>
          <a:xfrm>
            <a:off x="3407463" y="6397186"/>
            <a:ext cx="184731" cy="369332"/>
          </a:xfrm>
          <a:prstGeom prst="rect">
            <a:avLst/>
          </a:prstGeom>
          <a:noFill/>
        </p:spPr>
        <p:txBody>
          <a:bodyPr wrap="none" rtlCol="0">
            <a:spAutoFit/>
          </a:bodyPr>
          <a:lstStyle/>
          <a:p>
            <a:pPr defTabSz="457189"/>
            <a:endParaRPr lang="en-US" sz="1800" dirty="0">
              <a:solidFill>
                <a:prstClr val="black"/>
              </a:solidFill>
              <a:latin typeface="Calibri"/>
              <a:ea typeface="ＭＳ Ｐゴシック" pitchFamily="34" charset="-128"/>
            </a:endParaRPr>
          </a:p>
        </p:txBody>
      </p:sp>
      <p:pic>
        <p:nvPicPr>
          <p:cNvPr id="11" name="Picture 13" descr="NASA insigniaCMYK"/>
          <p:cNvPicPr preferRelativeResize="0">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11290039" y="102770"/>
            <a:ext cx="777875" cy="622300"/>
          </a:xfrm>
          <a:prstGeom prst="rect">
            <a:avLst/>
          </a:prstGeom>
          <a:noFill/>
          <a:ln w="9525">
            <a:noFill/>
            <a:miter lim="800000"/>
            <a:headEnd/>
            <a:tailEnd/>
          </a:ln>
        </p:spPr>
      </p:pic>
      <p:cxnSp>
        <p:nvCxnSpPr>
          <p:cNvPr id="9" name="Straight Connector 8">
            <a:extLst>
              <a:ext uri="{FF2B5EF4-FFF2-40B4-BE49-F238E27FC236}">
                <a16:creationId xmlns:a16="http://schemas.microsoft.com/office/drawing/2014/main" id="{8383750D-EB31-9A4A-A243-65DD8BCA572A}"/>
              </a:ext>
            </a:extLst>
          </p:cNvPr>
          <p:cNvCxnSpPr/>
          <p:nvPr userDrawn="1"/>
        </p:nvCxnSpPr>
        <p:spPr bwMode="auto">
          <a:xfrm>
            <a:off x="304800" y="723900"/>
            <a:ext cx="10363200" cy="1588"/>
          </a:xfrm>
          <a:prstGeom prst="line">
            <a:avLst/>
          </a:prstGeom>
          <a:solidFill>
            <a:schemeClr val="accent1"/>
          </a:solidFill>
          <a:ln w="38100" cap="flat" cmpd="sng" algn="ctr">
            <a:gradFill flip="none" rotWithShape="1">
              <a:gsLst>
                <a:gs pos="0">
                  <a:srgbClr val="800000"/>
                </a:gs>
                <a:gs pos="100000">
                  <a:prstClr val="white"/>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1310183853"/>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Lst>
  <p:hf hdr="0" ftr="0" dt="0"/>
  <p:txStyles>
    <p:titleStyle>
      <a:lvl1pPr algn="l" defTabSz="457189" rtl="0" eaLnBrk="1" latinLnBrk="0" hangingPunct="1">
        <a:lnSpc>
          <a:spcPct val="8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342891" indent="-342891" algn="l" defTabSz="457189" rtl="0" eaLnBrk="1" latinLnBrk="0" hangingPunct="1">
        <a:spcBef>
          <a:spcPct val="20000"/>
        </a:spcBef>
        <a:buFont typeface="Arial"/>
        <a:buChar char="•"/>
        <a:defRPr sz="2400" b="1" kern="1200">
          <a:solidFill>
            <a:schemeClr val="tx1"/>
          </a:solidFill>
          <a:latin typeface="Arial" panose="020B0604020202020204" pitchFamily="34" charset="0"/>
          <a:ea typeface="+mn-ea"/>
          <a:cs typeface="Arial" panose="020B0604020202020204" pitchFamily="34" charset="0"/>
        </a:defRPr>
      </a:lvl1pPr>
      <a:lvl2pPr marL="742932" indent="-285744" algn="l" defTabSz="457189"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2pPr>
      <a:lvl3pPr marL="1142971" indent="-228594" algn="l" defTabSz="457189"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160" indent="-228594" algn="l" defTabSz="457189"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457189"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svg"/><Relationship Id="rId3" Type="http://schemas.openxmlformats.org/officeDocument/2006/relationships/image" Target="../media/image12.png"/><Relationship Id="rId7" Type="http://schemas.openxmlformats.org/officeDocument/2006/relationships/image" Target="../media/image16.tiff"/><Relationship Id="rId12" Type="http://schemas.openxmlformats.org/officeDocument/2006/relationships/image" Target="../media/image21.tiff"/><Relationship Id="rId17" Type="http://schemas.openxmlformats.org/officeDocument/2006/relationships/image" Target="../media/image26.png"/><Relationship Id="rId2" Type="http://schemas.openxmlformats.org/officeDocument/2006/relationships/notesSlide" Target="../notesSlides/notesSlide4.xml"/><Relationship Id="rId16" Type="http://schemas.openxmlformats.org/officeDocument/2006/relationships/image" Target="../media/image25.svg"/><Relationship Id="rId1" Type="http://schemas.openxmlformats.org/officeDocument/2006/relationships/slideLayout" Target="../slideLayouts/slideLayout22.xml"/><Relationship Id="rId6" Type="http://schemas.openxmlformats.org/officeDocument/2006/relationships/image" Target="../media/image15.tiff"/><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tiff"/><Relationship Id="rId4" Type="http://schemas.openxmlformats.org/officeDocument/2006/relationships/image" Target="../media/image13.png"/><Relationship Id="rId9" Type="http://schemas.openxmlformats.org/officeDocument/2006/relationships/image" Target="../media/image18.tiff"/><Relationship Id="rId14" Type="http://schemas.openxmlformats.org/officeDocument/2006/relationships/image" Target="../media/image23.sv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 Id="rId9" Type="http://schemas.openxmlformats.org/officeDocument/2006/relationships/image" Target="../media/image38.jp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text, sky, outdoor, airplane&#10;&#10;Description automatically generated">
            <a:extLst>
              <a:ext uri="{FF2B5EF4-FFF2-40B4-BE49-F238E27FC236}">
                <a16:creationId xmlns:a16="http://schemas.microsoft.com/office/drawing/2014/main" id="{38F4E0F4-5F62-BA30-AC8B-3A46FFD60AD8}"/>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a:xfrm>
            <a:off x="0" y="50800"/>
            <a:ext cx="12192000" cy="6858000"/>
          </a:xfrm>
        </p:spPr>
      </p:pic>
      <p:sp>
        <p:nvSpPr>
          <p:cNvPr id="20" name="Rectangle 19">
            <a:extLst>
              <a:ext uri="{FF2B5EF4-FFF2-40B4-BE49-F238E27FC236}">
                <a16:creationId xmlns:a16="http://schemas.microsoft.com/office/drawing/2014/main" id="{C7F4DC2A-54A5-C913-07A1-DD3308697F3B}"/>
              </a:ext>
            </a:extLst>
          </p:cNvPr>
          <p:cNvSpPr/>
          <p:nvPr/>
        </p:nvSpPr>
        <p:spPr>
          <a:xfrm>
            <a:off x="0" y="4682836"/>
            <a:ext cx="12192000" cy="2238408"/>
          </a:xfrm>
          <a:prstGeom prst="rect">
            <a:avLst/>
          </a:prstGeom>
          <a:gradFill>
            <a:gsLst>
              <a:gs pos="0">
                <a:schemeClr val="accent1">
                  <a:lumMod val="5000"/>
                  <a:lumOff val="95000"/>
                  <a:alpha val="0"/>
                </a:schemeClr>
              </a:gs>
              <a:gs pos="72000">
                <a:srgbClr val="FEFBFA">
                  <a:alpha val="82104"/>
                </a:srgb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a:extLst>
              <a:ext uri="{FF2B5EF4-FFF2-40B4-BE49-F238E27FC236}">
                <a16:creationId xmlns:a16="http://schemas.microsoft.com/office/drawing/2014/main" id="{E35AFBA6-300A-F406-7A97-D2AA687B5FC9}"/>
              </a:ext>
            </a:extLst>
          </p:cNvPr>
          <p:cNvSpPr>
            <a:spLocks noGrp="1"/>
          </p:cNvSpPr>
          <p:nvPr>
            <p:ph type="title"/>
          </p:nvPr>
        </p:nvSpPr>
        <p:spPr>
          <a:xfrm>
            <a:off x="287976" y="5359941"/>
            <a:ext cx="10352316" cy="573026"/>
          </a:xfrm>
        </p:spPr>
        <p:txBody>
          <a:bodyPr>
            <a:normAutofit/>
          </a:bodyPr>
          <a:lstStyle/>
          <a:p>
            <a:r>
              <a:rPr lang="en-US" sz="2800" dirty="0"/>
              <a:t>NASA Advanced Air Mobility (AAM) Overview</a:t>
            </a:r>
          </a:p>
        </p:txBody>
      </p:sp>
      <p:sp>
        <p:nvSpPr>
          <p:cNvPr id="22" name="Text Placeholder 5">
            <a:extLst>
              <a:ext uri="{FF2B5EF4-FFF2-40B4-BE49-F238E27FC236}">
                <a16:creationId xmlns:a16="http://schemas.microsoft.com/office/drawing/2014/main" id="{875F72C7-8198-4B9A-7F11-B4316E80D5C8}"/>
              </a:ext>
            </a:extLst>
          </p:cNvPr>
          <p:cNvSpPr txBox="1">
            <a:spLocks/>
          </p:cNvSpPr>
          <p:nvPr/>
        </p:nvSpPr>
        <p:spPr>
          <a:xfrm>
            <a:off x="398812" y="5956873"/>
            <a:ext cx="9804841" cy="573026"/>
          </a:xfrm>
          <a:prstGeom prst="rect">
            <a:avLst/>
          </a:prstGeom>
        </p:spPr>
        <p:txBody>
          <a:bodyPr lIns="91440" tIns="45720" rIns="91440" bIns="45720" anchor="t"/>
          <a:lstStyle>
            <a:lvl1pPr marL="0" indent="0" algn="l" defTabSz="914400" rtl="0" eaLnBrk="1" latinLnBrk="0" hangingPunct="1">
              <a:lnSpc>
                <a:spcPct val="100000"/>
              </a:lnSpc>
              <a:spcBef>
                <a:spcPts val="1000"/>
              </a:spcBef>
              <a:buFontTx/>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1800" b="1" dirty="0">
                <a:solidFill>
                  <a:schemeClr val="accent5"/>
                </a:solidFill>
                <a:latin typeface="Arial"/>
                <a:cs typeface="Arial"/>
              </a:rPr>
              <a:t>Nancy Mendonca</a:t>
            </a:r>
          </a:p>
          <a:p>
            <a:pPr>
              <a:spcBef>
                <a:spcPts val="600"/>
              </a:spcBef>
            </a:pPr>
            <a:r>
              <a:rPr lang="en-US" sz="1800" b="1" dirty="0">
                <a:solidFill>
                  <a:schemeClr val="accent5"/>
                </a:solidFill>
                <a:latin typeface="Arial"/>
                <a:cs typeface="Arial"/>
              </a:rPr>
              <a:t>Deputy Mission Integration Manager, Advanced Air Mobility</a:t>
            </a:r>
          </a:p>
        </p:txBody>
      </p:sp>
      <p:sp>
        <p:nvSpPr>
          <p:cNvPr id="6" name="Date Placeholder 5">
            <a:extLst>
              <a:ext uri="{FF2B5EF4-FFF2-40B4-BE49-F238E27FC236}">
                <a16:creationId xmlns:a16="http://schemas.microsoft.com/office/drawing/2014/main" id="{4DB8127E-BF69-CF09-1AF1-A475F62BE928}"/>
              </a:ext>
            </a:extLst>
          </p:cNvPr>
          <p:cNvSpPr>
            <a:spLocks noGrp="1"/>
          </p:cNvSpPr>
          <p:nvPr>
            <p:ph type="dt" sz="half" idx="2"/>
          </p:nvPr>
        </p:nvSpPr>
        <p:spPr>
          <a:xfrm>
            <a:off x="10610407" y="6624637"/>
            <a:ext cx="1440379" cy="365125"/>
          </a:xfrm>
        </p:spPr>
        <p:txBody>
          <a:bodyPr/>
          <a:lstStyle/>
          <a:p>
            <a:r>
              <a:rPr lang="en-US" sz="1050" dirty="0"/>
              <a:t>www.nasa.gov/aam</a:t>
            </a:r>
          </a:p>
        </p:txBody>
      </p:sp>
      <p:pic>
        <p:nvPicPr>
          <p:cNvPr id="4" name="Picture 3" descr="A picture containing text, sign&#10;&#10;Description automatically generated">
            <a:extLst>
              <a:ext uri="{FF2B5EF4-FFF2-40B4-BE49-F238E27FC236}">
                <a16:creationId xmlns:a16="http://schemas.microsoft.com/office/drawing/2014/main" id="{F6E2E02B-C0BA-000F-1784-96AC9BC1AD7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7037" y="217159"/>
            <a:ext cx="645536" cy="645536"/>
          </a:xfrm>
          <a:prstGeom prst="rect">
            <a:avLst/>
          </a:prstGeom>
        </p:spPr>
      </p:pic>
      <p:pic>
        <p:nvPicPr>
          <p:cNvPr id="7" name="Picture 6" descr="Logo&#10;&#10;Description automatically generated">
            <a:extLst>
              <a:ext uri="{FF2B5EF4-FFF2-40B4-BE49-F238E27FC236}">
                <a16:creationId xmlns:a16="http://schemas.microsoft.com/office/drawing/2014/main" id="{1EBE22D9-5E65-1F1F-D5C0-355F72309E4C}"/>
              </a:ext>
            </a:extLst>
          </p:cNvPr>
          <p:cNvPicPr>
            <a:picLocks noChangeAspect="1"/>
          </p:cNvPicPr>
          <p:nvPr/>
        </p:nvPicPr>
        <p:blipFill>
          <a:blip r:embed="rId5"/>
          <a:stretch>
            <a:fillRect/>
          </a:stretch>
        </p:blipFill>
        <p:spPr>
          <a:xfrm>
            <a:off x="11047644" y="38356"/>
            <a:ext cx="1003142" cy="1003142"/>
          </a:xfrm>
          <a:prstGeom prst="rect">
            <a:avLst/>
          </a:prstGeom>
        </p:spPr>
      </p:pic>
    </p:spTree>
    <p:extLst>
      <p:ext uri="{BB962C8B-B14F-4D97-AF65-F5344CB8AC3E}">
        <p14:creationId xmlns:p14="http://schemas.microsoft.com/office/powerpoint/2010/main" val="4193720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ign&#10;&#10;Description automatically generated">
            <a:extLst>
              <a:ext uri="{FF2B5EF4-FFF2-40B4-BE49-F238E27FC236}">
                <a16:creationId xmlns:a16="http://schemas.microsoft.com/office/drawing/2014/main" id="{75BD73F0-03B3-6032-886C-EA15066EA63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65567" y="646417"/>
            <a:ext cx="3860865" cy="3860865"/>
          </a:xfrm>
          <a:prstGeom prst="rect">
            <a:avLst/>
          </a:prstGeom>
        </p:spPr>
      </p:pic>
      <p:sp>
        <p:nvSpPr>
          <p:cNvPr id="7" name="TextBox 6">
            <a:extLst>
              <a:ext uri="{FF2B5EF4-FFF2-40B4-BE49-F238E27FC236}">
                <a16:creationId xmlns:a16="http://schemas.microsoft.com/office/drawing/2014/main" id="{62465439-4088-6A2E-7B65-6E4860896CEF}"/>
              </a:ext>
            </a:extLst>
          </p:cNvPr>
          <p:cNvSpPr txBox="1"/>
          <p:nvPr/>
        </p:nvSpPr>
        <p:spPr>
          <a:xfrm>
            <a:off x="1743226" y="4732327"/>
            <a:ext cx="8881588" cy="1760547"/>
          </a:xfrm>
          <a:prstGeom prst="rect">
            <a:avLst/>
          </a:prstGeom>
          <a:noFill/>
        </p:spPr>
        <p:txBody>
          <a:bodyPr wrap="square" rtlCol="0">
            <a:spAutoFit/>
          </a:bodyPr>
          <a:lstStyle/>
          <a:p>
            <a:pPr algn="ctr">
              <a:lnSpc>
                <a:spcPct val="150000"/>
              </a:lnSpc>
            </a:pPr>
            <a:r>
              <a:rPr lang="en-US" sz="2000" b="1" dirty="0">
                <a:solidFill>
                  <a:schemeClr val="accent5"/>
                </a:solidFill>
              </a:rPr>
              <a:t>NASA’s Advanced Air Mobility (AAM) research will help transform our communities by bringing the movement of people and goods off the ground and into the sky. </a:t>
            </a:r>
          </a:p>
          <a:p>
            <a:pPr algn="ctr">
              <a:lnSpc>
                <a:spcPct val="150000"/>
              </a:lnSpc>
            </a:pPr>
            <a:endParaRPr lang="en-US" sz="1400" dirty="0">
              <a:solidFill>
                <a:schemeClr val="tx1">
                  <a:lumMod val="75000"/>
                  <a:lumOff val="25000"/>
                </a:schemeClr>
              </a:solidFill>
            </a:endParaRPr>
          </a:p>
        </p:txBody>
      </p:sp>
      <p:sp>
        <p:nvSpPr>
          <p:cNvPr id="5" name="Date Placeholder 3">
            <a:extLst>
              <a:ext uri="{FF2B5EF4-FFF2-40B4-BE49-F238E27FC236}">
                <a16:creationId xmlns:a16="http://schemas.microsoft.com/office/drawing/2014/main" id="{81ABC40C-C97E-28B7-82B8-A8C03BA95DE5}"/>
              </a:ext>
            </a:extLst>
          </p:cNvPr>
          <p:cNvSpPr>
            <a:spLocks noGrp="1"/>
          </p:cNvSpPr>
          <p:nvPr>
            <p:ph type="dt" sz="half" idx="2"/>
          </p:nvPr>
        </p:nvSpPr>
        <p:spPr>
          <a:xfrm>
            <a:off x="187960" y="6492874"/>
            <a:ext cx="1582783" cy="365125"/>
          </a:xfrm>
          <a:prstGeom prst="rect">
            <a:avLst/>
          </a:prstGeom>
        </p:spPr>
        <p:txBody>
          <a:bodyPr/>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www.nasa.gov/aam   |   </a:t>
            </a:r>
          </a:p>
        </p:txBody>
      </p:sp>
      <p:sp>
        <p:nvSpPr>
          <p:cNvPr id="6" name="Slide Number Placeholder 5">
            <a:extLst>
              <a:ext uri="{FF2B5EF4-FFF2-40B4-BE49-F238E27FC236}">
                <a16:creationId xmlns:a16="http://schemas.microsoft.com/office/drawing/2014/main" id="{629BFC79-5946-71B8-7D7A-9E3238802ACD}"/>
              </a:ext>
            </a:extLst>
          </p:cNvPr>
          <p:cNvSpPr>
            <a:spLocks noGrp="1"/>
          </p:cNvSpPr>
          <p:nvPr>
            <p:ph type="sldNum" sz="quarter" idx="4"/>
          </p:nvPr>
        </p:nvSpPr>
        <p:spPr>
          <a:xfrm>
            <a:off x="1584141" y="6492875"/>
            <a:ext cx="462374" cy="365125"/>
          </a:xfrm>
          <a:prstGeom prst="rect">
            <a:avLst/>
          </a:prstGeom>
        </p:spPr>
        <p:txBody>
          <a:bodyPr/>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fld id="{B8AA1CF0-2751-9942-BBAA-4C77DDDF2B1B}" type="slidenum">
              <a:rPr lang="en-US" smtClean="0"/>
              <a:pPr/>
              <a:t>10</a:t>
            </a:fld>
            <a:endParaRPr lang="en-US" dirty="0"/>
          </a:p>
        </p:txBody>
      </p:sp>
    </p:spTree>
    <p:extLst>
      <p:ext uri="{BB962C8B-B14F-4D97-AF65-F5344CB8AC3E}">
        <p14:creationId xmlns:p14="http://schemas.microsoft.com/office/powerpoint/2010/main" val="1572044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descr="&quot;&quot;">
            <a:extLst>
              <a:ext uri="{FF2B5EF4-FFF2-40B4-BE49-F238E27FC236}">
                <a16:creationId xmlns:a16="http://schemas.microsoft.com/office/drawing/2014/main" id="{87B5F246-B513-EF4D-A237-C45AEF8D6653}"/>
              </a:ext>
            </a:extLst>
          </p:cNvPr>
          <p:cNvSpPr/>
          <p:nvPr/>
        </p:nvSpPr>
        <p:spPr>
          <a:xfrm>
            <a:off x="0" y="6416844"/>
            <a:ext cx="12192000" cy="44115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TextBox 7">
            <a:extLst>
              <a:ext uri="{FF2B5EF4-FFF2-40B4-BE49-F238E27FC236}">
                <a16:creationId xmlns:a16="http://schemas.microsoft.com/office/drawing/2014/main" id="{F94BF474-3FBB-5241-B384-F502CE68008C}"/>
              </a:ext>
            </a:extLst>
          </p:cNvPr>
          <p:cNvSpPr txBox="1"/>
          <p:nvPr/>
        </p:nvSpPr>
        <p:spPr>
          <a:xfrm>
            <a:off x="0" y="6466606"/>
            <a:ext cx="12191999" cy="3416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Four </a:t>
            </a:r>
            <a:r>
              <a:rPr lang="en-US" dirty="0">
                <a:solidFill>
                  <a:srgbClr val="FFFFFF"/>
                </a:solidFill>
                <a:latin typeface="Arial"/>
              </a:rPr>
              <a:t>Aviation </a:t>
            </a:r>
            <a:r>
              <a:rPr kumimoji="0" lang="en-US" sz="1800" b="0" i="0" u="none" strike="noStrike" kern="1200" cap="none" spc="0" normalizeH="0" baseline="0" noProof="0" dirty="0">
                <a:ln>
                  <a:noFill/>
                </a:ln>
                <a:solidFill>
                  <a:srgbClr val="FFFFFF"/>
                </a:solidFill>
                <a:effectLst/>
                <a:uLnTx/>
                <a:uFillTx/>
                <a:latin typeface="Arial"/>
                <a:ea typeface="+mn-ea"/>
                <a:cs typeface="+mn-cs"/>
              </a:rPr>
              <a:t>Transformations</a:t>
            </a:r>
            <a:endParaRPr kumimoji="0" lang="en-US" sz="1800" b="0" i="0" u="none" strike="noStrike" kern="1200" cap="none" spc="300" normalizeH="0" baseline="0" noProof="0" dirty="0">
              <a:ln>
                <a:noFill/>
              </a:ln>
              <a:solidFill>
                <a:srgbClr val="FFFFFF"/>
              </a:solidFill>
              <a:effectLst/>
              <a:uLnTx/>
              <a:uFillTx/>
              <a:latin typeface="Arial" panose="020B0604020202020204" pitchFamily="34" charset="0"/>
              <a:ea typeface="Montserrat" charset="0"/>
              <a:cs typeface="Arial" panose="020B0604020202020204" pitchFamily="34" charset="0"/>
            </a:endParaRPr>
          </a:p>
        </p:txBody>
      </p:sp>
      <p:sp>
        <p:nvSpPr>
          <p:cNvPr id="2" name="Title 1">
            <a:extLst>
              <a:ext uri="{FF2B5EF4-FFF2-40B4-BE49-F238E27FC236}">
                <a16:creationId xmlns:a16="http://schemas.microsoft.com/office/drawing/2014/main" id="{5130AFD5-0A5F-4033-A631-DDF82CDF42E2}"/>
              </a:ext>
            </a:extLst>
          </p:cNvPr>
          <p:cNvSpPr>
            <a:spLocks noGrp="1"/>
          </p:cNvSpPr>
          <p:nvPr>
            <p:ph type="title"/>
          </p:nvPr>
        </p:nvSpPr>
        <p:spPr/>
        <p:txBody>
          <a:bodyPr>
            <a:normAutofit/>
          </a:bodyPr>
          <a:lstStyle/>
          <a:p>
            <a:r>
              <a:rPr lang="en-US" sz="2200">
                <a:solidFill>
                  <a:schemeClr val="bg1"/>
                </a:solidFill>
              </a:rPr>
              <a:t>Four Transformations for Sustainability, Greater Mobility, and Economic Growth</a:t>
            </a:r>
          </a:p>
        </p:txBody>
      </p:sp>
      <p:pic>
        <p:nvPicPr>
          <p:cNvPr id="6" name="Picture 5" descr="NASA Logo">
            <a:extLst>
              <a:ext uri="{FF2B5EF4-FFF2-40B4-BE49-F238E27FC236}">
                <a16:creationId xmlns:a16="http://schemas.microsoft.com/office/drawing/2014/main" id="{B81EBAD3-8104-2540-B1B7-5F43F56BD9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93032" y="261761"/>
            <a:ext cx="737199" cy="609607"/>
          </a:xfrm>
          <a:prstGeom prst="rect">
            <a:avLst/>
          </a:prstGeom>
        </p:spPr>
      </p:pic>
      <p:pic>
        <p:nvPicPr>
          <p:cNvPr id="4" name="Picture 3" descr="Top left image is of an artist illustration of a transonic truss-braced wing aircraft (lower vehicle) and the blended wing body aircraft (upper vehicle) in flight against blue skies with white clouds with the text: Ultra Efficient Airliners.&#10;&#10;Top right image is of an artist illustration of a potential Sky for All depicting many different types of aircraft in the same airspace. Ranging from weather balloons, small aircraft, supersonic aircraft, rockets and unmanned vehicles with the text: Future Airspace and Safety.&#10;&#10;Bottom left image is an artist illustration of a supersonic aircraft in flight over land with the text: High-Speed Commercial Flight.&#10;&#10;Bottom right is an artist illustration of various unmanned aircraft in flight above a city and rural areas with the text: Advanced Air Mobility.">
            <a:extLst>
              <a:ext uri="{FF2B5EF4-FFF2-40B4-BE49-F238E27FC236}">
                <a16:creationId xmlns:a16="http://schemas.microsoft.com/office/drawing/2014/main" id="{4369FF28-41A1-D5B9-A7E0-B42AEF7AC3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4650" cy="6421582"/>
          </a:xfrm>
          <a:prstGeom prst="rect">
            <a:avLst/>
          </a:prstGeom>
        </p:spPr>
      </p:pic>
      <p:sp>
        <p:nvSpPr>
          <p:cNvPr id="5" name="Rectangle 4">
            <a:extLst>
              <a:ext uri="{FF2B5EF4-FFF2-40B4-BE49-F238E27FC236}">
                <a16:creationId xmlns:a16="http://schemas.microsoft.com/office/drawing/2014/main" id="{F370EB2D-DCD9-B44E-B57D-4F68C2F4DB57}"/>
              </a:ext>
            </a:extLst>
          </p:cNvPr>
          <p:cNvSpPr/>
          <p:nvPr/>
        </p:nvSpPr>
        <p:spPr>
          <a:xfrm>
            <a:off x="6080234" y="3251200"/>
            <a:ext cx="6095999" cy="3165644"/>
          </a:xfrm>
          <a:prstGeom prst="rect">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3">
            <a:extLst>
              <a:ext uri="{FF2B5EF4-FFF2-40B4-BE49-F238E27FC236}">
                <a16:creationId xmlns:a16="http://schemas.microsoft.com/office/drawing/2014/main" id="{A0B9B7B2-974F-0F6A-056B-EB0935CBE8E4}"/>
              </a:ext>
            </a:extLst>
          </p:cNvPr>
          <p:cNvSpPr txBox="1">
            <a:spLocks/>
          </p:cNvSpPr>
          <p:nvPr/>
        </p:nvSpPr>
        <p:spPr>
          <a:xfrm>
            <a:off x="187960" y="6492874"/>
            <a:ext cx="1149521" cy="365125"/>
          </a:xfrm>
          <a:prstGeom prst="rect">
            <a:avLst/>
          </a:prstGeom>
        </p:spPr>
        <p:txBody>
          <a:bodyPr/>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www.nasa.gov   |   </a:t>
            </a:r>
          </a:p>
        </p:txBody>
      </p:sp>
      <p:sp>
        <p:nvSpPr>
          <p:cNvPr id="9" name="Slide Number Placeholder 5">
            <a:extLst>
              <a:ext uri="{FF2B5EF4-FFF2-40B4-BE49-F238E27FC236}">
                <a16:creationId xmlns:a16="http://schemas.microsoft.com/office/drawing/2014/main" id="{261F6C5B-1B0E-1D25-43F7-C2DE0B84AC16}"/>
              </a:ext>
            </a:extLst>
          </p:cNvPr>
          <p:cNvSpPr txBox="1">
            <a:spLocks/>
          </p:cNvSpPr>
          <p:nvPr/>
        </p:nvSpPr>
        <p:spPr>
          <a:xfrm>
            <a:off x="1283888" y="6492875"/>
            <a:ext cx="462374" cy="365125"/>
          </a:xfrm>
          <a:prstGeom prst="rect">
            <a:avLst/>
          </a:prstGeom>
        </p:spPr>
        <p:txBody>
          <a:bodyPr/>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AA1CF0-2751-9942-BBAA-4C77DDDF2B1B}" type="slidenum">
              <a:rPr lang="en-US" smtClean="0">
                <a:solidFill>
                  <a:schemeClr val="bg1"/>
                </a:solidFill>
              </a:rPr>
              <a:pPr/>
              <a:t>2</a:t>
            </a:fld>
            <a:endParaRPr lang="en-US" dirty="0">
              <a:solidFill>
                <a:schemeClr val="bg1"/>
              </a:solidFill>
            </a:endParaRPr>
          </a:p>
        </p:txBody>
      </p:sp>
    </p:spTree>
    <p:extLst>
      <p:ext uri="{BB962C8B-B14F-4D97-AF65-F5344CB8AC3E}">
        <p14:creationId xmlns:p14="http://schemas.microsoft.com/office/powerpoint/2010/main" val="76019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descr="Graphic illustration showing the different types of drones in the city, rural areas and wildland firefighting operations.">
            <a:extLst>
              <a:ext uri="{FF2B5EF4-FFF2-40B4-BE49-F238E27FC236}">
                <a16:creationId xmlns:a16="http://schemas.microsoft.com/office/drawing/2014/main" id="{7ABF5C05-C412-06AC-EEC6-69ED82F1AAFF}"/>
              </a:ext>
            </a:extLst>
          </p:cNvPr>
          <p:cNvGrpSpPr/>
          <p:nvPr/>
        </p:nvGrpSpPr>
        <p:grpSpPr>
          <a:xfrm>
            <a:off x="0" y="-62885"/>
            <a:ext cx="12191999" cy="6659217"/>
            <a:chOff x="0" y="198782"/>
            <a:chExt cx="12191999" cy="6659217"/>
          </a:xfrm>
        </p:grpSpPr>
        <p:pic>
          <p:nvPicPr>
            <p:cNvPr id="58" name="UML 2 BG">
              <a:extLst>
                <a:ext uri="{FF2B5EF4-FFF2-40B4-BE49-F238E27FC236}">
                  <a16:creationId xmlns:a16="http://schemas.microsoft.com/office/drawing/2014/main" id="{5EC3B457-EC12-D8F7-836C-90BD4AC5398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899"/>
            <a:stretch/>
          </p:blipFill>
          <p:spPr>
            <a:xfrm>
              <a:off x="0" y="198782"/>
              <a:ext cx="12191999" cy="6659217"/>
            </a:xfrm>
            <a:prstGeom prst="rect">
              <a:avLst/>
            </a:prstGeom>
          </p:spPr>
        </p:pic>
        <p:sp>
          <p:nvSpPr>
            <p:cNvPr id="60" name="TextBox 59">
              <a:extLst>
                <a:ext uri="{FF2B5EF4-FFF2-40B4-BE49-F238E27FC236}">
                  <a16:creationId xmlns:a16="http://schemas.microsoft.com/office/drawing/2014/main" id="{60CCC3A0-FCA0-1551-1B48-33C628253ABF}"/>
                </a:ext>
              </a:extLst>
            </p:cNvPr>
            <p:cNvSpPr txBox="1"/>
            <p:nvPr/>
          </p:nvSpPr>
          <p:spPr>
            <a:xfrm>
              <a:off x="1858494" y="3160525"/>
              <a:ext cx="737702" cy="461665"/>
            </a:xfrm>
            <a:prstGeom prst="rect">
              <a:avLst/>
            </a:prstGeom>
            <a:noFill/>
            <a:effectLst>
              <a:outerShdw dist="12700" dir="2700000" algn="tl" rotWithShape="0">
                <a:prstClr val="black"/>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CDC46"/>
                  </a:solidFill>
                  <a:effectLst>
                    <a:outerShdw blurRad="50800" dist="38100" dir="2700000" algn="tl" rotWithShape="0">
                      <a:prstClr val="black">
                        <a:alpha val="40000"/>
                      </a:prstClr>
                    </a:outerShdw>
                  </a:effectLst>
                  <a:uLnTx/>
                  <a:uFillTx/>
                  <a:latin typeface="Arial"/>
                  <a:ea typeface="+mn-ea"/>
                  <a:cs typeface="+mn-cs"/>
                </a:rPr>
                <a:t>Cargo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CDC46"/>
                  </a:solidFill>
                  <a:effectLst>
                    <a:outerShdw blurRad="50800" dist="38100" dir="2700000" algn="tl" rotWithShape="0">
                      <a:prstClr val="black">
                        <a:alpha val="40000"/>
                      </a:prstClr>
                    </a:outerShdw>
                  </a:effectLst>
                  <a:uLnTx/>
                  <a:uFillTx/>
                  <a:latin typeface="Arial"/>
                  <a:ea typeface="+mn-ea"/>
                  <a:cs typeface="+mn-cs"/>
                </a:rPr>
                <a:t>Delivery</a:t>
              </a:r>
            </a:p>
          </p:txBody>
        </p:sp>
        <p:sp>
          <p:nvSpPr>
            <p:cNvPr id="61" name="TextBox 60">
              <a:extLst>
                <a:ext uri="{FF2B5EF4-FFF2-40B4-BE49-F238E27FC236}">
                  <a16:creationId xmlns:a16="http://schemas.microsoft.com/office/drawing/2014/main" id="{53400C9F-F812-5B4C-836C-5335F5FC2E57}"/>
                </a:ext>
              </a:extLst>
            </p:cNvPr>
            <p:cNvSpPr txBox="1"/>
            <p:nvPr/>
          </p:nvSpPr>
          <p:spPr>
            <a:xfrm>
              <a:off x="6786674" y="5770428"/>
              <a:ext cx="1029449" cy="461665"/>
            </a:xfrm>
            <a:prstGeom prst="rect">
              <a:avLst/>
            </a:prstGeom>
            <a:noFill/>
            <a:effectLst>
              <a:outerShdw dist="12700" dir="2700000" algn="tl" rotWithShape="0">
                <a:prstClr val="black"/>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CDC46"/>
                  </a:solidFill>
                  <a:effectLst>
                    <a:outerShdw blurRad="50800" dist="38100" dir="2700000" algn="tl" rotWithShape="0">
                      <a:prstClr val="black">
                        <a:alpha val="40000"/>
                      </a:prstClr>
                    </a:outerShdw>
                  </a:effectLst>
                  <a:uLnTx/>
                  <a:uFillTx/>
                  <a:latin typeface="Arial"/>
                  <a:ea typeface="+mn-ea"/>
                  <a:cs typeface="+mn-cs"/>
                </a:rPr>
                <a:t>Cross-metro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CDC46"/>
                  </a:solidFill>
                  <a:effectLst>
                    <a:outerShdw blurRad="50800" dist="38100" dir="2700000" algn="tl" rotWithShape="0">
                      <a:prstClr val="black">
                        <a:alpha val="40000"/>
                      </a:prstClr>
                    </a:outerShdw>
                  </a:effectLst>
                  <a:uLnTx/>
                  <a:uFillTx/>
                  <a:latin typeface="Arial"/>
                  <a:ea typeface="+mn-ea"/>
                  <a:cs typeface="+mn-cs"/>
                </a:rPr>
                <a:t>Transfer</a:t>
              </a:r>
            </a:p>
          </p:txBody>
        </p:sp>
        <p:sp>
          <p:nvSpPr>
            <p:cNvPr id="62" name="TextBox 61">
              <a:extLst>
                <a:ext uri="{FF2B5EF4-FFF2-40B4-BE49-F238E27FC236}">
                  <a16:creationId xmlns:a16="http://schemas.microsoft.com/office/drawing/2014/main" id="{900ACD6C-E4F0-230A-1B2E-706F65B5366F}"/>
                </a:ext>
              </a:extLst>
            </p:cNvPr>
            <p:cNvSpPr txBox="1"/>
            <p:nvPr/>
          </p:nvSpPr>
          <p:spPr>
            <a:xfrm>
              <a:off x="5761554" y="3082189"/>
              <a:ext cx="751232" cy="461665"/>
            </a:xfrm>
            <a:prstGeom prst="rect">
              <a:avLst/>
            </a:prstGeom>
            <a:noFill/>
            <a:effectLst>
              <a:outerShdw dist="12700" dir="2700000" algn="tl" rotWithShape="0">
                <a:prstClr val="black"/>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CDC46"/>
                  </a:solidFill>
                  <a:effectLst>
                    <a:outerShdw blurRad="50800" dist="38100" dir="2700000" algn="tl" rotWithShape="0">
                      <a:prstClr val="black">
                        <a:alpha val="40000"/>
                      </a:prstClr>
                    </a:outerShdw>
                  </a:effectLst>
                  <a:uLnTx/>
                  <a:uFillTx/>
                  <a:latin typeface="Arial"/>
                  <a:ea typeface="+mn-ea"/>
                  <a:cs typeface="+mn-cs"/>
                </a:rPr>
                <a:t>Airport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CDC46"/>
                  </a:solidFill>
                  <a:effectLst>
                    <a:outerShdw blurRad="50800" dist="38100" dir="2700000" algn="tl" rotWithShape="0">
                      <a:prstClr val="black">
                        <a:alpha val="40000"/>
                      </a:prstClr>
                    </a:outerShdw>
                  </a:effectLst>
                  <a:uLnTx/>
                  <a:uFillTx/>
                  <a:latin typeface="Arial"/>
                  <a:ea typeface="+mn-ea"/>
                  <a:cs typeface="+mn-cs"/>
                </a:rPr>
                <a:t>Transfer</a:t>
              </a:r>
            </a:p>
          </p:txBody>
        </p:sp>
        <p:sp>
          <p:nvSpPr>
            <p:cNvPr id="63" name="TextBox 62">
              <a:extLst>
                <a:ext uri="{FF2B5EF4-FFF2-40B4-BE49-F238E27FC236}">
                  <a16:creationId xmlns:a16="http://schemas.microsoft.com/office/drawing/2014/main" id="{18F3CD1C-D21A-64C9-E418-F14D9C9E683E}"/>
                </a:ext>
              </a:extLst>
            </p:cNvPr>
            <p:cNvSpPr txBox="1"/>
            <p:nvPr/>
          </p:nvSpPr>
          <p:spPr>
            <a:xfrm>
              <a:off x="9305881" y="3906466"/>
              <a:ext cx="1249061" cy="461665"/>
            </a:xfrm>
            <a:prstGeom prst="rect">
              <a:avLst/>
            </a:prstGeom>
            <a:noFill/>
            <a:effectLst>
              <a:outerShdw dist="12700" dir="2700000" algn="tl" rotWithShape="0">
                <a:prstClr val="black"/>
              </a:outerShdw>
            </a:effectLst>
          </p:spPr>
          <p:txBody>
            <a:bodyPr wrap="none" rtlCol="0">
              <a:spAutoFit/>
            </a:bodyPr>
            <a:lstStyle>
              <a:defPPr>
                <a:defRPr lang="en-US"/>
              </a:defPPr>
              <a:lvl1pPr algn="ctr">
                <a:defRPr sz="1000">
                  <a:solidFill>
                    <a:srgbClr val="6CDC46"/>
                  </a:solidFill>
                  <a:effectLst>
                    <a:outerShdw blurRad="50800" dist="38100" dir="2700000" algn="tl" rotWithShape="0">
                      <a:prstClr val="black">
                        <a:alpha val="40000"/>
                      </a:prstClr>
                    </a:outerShdw>
                  </a:effectLs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CDC46"/>
                  </a:solidFill>
                  <a:effectLst>
                    <a:outerShdw blurRad="50800" dist="38100" dir="2700000" algn="tl" rotWithShape="0">
                      <a:prstClr val="black">
                        <a:alpha val="40000"/>
                      </a:prstClr>
                    </a:outerShdw>
                  </a:effectLst>
                  <a:uLnTx/>
                  <a:uFillTx/>
                  <a:latin typeface="Arial"/>
                  <a:ea typeface="+mn-ea"/>
                  <a:cs typeface="+mn-cs"/>
                </a:rPr>
                <a:t>Medical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CDC46"/>
                  </a:solidFill>
                  <a:effectLst>
                    <a:outerShdw blurRad="50800" dist="38100" dir="2700000" algn="tl" rotWithShape="0">
                      <a:prstClr val="black">
                        <a:alpha val="40000"/>
                      </a:prstClr>
                    </a:outerShdw>
                  </a:effectLst>
                  <a:uLnTx/>
                  <a:uFillTx/>
                  <a:latin typeface="Arial"/>
                  <a:ea typeface="+mn-ea"/>
                  <a:cs typeface="+mn-cs"/>
                </a:rPr>
                <a:t>Supply Delivery</a:t>
              </a:r>
            </a:p>
          </p:txBody>
        </p:sp>
        <p:sp>
          <p:nvSpPr>
            <p:cNvPr id="64" name="TextBox 63">
              <a:extLst>
                <a:ext uri="{FF2B5EF4-FFF2-40B4-BE49-F238E27FC236}">
                  <a16:creationId xmlns:a16="http://schemas.microsoft.com/office/drawing/2014/main" id="{846A920C-0CEC-83A5-EC13-EF7AAC4068C0}"/>
                </a:ext>
              </a:extLst>
            </p:cNvPr>
            <p:cNvSpPr txBox="1"/>
            <p:nvPr/>
          </p:nvSpPr>
          <p:spPr>
            <a:xfrm>
              <a:off x="2079465" y="1176520"/>
              <a:ext cx="1343638"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Arial"/>
                  <a:ea typeface="+mn-ea"/>
                  <a:cs typeface="+mn-cs"/>
                </a:rPr>
                <a:t>Rural Operations</a:t>
              </a:r>
            </a:p>
          </p:txBody>
        </p:sp>
        <p:sp>
          <p:nvSpPr>
            <p:cNvPr id="65" name="TextBox 64">
              <a:extLst>
                <a:ext uri="{FF2B5EF4-FFF2-40B4-BE49-F238E27FC236}">
                  <a16:creationId xmlns:a16="http://schemas.microsoft.com/office/drawing/2014/main" id="{679BA0CA-6B2C-13E0-8076-A70CFA8D0C31}"/>
                </a:ext>
              </a:extLst>
            </p:cNvPr>
            <p:cNvSpPr txBox="1"/>
            <p:nvPr/>
          </p:nvSpPr>
          <p:spPr>
            <a:xfrm>
              <a:off x="5598507" y="1776715"/>
              <a:ext cx="139493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Arial"/>
                  <a:ea typeface="+mn-ea"/>
                  <a:cs typeface="+mn-cs"/>
                </a:rPr>
                <a:t>Urban Operations</a:t>
              </a:r>
            </a:p>
          </p:txBody>
        </p:sp>
        <p:sp>
          <p:nvSpPr>
            <p:cNvPr id="66" name="TextBox 65">
              <a:extLst>
                <a:ext uri="{FF2B5EF4-FFF2-40B4-BE49-F238E27FC236}">
                  <a16:creationId xmlns:a16="http://schemas.microsoft.com/office/drawing/2014/main" id="{68EA1231-FC36-6DC2-706A-614DF422E713}"/>
                </a:ext>
              </a:extLst>
            </p:cNvPr>
            <p:cNvSpPr txBox="1"/>
            <p:nvPr/>
          </p:nvSpPr>
          <p:spPr>
            <a:xfrm>
              <a:off x="2693576" y="5370129"/>
              <a:ext cx="774571" cy="461665"/>
            </a:xfrm>
            <a:prstGeom prst="rect">
              <a:avLst/>
            </a:prstGeom>
            <a:noFill/>
            <a:effectLst>
              <a:outerShdw dist="12700" dir="2700000" algn="tl" rotWithShape="0">
                <a:prstClr val="black"/>
              </a:outerShdw>
            </a:effectLst>
          </p:spPr>
          <p:txBody>
            <a:bodyPr wrap="none" rtlCol="0">
              <a:spAutoFit/>
            </a:bodyPr>
            <a:lstStyle>
              <a:defPPr>
                <a:defRPr lang="en-US"/>
              </a:defPPr>
              <a:lvl1pPr algn="ctr">
                <a:defRPr sz="1000">
                  <a:solidFill>
                    <a:srgbClr val="6CDC46"/>
                  </a:solidFill>
                  <a:effectLst>
                    <a:outerShdw blurRad="50800" dist="38100" dir="2700000" algn="tl" rotWithShape="0">
                      <a:prstClr val="black">
                        <a:alpha val="40000"/>
                      </a:prstClr>
                    </a:outerShdw>
                  </a:effectLs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CDC46"/>
                  </a:solidFill>
                  <a:effectLst>
                    <a:outerShdw blurRad="50800" dist="38100" dir="2700000" algn="tl" rotWithShape="0">
                      <a:prstClr val="black">
                        <a:alpha val="40000"/>
                      </a:prstClr>
                    </a:outerShdw>
                  </a:effectLst>
                  <a:uLnTx/>
                  <a:uFillTx/>
                  <a:latin typeface="Arial"/>
                  <a:ea typeface="+mn-ea"/>
                  <a:cs typeface="+mn-cs"/>
                </a:rPr>
                <a:t>Inter-city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6CDC46"/>
                  </a:solidFill>
                  <a:effectLst>
                    <a:outerShdw blurRad="50800" dist="38100" dir="2700000" algn="tl" rotWithShape="0">
                      <a:prstClr val="black">
                        <a:alpha val="40000"/>
                      </a:prstClr>
                    </a:outerShdw>
                  </a:effectLst>
                  <a:uLnTx/>
                  <a:uFillTx/>
                  <a:latin typeface="Arial"/>
                  <a:ea typeface="+mn-ea"/>
                  <a:cs typeface="+mn-cs"/>
                </a:rPr>
                <a:t>eCTOL</a:t>
              </a:r>
              <a:endParaRPr kumimoji="0" lang="en-US" sz="1200" b="0" i="0" u="none" strike="noStrike" kern="1200" cap="none" spc="0" normalizeH="0" baseline="0" noProof="0" dirty="0">
                <a:ln>
                  <a:noFill/>
                </a:ln>
                <a:solidFill>
                  <a:srgbClr val="6CDC46"/>
                </a:solidFill>
                <a:effectLst>
                  <a:outerShdw blurRad="50800" dist="38100" dir="2700000" algn="tl" rotWithShape="0">
                    <a:prstClr val="black">
                      <a:alpha val="40000"/>
                    </a:prstClr>
                  </a:outerShdw>
                </a:effectLst>
                <a:uLnTx/>
                <a:uFillTx/>
                <a:latin typeface="Arial"/>
                <a:ea typeface="+mn-ea"/>
                <a:cs typeface="+mn-cs"/>
              </a:endParaRPr>
            </a:p>
          </p:txBody>
        </p:sp>
        <p:sp>
          <p:nvSpPr>
            <p:cNvPr id="67" name="TextBox 66">
              <a:extLst>
                <a:ext uri="{FF2B5EF4-FFF2-40B4-BE49-F238E27FC236}">
                  <a16:creationId xmlns:a16="http://schemas.microsoft.com/office/drawing/2014/main" id="{23286980-EAE8-EC05-886A-D40077AC706F}"/>
                </a:ext>
              </a:extLst>
            </p:cNvPr>
            <p:cNvSpPr txBox="1"/>
            <p:nvPr/>
          </p:nvSpPr>
          <p:spPr>
            <a:xfrm>
              <a:off x="10769637" y="3562628"/>
              <a:ext cx="950901" cy="461665"/>
            </a:xfrm>
            <a:prstGeom prst="rect">
              <a:avLst/>
            </a:prstGeom>
            <a:noFill/>
            <a:effectLst>
              <a:outerShdw dist="12700" dir="2700000" algn="tl" rotWithShape="0">
                <a:prstClr val="black"/>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EE781"/>
                  </a:solidFill>
                  <a:effectLst>
                    <a:outerShdw blurRad="50800" dist="38100" dir="2700000" algn="tl" rotWithShape="0">
                      <a:prstClr val="black">
                        <a:alpha val="40000"/>
                      </a:prstClr>
                    </a:outerShdw>
                  </a:effectLst>
                  <a:uLnTx/>
                  <a:uFillTx/>
                  <a:latin typeface="Arial"/>
                  <a:ea typeface="+mn-ea"/>
                  <a:cs typeface="+mn-cs"/>
                </a:rPr>
                <a:t>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EE781"/>
                  </a:solidFill>
                  <a:effectLst>
                    <a:outerShdw blurRad="50800" dist="38100" dir="2700000" algn="tl" rotWithShape="0">
                      <a:prstClr val="black">
                        <a:alpha val="40000"/>
                      </a:prstClr>
                    </a:outerShdw>
                  </a:effectLst>
                  <a:uLnTx/>
                  <a:uFillTx/>
                  <a:latin typeface="Arial"/>
                  <a:ea typeface="+mn-ea"/>
                  <a:cs typeface="+mn-cs"/>
                </a:rPr>
                <a:t>Ambulance</a:t>
              </a:r>
            </a:p>
          </p:txBody>
        </p:sp>
        <p:sp>
          <p:nvSpPr>
            <p:cNvPr id="68" name="TextBox 67">
              <a:extLst>
                <a:ext uri="{FF2B5EF4-FFF2-40B4-BE49-F238E27FC236}">
                  <a16:creationId xmlns:a16="http://schemas.microsoft.com/office/drawing/2014/main" id="{9CAD27F7-ABA7-8154-CBD7-A32AC47B6FD2}"/>
                </a:ext>
              </a:extLst>
            </p:cNvPr>
            <p:cNvSpPr txBox="1"/>
            <p:nvPr/>
          </p:nvSpPr>
          <p:spPr>
            <a:xfrm>
              <a:off x="7224116" y="2415994"/>
              <a:ext cx="737702" cy="461665"/>
            </a:xfrm>
            <a:prstGeom prst="rect">
              <a:avLst/>
            </a:prstGeom>
            <a:noFill/>
            <a:effectLst>
              <a:outerShdw dist="12700" dir="2700000" algn="tl" rotWithShape="0">
                <a:prstClr val="black"/>
              </a:outerShdw>
            </a:effectLst>
          </p:spPr>
          <p:txBody>
            <a:bodyPr wrap="none" rtlCol="0">
              <a:spAutoFit/>
            </a:bodyPr>
            <a:lstStyle>
              <a:defPPr>
                <a:defRPr lang="en-US"/>
              </a:defPPr>
              <a:lvl1pPr>
                <a:defRPr sz="1100">
                  <a:solidFill>
                    <a:srgbClr val="EEE781"/>
                  </a:solidFill>
                  <a:effectLst>
                    <a:outerShdw blurRad="50800" dist="38100" dir="2700000" algn="tl" rotWithShape="0">
                      <a:prstClr val="black">
                        <a:alpha val="40000"/>
                      </a:prstClr>
                    </a:outerShdw>
                  </a:effectLs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EE781"/>
                  </a:solidFill>
                  <a:effectLst>
                    <a:outerShdw blurRad="50800" dist="38100" dir="2700000" algn="tl" rotWithShape="0">
                      <a:prstClr val="black">
                        <a:alpha val="40000"/>
                      </a:prstClr>
                    </a:outerShdw>
                  </a:effectLst>
                  <a:uLnTx/>
                  <a:uFillTx/>
                  <a:latin typeface="Arial"/>
                  <a:ea typeface="+mn-ea"/>
                  <a:cs typeface="+mn-cs"/>
                </a:rPr>
                <a:t>Cargo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EE781"/>
                  </a:solidFill>
                  <a:effectLst>
                    <a:outerShdw blurRad="50800" dist="38100" dir="2700000" algn="tl" rotWithShape="0">
                      <a:prstClr val="black">
                        <a:alpha val="40000"/>
                      </a:prstClr>
                    </a:outerShdw>
                  </a:effectLst>
                  <a:uLnTx/>
                  <a:uFillTx/>
                  <a:latin typeface="Arial"/>
                  <a:ea typeface="+mn-ea"/>
                  <a:cs typeface="+mn-cs"/>
                </a:rPr>
                <a:t>Delivery</a:t>
              </a:r>
            </a:p>
          </p:txBody>
        </p:sp>
        <p:sp>
          <p:nvSpPr>
            <p:cNvPr id="69" name="TextBox 68">
              <a:extLst>
                <a:ext uri="{FF2B5EF4-FFF2-40B4-BE49-F238E27FC236}">
                  <a16:creationId xmlns:a16="http://schemas.microsoft.com/office/drawing/2014/main" id="{E12F5DA4-1985-E642-A2D6-6B5AF826BBD5}"/>
                </a:ext>
              </a:extLst>
            </p:cNvPr>
            <p:cNvSpPr txBox="1"/>
            <p:nvPr/>
          </p:nvSpPr>
          <p:spPr>
            <a:xfrm>
              <a:off x="7682425" y="4271780"/>
              <a:ext cx="934872" cy="461665"/>
            </a:xfrm>
            <a:prstGeom prst="rect">
              <a:avLst/>
            </a:prstGeom>
            <a:noFill/>
            <a:effectLst>
              <a:outerShdw dist="12700" dir="2700000" algn="tl" rotWithShape="0">
                <a:prstClr val="black"/>
              </a:outerShdw>
            </a:effectLst>
          </p:spPr>
          <p:txBody>
            <a:bodyPr wrap="none" rtlCol="0">
              <a:spAutoFit/>
            </a:bodyPr>
            <a:lstStyle>
              <a:defPPr>
                <a:defRPr lang="en-US"/>
              </a:defPPr>
              <a:lvl1pPr>
                <a:defRPr sz="1100">
                  <a:solidFill>
                    <a:srgbClr val="EEE781"/>
                  </a:solidFill>
                  <a:effectLst>
                    <a:outerShdw blurRad="50800" dist="38100" dir="2700000" algn="tl" rotWithShape="0">
                      <a:prstClr val="black">
                        <a:alpha val="40000"/>
                      </a:prstClr>
                    </a:outerShdw>
                  </a:effectLs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EE781"/>
                  </a:solidFill>
                  <a:effectLst>
                    <a:outerShdw blurRad="50800" dist="38100" dir="2700000" algn="tl" rotWithShape="0">
                      <a:prstClr val="black">
                        <a:alpha val="40000"/>
                      </a:prstClr>
                    </a:outerShdw>
                  </a:effectLst>
                  <a:uLnTx/>
                  <a:uFillTx/>
                  <a:latin typeface="Arial"/>
                  <a:ea typeface="+mn-ea"/>
                  <a:cs typeface="+mn-cs"/>
                </a:rPr>
                <a:t>Fleet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EE781"/>
                  </a:solidFill>
                  <a:effectLst>
                    <a:outerShdw blurRad="50800" dist="38100" dir="2700000" algn="tl" rotWithShape="0">
                      <a:prstClr val="black">
                        <a:alpha val="40000"/>
                      </a:prstClr>
                    </a:outerShdw>
                  </a:effectLst>
                  <a:uLnTx/>
                  <a:uFillTx/>
                  <a:latin typeface="Arial"/>
                  <a:ea typeface="+mn-ea"/>
                  <a:cs typeface="+mn-cs"/>
                </a:rPr>
                <a:t>Operations</a:t>
              </a:r>
            </a:p>
          </p:txBody>
        </p:sp>
        <p:sp>
          <p:nvSpPr>
            <p:cNvPr id="70" name="TextBox 69">
              <a:extLst>
                <a:ext uri="{FF2B5EF4-FFF2-40B4-BE49-F238E27FC236}">
                  <a16:creationId xmlns:a16="http://schemas.microsoft.com/office/drawing/2014/main" id="{572AF208-4B8D-887A-51AB-D400C0EA4F12}"/>
                </a:ext>
              </a:extLst>
            </p:cNvPr>
            <p:cNvSpPr txBox="1"/>
            <p:nvPr/>
          </p:nvSpPr>
          <p:spPr>
            <a:xfrm>
              <a:off x="3296525" y="2762828"/>
              <a:ext cx="823110" cy="461665"/>
            </a:xfrm>
            <a:prstGeom prst="rect">
              <a:avLst/>
            </a:prstGeom>
            <a:noFill/>
            <a:effectLst>
              <a:outerShdw dist="12700" dir="2700000" algn="tl" rotWithShape="0">
                <a:prstClr val="black"/>
              </a:outerShdw>
            </a:effectLst>
          </p:spPr>
          <p:txBody>
            <a:bodyPr wrap="none" rtlCol="0">
              <a:spAutoFit/>
            </a:bodyPr>
            <a:lstStyle>
              <a:defPPr>
                <a:defRPr lang="en-US"/>
              </a:defPPr>
              <a:lvl1pPr algn="ctr">
                <a:defRPr sz="1000">
                  <a:solidFill>
                    <a:srgbClr val="EEE781"/>
                  </a:solidFill>
                  <a:effectLst>
                    <a:outerShdw blurRad="50800" dist="38100" dir="2700000" algn="tl" rotWithShape="0">
                      <a:prstClr val="black">
                        <a:alpha val="40000"/>
                      </a:prstClr>
                    </a:outerShdw>
                  </a:effectLs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EE781"/>
                  </a:solidFill>
                  <a:effectLst>
                    <a:outerShdw blurRad="50800" dist="38100" dir="2700000" algn="tl" rotWithShape="0">
                      <a:prstClr val="black">
                        <a:alpha val="40000"/>
                      </a:prstClr>
                    </a:outerShdw>
                  </a:effectLst>
                  <a:uLnTx/>
                  <a:uFillTx/>
                  <a:latin typeface="Arial"/>
                  <a:ea typeface="+mn-ea"/>
                  <a:cs typeface="+mn-cs"/>
                </a:rPr>
                <a:t>Inter-city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EEE781"/>
                  </a:solidFill>
                  <a:effectLst>
                    <a:outerShdw blurRad="50800" dist="38100" dir="2700000" algn="tl" rotWithShape="0">
                      <a:prstClr val="black">
                        <a:alpha val="40000"/>
                      </a:prstClr>
                    </a:outerShdw>
                  </a:effectLst>
                  <a:uLnTx/>
                  <a:uFillTx/>
                  <a:latin typeface="Arial"/>
                  <a:ea typeface="+mn-ea"/>
                  <a:cs typeface="+mn-cs"/>
                </a:rPr>
                <a:t>eC</a:t>
              </a:r>
              <a:r>
                <a:rPr kumimoji="0" lang="en-US" sz="1200" b="0" i="0" u="none" strike="noStrike" kern="1200" cap="none" spc="0" normalizeH="0" baseline="0" noProof="0" dirty="0">
                  <a:ln>
                    <a:noFill/>
                  </a:ln>
                  <a:solidFill>
                    <a:srgbClr val="EEE781"/>
                  </a:solidFill>
                  <a:effectLst>
                    <a:outerShdw blurRad="50800" dist="38100" dir="2700000" algn="tl" rotWithShape="0">
                      <a:prstClr val="black">
                        <a:alpha val="40000"/>
                      </a:prstClr>
                    </a:outerShdw>
                  </a:effectLst>
                  <a:uLnTx/>
                  <a:uFillTx/>
                  <a:latin typeface="Arial"/>
                  <a:ea typeface="+mn-ea"/>
                  <a:cs typeface="+mn-cs"/>
                </a:rPr>
                <a:t>/STOL</a:t>
              </a:r>
            </a:p>
          </p:txBody>
        </p:sp>
        <p:sp>
          <p:nvSpPr>
            <p:cNvPr id="71" name="TextBox 70">
              <a:extLst>
                <a:ext uri="{FF2B5EF4-FFF2-40B4-BE49-F238E27FC236}">
                  <a16:creationId xmlns:a16="http://schemas.microsoft.com/office/drawing/2014/main" id="{7B6F0E4B-8CCB-BE85-AC27-7F350987A97D}"/>
                </a:ext>
              </a:extLst>
            </p:cNvPr>
            <p:cNvSpPr txBox="1"/>
            <p:nvPr/>
          </p:nvSpPr>
          <p:spPr>
            <a:xfrm>
              <a:off x="4485664" y="3024438"/>
              <a:ext cx="774572" cy="461665"/>
            </a:xfrm>
            <a:prstGeom prst="rect">
              <a:avLst/>
            </a:prstGeom>
            <a:noFill/>
            <a:effectLst>
              <a:outerShdw dist="12700" dir="2700000" algn="tl" rotWithShape="0">
                <a:prstClr val="black"/>
              </a:outerShdw>
            </a:effectLst>
          </p:spPr>
          <p:txBody>
            <a:bodyPr wrap="none" lIns="91440" tIns="45720" rIns="91440" bIns="45720" rtlCol="0" anchor="t">
              <a:spAutoFit/>
            </a:bodyPr>
            <a:lstStyle>
              <a:defPPr>
                <a:defRPr lang="en-US"/>
              </a:defPPr>
              <a:lvl1pPr>
                <a:defRPr sz="1100">
                  <a:solidFill>
                    <a:srgbClr val="EEE781"/>
                  </a:solidFill>
                  <a:effectLst>
                    <a:outerShdw blurRad="50800" dist="38100" dir="2700000" algn="tl" rotWithShape="0">
                      <a:prstClr val="black">
                        <a:alpha val="40000"/>
                      </a:prstClr>
                    </a:outerShdw>
                  </a:effectLs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A34A"/>
                  </a:solidFill>
                  <a:effectLst>
                    <a:outerShdw blurRad="50800" dist="38100" dir="2700000" algn="tl" rotWithShape="0">
                      <a:prstClr val="black">
                        <a:alpha val="40000"/>
                      </a:prstClr>
                    </a:outerShdw>
                  </a:effectLst>
                  <a:uLnTx/>
                  <a:uFillTx/>
                  <a:latin typeface="Arial"/>
                  <a:ea typeface="+mn-ea"/>
                  <a:cs typeface="+mn-cs"/>
                </a:rPr>
                <a:t>Inter-city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A34A"/>
                  </a:solidFill>
                  <a:effectLst>
                    <a:outerShdw blurRad="50800" dist="38100" dir="2700000" algn="tl" rotWithShape="0">
                      <a:prstClr val="black">
                        <a:alpha val="40000"/>
                      </a:prstClr>
                    </a:outerShdw>
                  </a:effectLst>
                  <a:uLnTx/>
                  <a:uFillTx/>
                  <a:latin typeface="Arial"/>
                  <a:ea typeface="+mn-ea"/>
                  <a:cs typeface="+mn-cs"/>
                </a:rPr>
                <a:t>eVTOL</a:t>
              </a:r>
            </a:p>
          </p:txBody>
        </p:sp>
        <p:sp>
          <p:nvSpPr>
            <p:cNvPr id="72" name="TextBox 71">
              <a:extLst>
                <a:ext uri="{FF2B5EF4-FFF2-40B4-BE49-F238E27FC236}">
                  <a16:creationId xmlns:a16="http://schemas.microsoft.com/office/drawing/2014/main" id="{413A158C-2D55-FCF9-DE42-9AE783892CA0}"/>
                </a:ext>
              </a:extLst>
            </p:cNvPr>
            <p:cNvSpPr txBox="1"/>
            <p:nvPr/>
          </p:nvSpPr>
          <p:spPr>
            <a:xfrm>
              <a:off x="4301310" y="5482655"/>
              <a:ext cx="1377301" cy="461665"/>
            </a:xfrm>
            <a:prstGeom prst="rect">
              <a:avLst/>
            </a:prstGeom>
            <a:noFill/>
            <a:effectLst>
              <a:outerShdw dist="12700" dir="2700000" algn="tl" rotWithShape="0">
                <a:prstClr val="black"/>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A34A"/>
                  </a:solidFill>
                  <a:effectLst>
                    <a:outerShdw blurRad="50800" dist="38100" dir="2700000" algn="tl" rotWithShape="0">
                      <a:prstClr val="black">
                        <a:alpha val="40000"/>
                      </a:prstClr>
                    </a:outerShdw>
                  </a:effectLst>
                  <a:uLnTx/>
                  <a:uFillTx/>
                  <a:latin typeface="Arial"/>
                  <a:ea typeface="+mn-ea"/>
                  <a:cs typeface="+mn-cs"/>
                </a:rPr>
                <a:t>Small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A34A"/>
                  </a:solidFill>
                  <a:effectLst>
                    <a:outerShdw blurRad="50800" dist="38100" dir="2700000" algn="tl" rotWithShape="0">
                      <a:prstClr val="black">
                        <a:alpha val="40000"/>
                      </a:prstClr>
                    </a:outerShdw>
                  </a:effectLst>
                  <a:uLnTx/>
                  <a:uFillTx/>
                  <a:latin typeface="Arial"/>
                  <a:ea typeface="+mn-ea"/>
                  <a:cs typeface="+mn-cs"/>
                </a:rPr>
                <a:t>Package Delivery</a:t>
              </a:r>
            </a:p>
          </p:txBody>
        </p:sp>
        <p:sp>
          <p:nvSpPr>
            <p:cNvPr id="73" name="TextBox 72">
              <a:extLst>
                <a:ext uri="{FF2B5EF4-FFF2-40B4-BE49-F238E27FC236}">
                  <a16:creationId xmlns:a16="http://schemas.microsoft.com/office/drawing/2014/main" id="{9ECA7BBB-B0DF-6F9B-26E4-39F4C700FCE7}"/>
                </a:ext>
              </a:extLst>
            </p:cNvPr>
            <p:cNvSpPr txBox="1"/>
            <p:nvPr/>
          </p:nvSpPr>
          <p:spPr>
            <a:xfrm>
              <a:off x="227758" y="2089601"/>
              <a:ext cx="787396" cy="461665"/>
            </a:xfrm>
            <a:prstGeom prst="rect">
              <a:avLst/>
            </a:prstGeom>
            <a:noFill/>
            <a:effectLst>
              <a:outerShdw dist="12700" dir="2700000" algn="tl" rotWithShape="0">
                <a:prstClr val="black"/>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A34A"/>
                  </a:solidFill>
                  <a:effectLst>
                    <a:outerShdw blurRad="50800" dist="38100" dir="2700000" algn="tl" rotWithShape="0">
                      <a:prstClr val="black">
                        <a:alpha val="40000"/>
                      </a:prstClr>
                    </a:outerShdw>
                  </a:effectLst>
                  <a:uLnTx/>
                  <a:uFillTx/>
                  <a:latin typeface="Arial"/>
                  <a:ea typeface="+mn-ea"/>
                  <a:cs typeface="+mn-cs"/>
                </a:rPr>
                <a:t>Regional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A34A"/>
                  </a:solidFill>
                  <a:effectLst>
                    <a:outerShdw blurRad="50800" dist="38100" dir="2700000" algn="tl" rotWithShape="0">
                      <a:prstClr val="black">
                        <a:alpha val="40000"/>
                      </a:prstClr>
                    </a:outerShdw>
                  </a:effectLst>
                  <a:uLnTx/>
                  <a:uFillTx/>
                  <a:latin typeface="Arial"/>
                  <a:ea typeface="+mn-ea"/>
                  <a:cs typeface="+mn-cs"/>
                </a:rPr>
                <a:t>Network</a:t>
              </a:r>
            </a:p>
          </p:txBody>
        </p:sp>
        <p:sp>
          <p:nvSpPr>
            <p:cNvPr id="74" name="TextBox 73">
              <a:extLst>
                <a:ext uri="{FF2B5EF4-FFF2-40B4-BE49-F238E27FC236}">
                  <a16:creationId xmlns:a16="http://schemas.microsoft.com/office/drawing/2014/main" id="{8A755A5B-9F3C-34C9-94D7-A44844788430}"/>
                </a:ext>
              </a:extLst>
            </p:cNvPr>
            <p:cNvSpPr txBox="1"/>
            <p:nvPr/>
          </p:nvSpPr>
          <p:spPr>
            <a:xfrm>
              <a:off x="7496394" y="1411292"/>
              <a:ext cx="1011815" cy="461665"/>
            </a:xfrm>
            <a:prstGeom prst="rect">
              <a:avLst/>
            </a:prstGeom>
            <a:noFill/>
            <a:effectLst>
              <a:outerShdw dist="12700" dir="2700000" algn="tl" rotWithShape="0">
                <a:prstClr val="black"/>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A34A"/>
                  </a:solidFill>
                  <a:effectLst>
                    <a:outerShdw blurRad="50800" dist="38100" dir="2700000" algn="tl" rotWithShape="0">
                      <a:prstClr val="black">
                        <a:alpha val="40000"/>
                      </a:prstClr>
                    </a:outerShdw>
                  </a:effectLst>
                  <a:uLnTx/>
                  <a:uFillTx/>
                  <a:latin typeface="Arial"/>
                  <a:ea typeface="+mn-ea"/>
                  <a:cs typeface="+mn-cs"/>
                </a:rPr>
                <a:t>On Demand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A34A"/>
                  </a:solidFill>
                  <a:effectLst>
                    <a:outerShdw blurRad="50800" dist="38100" dir="2700000" algn="tl" rotWithShape="0">
                      <a:prstClr val="black">
                        <a:alpha val="40000"/>
                      </a:prstClr>
                    </a:outerShdw>
                  </a:effectLst>
                  <a:uLnTx/>
                  <a:uFillTx/>
                  <a:latin typeface="Arial"/>
                  <a:ea typeface="+mn-ea"/>
                  <a:cs typeface="+mn-cs"/>
                </a:rPr>
                <a:t>Air-Taxi</a:t>
              </a:r>
            </a:p>
          </p:txBody>
        </p:sp>
        <p:sp>
          <p:nvSpPr>
            <p:cNvPr id="75" name="TextBox 74">
              <a:extLst>
                <a:ext uri="{FF2B5EF4-FFF2-40B4-BE49-F238E27FC236}">
                  <a16:creationId xmlns:a16="http://schemas.microsoft.com/office/drawing/2014/main" id="{51A89264-7AA5-7B33-6314-992FC2ABC742}"/>
                </a:ext>
              </a:extLst>
            </p:cNvPr>
            <p:cNvSpPr txBox="1"/>
            <p:nvPr/>
          </p:nvSpPr>
          <p:spPr>
            <a:xfrm>
              <a:off x="7682425" y="769277"/>
              <a:ext cx="194348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Arial"/>
                  <a:ea typeface="+mn-ea"/>
                  <a:cs typeface="+mn-cs"/>
                </a:rPr>
                <a:t>Wildland Firefighting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Arial"/>
                  <a:ea typeface="+mn-ea"/>
                  <a:cs typeface="+mn-cs"/>
                </a:rPr>
                <a:t>Operations</a:t>
              </a:r>
            </a:p>
          </p:txBody>
        </p:sp>
      </p:grpSp>
      <p:sp>
        <p:nvSpPr>
          <p:cNvPr id="14" name="Title 13">
            <a:extLst>
              <a:ext uri="{FF2B5EF4-FFF2-40B4-BE49-F238E27FC236}">
                <a16:creationId xmlns:a16="http://schemas.microsoft.com/office/drawing/2014/main" id="{1797EAB1-5E33-42F6-4338-B1AD4AB1689C}"/>
              </a:ext>
            </a:extLst>
          </p:cNvPr>
          <p:cNvSpPr>
            <a:spLocks noGrp="1"/>
          </p:cNvSpPr>
          <p:nvPr>
            <p:ph type="title"/>
          </p:nvPr>
        </p:nvSpPr>
        <p:spPr>
          <a:xfrm>
            <a:off x="313891" y="104912"/>
            <a:ext cx="10908940" cy="560564"/>
          </a:xfrm>
        </p:spPr>
        <p:txBody>
          <a:bodyPr>
            <a:normAutofit/>
          </a:bodyPr>
          <a:lstStyle/>
          <a:p>
            <a:r>
              <a:rPr lang="en-US" sz="3200" b="1" dirty="0">
                <a:solidFill>
                  <a:schemeClr val="bg1"/>
                </a:solidFill>
                <a:effectLst>
                  <a:outerShdw blurRad="38100" dist="38100" dir="2700000" algn="tl">
                    <a:srgbClr val="000000">
                      <a:alpha val="43137"/>
                    </a:srgbClr>
                  </a:outerShdw>
                </a:effectLst>
              </a:rPr>
              <a:t>Advanced Air Mobility</a:t>
            </a:r>
          </a:p>
        </p:txBody>
      </p:sp>
      <p:sp>
        <p:nvSpPr>
          <p:cNvPr id="76" name="Rectangle 75" descr="&quot;&quot;">
            <a:extLst>
              <a:ext uri="{FF2B5EF4-FFF2-40B4-BE49-F238E27FC236}">
                <a16:creationId xmlns:a16="http://schemas.microsoft.com/office/drawing/2014/main" id="{377FFE5E-D4EB-5344-686D-ACFF30F917F7}"/>
              </a:ext>
            </a:extLst>
          </p:cNvPr>
          <p:cNvSpPr/>
          <p:nvPr/>
        </p:nvSpPr>
        <p:spPr>
          <a:xfrm>
            <a:off x="90" y="6192292"/>
            <a:ext cx="12191821" cy="665708"/>
          </a:xfrm>
          <a:prstGeom prst="rect">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err="1">
              <a:ln>
                <a:noFill/>
              </a:ln>
              <a:solidFill>
                <a:srgbClr val="000000"/>
              </a:solidFill>
              <a:effectLst/>
              <a:uLnTx/>
              <a:uFillTx/>
              <a:latin typeface="Arial"/>
              <a:ea typeface="+mn-ea"/>
              <a:cs typeface="+mn-cs"/>
            </a:endParaRPr>
          </a:p>
        </p:txBody>
      </p:sp>
      <p:sp>
        <p:nvSpPr>
          <p:cNvPr id="77" name="TextBox 76">
            <a:extLst>
              <a:ext uri="{FF2B5EF4-FFF2-40B4-BE49-F238E27FC236}">
                <a16:creationId xmlns:a16="http://schemas.microsoft.com/office/drawing/2014/main" id="{60F4A49C-3ABB-1BAD-10BB-1718711D068E}"/>
              </a:ext>
            </a:extLst>
          </p:cNvPr>
          <p:cNvSpPr txBox="1">
            <a:spLocks/>
          </p:cNvSpPr>
          <p:nvPr/>
        </p:nvSpPr>
        <p:spPr>
          <a:xfrm>
            <a:off x="1316301" y="6201996"/>
            <a:ext cx="9559398" cy="615553"/>
          </a:xfrm>
          <a:prstGeom prst="rect">
            <a:avLst/>
          </a:prstGeom>
        </p:spPr>
        <p:txBody>
          <a:bodyPr vert="horz" wrap="square" lIns="0" tIns="0" rIns="0" bIns="0" rtlCol="0" anchor="ctr" anchorCtr="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0" marR="0" lvl="0" indent="0" algn="ctr" defTabSz="895350" rtl="0" eaLnBrk="1" fontAlgn="auto" latinLnBrk="0" hangingPunct="1">
              <a:lnSpc>
                <a:spcPct val="100000"/>
              </a:lnSpc>
              <a:spcBef>
                <a:spcPts val="0"/>
              </a:spcBef>
              <a:spcAft>
                <a:spcPts val="0"/>
              </a:spcAft>
              <a:buClr>
                <a:srgbClr val="44546A"/>
              </a:buClr>
              <a:buSzPct val="100000"/>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Arial"/>
              </a:rPr>
              <a:t>Safe, sustainable, affordable, and accessible aviation </a:t>
            </a:r>
          </a:p>
          <a:p>
            <a:pPr marL="0" marR="0" lvl="0" indent="0" algn="ctr" defTabSz="895350" rtl="0" eaLnBrk="1" fontAlgn="auto" latinLnBrk="0" hangingPunct="1">
              <a:lnSpc>
                <a:spcPct val="100000"/>
              </a:lnSpc>
              <a:spcBef>
                <a:spcPts val="0"/>
              </a:spcBef>
              <a:spcAft>
                <a:spcPts val="0"/>
              </a:spcAft>
              <a:buClr>
                <a:srgbClr val="44546A"/>
              </a:buClr>
              <a:buSzPct val="100000"/>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Arial"/>
              </a:rPr>
              <a:t>for transformational local and intraregional missions</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Date Placeholder 3">
            <a:extLst>
              <a:ext uri="{FF2B5EF4-FFF2-40B4-BE49-F238E27FC236}">
                <a16:creationId xmlns:a16="http://schemas.microsoft.com/office/drawing/2014/main" id="{D1EC4346-49E0-3246-B88E-6CB238B74452}"/>
              </a:ext>
            </a:extLst>
          </p:cNvPr>
          <p:cNvSpPr>
            <a:spLocks noGrp="1"/>
          </p:cNvSpPr>
          <p:nvPr>
            <p:ph type="dt" sz="half" idx="2"/>
          </p:nvPr>
        </p:nvSpPr>
        <p:spPr>
          <a:xfrm>
            <a:off x="187960" y="6492874"/>
            <a:ext cx="1582783" cy="365125"/>
          </a:xfrm>
          <a:prstGeom prst="rect">
            <a:avLst/>
          </a:prstGeom>
        </p:spPr>
        <p:txBody>
          <a:bodyPr/>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solidFill>
                  <a:schemeClr val="bg1"/>
                </a:solidFill>
              </a:rPr>
              <a:t>www.nasa.gov/aam   |   </a:t>
            </a:r>
          </a:p>
        </p:txBody>
      </p:sp>
      <p:sp>
        <p:nvSpPr>
          <p:cNvPr id="5" name="Slide Number Placeholder 5">
            <a:extLst>
              <a:ext uri="{FF2B5EF4-FFF2-40B4-BE49-F238E27FC236}">
                <a16:creationId xmlns:a16="http://schemas.microsoft.com/office/drawing/2014/main" id="{746AB3E9-0A00-16DD-7E24-D4C14F9BD047}"/>
              </a:ext>
            </a:extLst>
          </p:cNvPr>
          <p:cNvSpPr>
            <a:spLocks noGrp="1"/>
          </p:cNvSpPr>
          <p:nvPr>
            <p:ph type="sldNum" sz="quarter" idx="4"/>
          </p:nvPr>
        </p:nvSpPr>
        <p:spPr>
          <a:xfrm>
            <a:off x="1584141" y="6492875"/>
            <a:ext cx="462374" cy="365125"/>
          </a:xfrm>
          <a:prstGeom prst="rect">
            <a:avLst/>
          </a:prstGeom>
        </p:spPr>
        <p:txBody>
          <a:bodyPr/>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fld id="{B8AA1CF0-2751-9942-BBAA-4C77DDDF2B1B}" type="slidenum">
              <a:rPr lang="en-US" smtClean="0">
                <a:solidFill>
                  <a:schemeClr val="bg1"/>
                </a:solidFill>
              </a:rPr>
              <a:pPr/>
              <a:t>3</a:t>
            </a:fld>
            <a:endParaRPr lang="en-US" dirty="0">
              <a:solidFill>
                <a:schemeClr val="bg1"/>
              </a:solidFill>
            </a:endParaRPr>
          </a:p>
        </p:txBody>
      </p:sp>
    </p:spTree>
    <p:extLst>
      <p:ext uri="{BB962C8B-B14F-4D97-AF65-F5344CB8AC3E}">
        <p14:creationId xmlns:p14="http://schemas.microsoft.com/office/powerpoint/2010/main" val="1642408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itle 10">
            <a:extLst>
              <a:ext uri="{FF2B5EF4-FFF2-40B4-BE49-F238E27FC236}">
                <a16:creationId xmlns:a16="http://schemas.microsoft.com/office/drawing/2014/main" id="{1AB8DBB5-9D98-4698-12A4-73A084A3482B}"/>
              </a:ext>
            </a:extLst>
          </p:cNvPr>
          <p:cNvSpPr txBox="1">
            <a:spLocks/>
          </p:cNvSpPr>
          <p:nvPr/>
        </p:nvSpPr>
        <p:spPr>
          <a:xfrm>
            <a:off x="151235" y="481284"/>
            <a:ext cx="11224336" cy="914400"/>
          </a:xfrm>
          <a:prstGeom prst="rect">
            <a:avLst/>
          </a:prstGeom>
        </p:spPr>
        <p:txBody>
          <a:bodyPr vert="horz" lIns="91440" tIns="45720" rIns="91440" bIns="45720" rtlCol="0" anchor="ctr">
            <a:normAutofit fontScale="92500"/>
          </a:bodyPr>
          <a:lstStyle>
            <a:lvl1pPr marR="0" lvl="0" indent="0" fontAlgn="auto">
              <a:lnSpc>
                <a:spcPct val="90000"/>
              </a:lnSpc>
              <a:spcBef>
                <a:spcPct val="0"/>
              </a:spcBef>
              <a:spcAft>
                <a:spcPts val="0"/>
              </a:spcAft>
              <a:buClrTx/>
              <a:buSzTx/>
              <a:buFontTx/>
              <a:buNone/>
              <a:tabLst/>
              <a:defRPr sz="2000" spc="300">
                <a:solidFill>
                  <a:srgbClr val="1698CD"/>
                </a:solidFill>
                <a:latin typeface="Arial"/>
                <a:ea typeface="+mj-ea"/>
                <a:cs typeface="+mj-cs"/>
              </a:defRPr>
            </a:lvl1pPr>
          </a:lstStyle>
          <a:p>
            <a:r>
              <a:rPr lang="en-US" sz="4400" b="1" dirty="0">
                <a:latin typeface="+mj-lt"/>
              </a:rPr>
              <a:t>AAM Architecture System of Systems</a:t>
            </a:r>
          </a:p>
        </p:txBody>
      </p:sp>
      <p:grpSp>
        <p:nvGrpSpPr>
          <p:cNvPr id="2" name="Group 1" descr="Puzzle pieces.">
            <a:extLst>
              <a:ext uri="{FF2B5EF4-FFF2-40B4-BE49-F238E27FC236}">
                <a16:creationId xmlns:a16="http://schemas.microsoft.com/office/drawing/2014/main" id="{80113C6E-E89E-2EFA-C0B0-D2C97C7DCE1D}"/>
              </a:ext>
            </a:extLst>
          </p:cNvPr>
          <p:cNvGrpSpPr/>
          <p:nvPr/>
        </p:nvGrpSpPr>
        <p:grpSpPr>
          <a:xfrm>
            <a:off x="0" y="1550125"/>
            <a:ext cx="12192000" cy="5268686"/>
            <a:chOff x="0" y="1589314"/>
            <a:chExt cx="12192000" cy="5268686"/>
          </a:xfrm>
        </p:grpSpPr>
        <p:sp>
          <p:nvSpPr>
            <p:cNvPr id="8" name="Freeform 7">
              <a:extLst>
                <a:ext uri="{FF2B5EF4-FFF2-40B4-BE49-F238E27FC236}">
                  <a16:creationId xmlns:a16="http://schemas.microsoft.com/office/drawing/2014/main" id="{F40370FC-619B-6665-8869-36A983B8D215}"/>
                </a:ext>
              </a:extLst>
            </p:cNvPr>
            <p:cNvSpPr/>
            <p:nvPr/>
          </p:nvSpPr>
          <p:spPr>
            <a:xfrm>
              <a:off x="6097906" y="1589314"/>
              <a:ext cx="6089011" cy="1757943"/>
            </a:xfrm>
            <a:custGeom>
              <a:avLst/>
              <a:gdLst>
                <a:gd name="connsiteX0" fmla="*/ 0 w 3878913"/>
                <a:gd name="connsiteY0" fmla="*/ 0 h 1105947"/>
                <a:gd name="connsiteX1" fmla="*/ 0 w 3878913"/>
                <a:gd name="connsiteY1" fmla="*/ 454200 h 1105947"/>
                <a:gd name="connsiteX2" fmla="*/ 26718 w 3878913"/>
                <a:gd name="connsiteY2" fmla="*/ 467154 h 1105947"/>
                <a:gd name="connsiteX3" fmla="*/ 92297 w 3878913"/>
                <a:gd name="connsiteY3" fmla="*/ 447723 h 1105947"/>
                <a:gd name="connsiteX4" fmla="*/ 102822 w 3878913"/>
                <a:gd name="connsiteY4" fmla="*/ 441246 h 1105947"/>
                <a:gd name="connsiteX5" fmla="*/ 103632 w 3878913"/>
                <a:gd name="connsiteY5" fmla="*/ 441246 h 1105947"/>
                <a:gd name="connsiteX6" fmla="*/ 103632 w 3878913"/>
                <a:gd name="connsiteY6" fmla="*/ 441246 h 1105947"/>
                <a:gd name="connsiteX7" fmla="*/ 160306 w 3878913"/>
                <a:gd name="connsiteY7" fmla="*/ 427482 h 1105947"/>
                <a:gd name="connsiteX8" fmla="*/ 284988 w 3878913"/>
                <a:gd name="connsiteY8" fmla="*/ 552164 h 1105947"/>
                <a:gd name="connsiteX9" fmla="*/ 160306 w 3878913"/>
                <a:gd name="connsiteY9" fmla="*/ 676847 h 1105947"/>
                <a:gd name="connsiteX10" fmla="*/ 103632 w 3878913"/>
                <a:gd name="connsiteY10" fmla="*/ 663083 h 1105947"/>
                <a:gd name="connsiteX11" fmla="*/ 103632 w 3878913"/>
                <a:gd name="connsiteY11" fmla="*/ 663083 h 1105947"/>
                <a:gd name="connsiteX12" fmla="*/ 102822 w 3878913"/>
                <a:gd name="connsiteY12" fmla="*/ 663083 h 1105947"/>
                <a:gd name="connsiteX13" fmla="*/ 92297 w 3878913"/>
                <a:gd name="connsiteY13" fmla="*/ 656606 h 1105947"/>
                <a:gd name="connsiteX14" fmla="*/ 26718 w 3878913"/>
                <a:gd name="connsiteY14" fmla="*/ 637175 h 1105947"/>
                <a:gd name="connsiteX15" fmla="*/ 0 w 3878913"/>
                <a:gd name="connsiteY15" fmla="*/ 650129 h 1105947"/>
                <a:gd name="connsiteX16" fmla="*/ 0 w 3878913"/>
                <a:gd name="connsiteY16" fmla="*/ 1105948 h 1105947"/>
                <a:gd name="connsiteX17" fmla="*/ 1290543 w 3878913"/>
                <a:gd name="connsiteY17" fmla="*/ 1105948 h 1105947"/>
                <a:gd name="connsiteX18" fmla="*/ 1290543 w 3878913"/>
                <a:gd name="connsiteY18" fmla="*/ 1103519 h 1105947"/>
                <a:gd name="connsiteX19" fmla="*/ 2834498 w 3878913"/>
                <a:gd name="connsiteY19" fmla="*/ 1103519 h 1105947"/>
                <a:gd name="connsiteX20" fmla="*/ 2844213 w 3878913"/>
                <a:gd name="connsiteY20" fmla="*/ 1080040 h 1105947"/>
                <a:gd name="connsiteX21" fmla="*/ 2824782 w 3878913"/>
                <a:gd name="connsiteY21" fmla="*/ 1014460 h 1105947"/>
                <a:gd name="connsiteX22" fmla="*/ 2818305 w 3878913"/>
                <a:gd name="connsiteY22" fmla="*/ 1003935 h 1105947"/>
                <a:gd name="connsiteX23" fmla="*/ 2818305 w 3878913"/>
                <a:gd name="connsiteY23" fmla="*/ 1003125 h 1105947"/>
                <a:gd name="connsiteX24" fmla="*/ 2818305 w 3878913"/>
                <a:gd name="connsiteY24" fmla="*/ 1003125 h 1105947"/>
                <a:gd name="connsiteX25" fmla="*/ 2804541 w 3878913"/>
                <a:gd name="connsiteY25" fmla="*/ 946452 h 1105947"/>
                <a:gd name="connsiteX26" fmla="*/ 2929223 w 3878913"/>
                <a:gd name="connsiteY26" fmla="*/ 821769 h 1105947"/>
                <a:gd name="connsiteX27" fmla="*/ 3053906 w 3878913"/>
                <a:gd name="connsiteY27" fmla="*/ 946452 h 1105947"/>
                <a:gd name="connsiteX28" fmla="*/ 3040142 w 3878913"/>
                <a:gd name="connsiteY28" fmla="*/ 1003125 h 1105947"/>
                <a:gd name="connsiteX29" fmla="*/ 3040142 w 3878913"/>
                <a:gd name="connsiteY29" fmla="*/ 1003125 h 1105947"/>
                <a:gd name="connsiteX30" fmla="*/ 3040142 w 3878913"/>
                <a:gd name="connsiteY30" fmla="*/ 1003935 h 1105947"/>
                <a:gd name="connsiteX31" fmla="*/ 3033665 w 3878913"/>
                <a:gd name="connsiteY31" fmla="*/ 1014460 h 1105947"/>
                <a:gd name="connsiteX32" fmla="*/ 3014234 w 3878913"/>
                <a:gd name="connsiteY32" fmla="*/ 1080040 h 1105947"/>
                <a:gd name="connsiteX33" fmla="*/ 3023950 w 3878913"/>
                <a:gd name="connsiteY33" fmla="*/ 1103519 h 1105947"/>
                <a:gd name="connsiteX34" fmla="*/ 3878914 w 3878913"/>
                <a:gd name="connsiteY34" fmla="*/ 1103519 h 1105947"/>
                <a:gd name="connsiteX35" fmla="*/ 3878914 w 3878913"/>
                <a:gd name="connsiteY35" fmla="*/ 0 h 1105947"/>
                <a:gd name="connsiteX36" fmla="*/ 0 w 3878913"/>
                <a:gd name="connsiteY36" fmla="*/ 0 h 110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78913" h="1105947">
                  <a:moveTo>
                    <a:pt x="0" y="0"/>
                  </a:moveTo>
                  <a:lnTo>
                    <a:pt x="0" y="454200"/>
                  </a:lnTo>
                  <a:cubicBezTo>
                    <a:pt x="4858" y="461486"/>
                    <a:pt x="13764" y="467154"/>
                    <a:pt x="26718" y="467154"/>
                  </a:cubicBezTo>
                  <a:cubicBezTo>
                    <a:pt x="52626" y="467154"/>
                    <a:pt x="77724" y="455819"/>
                    <a:pt x="92297" y="447723"/>
                  </a:cubicBezTo>
                  <a:cubicBezTo>
                    <a:pt x="95536" y="445294"/>
                    <a:pt x="99584" y="443675"/>
                    <a:pt x="102822" y="441246"/>
                  </a:cubicBezTo>
                  <a:cubicBezTo>
                    <a:pt x="102822" y="441246"/>
                    <a:pt x="103632" y="441246"/>
                    <a:pt x="103632" y="441246"/>
                  </a:cubicBezTo>
                  <a:lnTo>
                    <a:pt x="103632" y="441246"/>
                  </a:lnTo>
                  <a:cubicBezTo>
                    <a:pt x="120634" y="432340"/>
                    <a:pt x="140065" y="427482"/>
                    <a:pt x="160306" y="427482"/>
                  </a:cubicBezTo>
                  <a:cubicBezTo>
                    <a:pt x="229124" y="427482"/>
                    <a:pt x="284988" y="483346"/>
                    <a:pt x="284988" y="552164"/>
                  </a:cubicBezTo>
                  <a:cubicBezTo>
                    <a:pt x="284988" y="620983"/>
                    <a:pt x="229124" y="676847"/>
                    <a:pt x="160306" y="676847"/>
                  </a:cubicBezTo>
                  <a:cubicBezTo>
                    <a:pt x="140065" y="676847"/>
                    <a:pt x="120634" y="671989"/>
                    <a:pt x="103632" y="663083"/>
                  </a:cubicBezTo>
                  <a:lnTo>
                    <a:pt x="103632" y="663083"/>
                  </a:lnTo>
                  <a:cubicBezTo>
                    <a:pt x="103632" y="663083"/>
                    <a:pt x="103632" y="663083"/>
                    <a:pt x="102822" y="663083"/>
                  </a:cubicBezTo>
                  <a:cubicBezTo>
                    <a:pt x="98774" y="661464"/>
                    <a:pt x="95536" y="659035"/>
                    <a:pt x="92297" y="656606"/>
                  </a:cubicBezTo>
                  <a:cubicBezTo>
                    <a:pt x="78534" y="649319"/>
                    <a:pt x="52626" y="637175"/>
                    <a:pt x="26718" y="637175"/>
                  </a:cubicBezTo>
                  <a:cubicBezTo>
                    <a:pt x="13764" y="637175"/>
                    <a:pt x="4858" y="642842"/>
                    <a:pt x="0" y="650129"/>
                  </a:cubicBezTo>
                  <a:lnTo>
                    <a:pt x="0" y="1105948"/>
                  </a:lnTo>
                  <a:lnTo>
                    <a:pt x="1290543" y="1105948"/>
                  </a:lnTo>
                  <a:lnTo>
                    <a:pt x="1290543" y="1103519"/>
                  </a:lnTo>
                  <a:lnTo>
                    <a:pt x="2834498" y="1103519"/>
                  </a:lnTo>
                  <a:cubicBezTo>
                    <a:pt x="2840165" y="1098661"/>
                    <a:pt x="2844213" y="1090565"/>
                    <a:pt x="2844213" y="1080040"/>
                  </a:cubicBezTo>
                  <a:cubicBezTo>
                    <a:pt x="2844213" y="1054132"/>
                    <a:pt x="2832878" y="1029033"/>
                    <a:pt x="2824782" y="1014460"/>
                  </a:cubicBezTo>
                  <a:cubicBezTo>
                    <a:pt x="2822353" y="1011222"/>
                    <a:pt x="2820734" y="1007174"/>
                    <a:pt x="2818305" y="1003935"/>
                  </a:cubicBezTo>
                  <a:cubicBezTo>
                    <a:pt x="2818305" y="1003935"/>
                    <a:pt x="2818305" y="1003125"/>
                    <a:pt x="2818305" y="1003125"/>
                  </a:cubicBezTo>
                  <a:lnTo>
                    <a:pt x="2818305" y="1003125"/>
                  </a:lnTo>
                  <a:cubicBezTo>
                    <a:pt x="2809399" y="986123"/>
                    <a:pt x="2804541" y="966692"/>
                    <a:pt x="2804541" y="946452"/>
                  </a:cubicBezTo>
                  <a:cubicBezTo>
                    <a:pt x="2804541" y="877634"/>
                    <a:pt x="2860405" y="821769"/>
                    <a:pt x="2929223" y="821769"/>
                  </a:cubicBezTo>
                  <a:cubicBezTo>
                    <a:pt x="2998041" y="821769"/>
                    <a:pt x="3053906" y="877634"/>
                    <a:pt x="3053906" y="946452"/>
                  </a:cubicBezTo>
                  <a:cubicBezTo>
                    <a:pt x="3053906" y="966692"/>
                    <a:pt x="3049048" y="986123"/>
                    <a:pt x="3040142" y="1003125"/>
                  </a:cubicBezTo>
                  <a:lnTo>
                    <a:pt x="3040142" y="1003125"/>
                  </a:lnTo>
                  <a:cubicBezTo>
                    <a:pt x="3040142" y="1003125"/>
                    <a:pt x="3040142" y="1003125"/>
                    <a:pt x="3040142" y="1003935"/>
                  </a:cubicBezTo>
                  <a:cubicBezTo>
                    <a:pt x="3038523" y="1007983"/>
                    <a:pt x="3036094" y="1011222"/>
                    <a:pt x="3033665" y="1014460"/>
                  </a:cubicBezTo>
                  <a:cubicBezTo>
                    <a:pt x="3026378" y="1028224"/>
                    <a:pt x="3014234" y="1054132"/>
                    <a:pt x="3014234" y="1080040"/>
                  </a:cubicBezTo>
                  <a:cubicBezTo>
                    <a:pt x="3014234" y="1091375"/>
                    <a:pt x="3018282" y="1098661"/>
                    <a:pt x="3023950" y="1103519"/>
                  </a:cubicBezTo>
                  <a:lnTo>
                    <a:pt x="3878914" y="1103519"/>
                  </a:lnTo>
                  <a:lnTo>
                    <a:pt x="3878914" y="0"/>
                  </a:lnTo>
                  <a:lnTo>
                    <a:pt x="0" y="0"/>
                  </a:lnTo>
                  <a:close/>
                </a:path>
              </a:pathLst>
            </a:custGeom>
            <a:solidFill>
              <a:srgbClr val="93CDDE"/>
            </a:solidFill>
            <a:ln w="69850" cap="flat">
              <a:solidFill>
                <a:srgbClr val="FFFFFF"/>
              </a:solid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D59A2677-8B87-54BD-5A36-DB9D8ECD4693}"/>
                </a:ext>
              </a:extLst>
            </p:cNvPr>
            <p:cNvSpPr/>
            <p:nvPr/>
          </p:nvSpPr>
          <p:spPr>
            <a:xfrm>
              <a:off x="0" y="5100057"/>
              <a:ext cx="6099178" cy="1757943"/>
            </a:xfrm>
            <a:custGeom>
              <a:avLst/>
              <a:gdLst>
                <a:gd name="connsiteX0" fmla="*/ 2586752 w 3885390"/>
                <a:gd name="connsiteY0" fmla="*/ 0 h 1105947"/>
                <a:gd name="connsiteX1" fmla="*/ 1905857 w 3885390"/>
                <a:gd name="connsiteY1" fmla="*/ 0 h 1105947"/>
                <a:gd name="connsiteX2" fmla="*/ 1894523 w 3885390"/>
                <a:gd name="connsiteY2" fmla="*/ 25098 h 1105947"/>
                <a:gd name="connsiteX3" fmla="*/ 1913954 w 3885390"/>
                <a:gd name="connsiteY3" fmla="*/ 90678 h 1105947"/>
                <a:gd name="connsiteX4" fmla="*/ 1920431 w 3885390"/>
                <a:gd name="connsiteY4" fmla="*/ 101203 h 1105947"/>
                <a:gd name="connsiteX5" fmla="*/ 1920431 w 3885390"/>
                <a:gd name="connsiteY5" fmla="*/ 102013 h 1105947"/>
                <a:gd name="connsiteX6" fmla="*/ 1920431 w 3885390"/>
                <a:gd name="connsiteY6" fmla="*/ 102013 h 1105947"/>
                <a:gd name="connsiteX7" fmla="*/ 1934194 w 3885390"/>
                <a:gd name="connsiteY7" fmla="*/ 158686 h 1105947"/>
                <a:gd name="connsiteX8" fmla="*/ 1809512 w 3885390"/>
                <a:gd name="connsiteY8" fmla="*/ 283369 h 1105947"/>
                <a:gd name="connsiteX9" fmla="*/ 1684830 w 3885390"/>
                <a:gd name="connsiteY9" fmla="*/ 158686 h 1105947"/>
                <a:gd name="connsiteX10" fmla="*/ 1698593 w 3885390"/>
                <a:gd name="connsiteY10" fmla="*/ 102013 h 1105947"/>
                <a:gd name="connsiteX11" fmla="*/ 1698593 w 3885390"/>
                <a:gd name="connsiteY11" fmla="*/ 102013 h 1105947"/>
                <a:gd name="connsiteX12" fmla="*/ 1698593 w 3885390"/>
                <a:gd name="connsiteY12" fmla="*/ 101203 h 1105947"/>
                <a:gd name="connsiteX13" fmla="*/ 1705070 w 3885390"/>
                <a:gd name="connsiteY13" fmla="*/ 90678 h 1105947"/>
                <a:gd name="connsiteX14" fmla="*/ 1724501 w 3885390"/>
                <a:gd name="connsiteY14" fmla="*/ 25098 h 1105947"/>
                <a:gd name="connsiteX15" fmla="*/ 1713167 w 3885390"/>
                <a:gd name="connsiteY15" fmla="*/ 0 h 1105947"/>
                <a:gd name="connsiteX16" fmla="*/ 0 w 3885390"/>
                <a:gd name="connsiteY16" fmla="*/ 0 h 1105947"/>
                <a:gd name="connsiteX17" fmla="*/ 0 w 3885390"/>
                <a:gd name="connsiteY17" fmla="*/ 1105948 h 1105947"/>
                <a:gd name="connsiteX18" fmla="*/ 3885390 w 3885390"/>
                <a:gd name="connsiteY18" fmla="*/ 1105948 h 1105947"/>
                <a:gd name="connsiteX19" fmla="*/ 3885390 w 3885390"/>
                <a:gd name="connsiteY19" fmla="*/ 0 h 1105947"/>
                <a:gd name="connsiteX20" fmla="*/ 2586752 w 3885390"/>
                <a:gd name="connsiteY20" fmla="*/ 0 h 110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5390" h="1105947">
                  <a:moveTo>
                    <a:pt x="2586752" y="0"/>
                  </a:moveTo>
                  <a:lnTo>
                    <a:pt x="1905857" y="0"/>
                  </a:lnTo>
                  <a:cubicBezTo>
                    <a:pt x="1899380" y="4858"/>
                    <a:pt x="1894523" y="12954"/>
                    <a:pt x="1894523" y="25098"/>
                  </a:cubicBezTo>
                  <a:cubicBezTo>
                    <a:pt x="1894523" y="51006"/>
                    <a:pt x="1905857" y="76105"/>
                    <a:pt x="1913954" y="90678"/>
                  </a:cubicBezTo>
                  <a:cubicBezTo>
                    <a:pt x="1916382" y="93916"/>
                    <a:pt x="1918002" y="97964"/>
                    <a:pt x="1920431" y="101203"/>
                  </a:cubicBezTo>
                  <a:cubicBezTo>
                    <a:pt x="1920431" y="101203"/>
                    <a:pt x="1920431" y="102013"/>
                    <a:pt x="1920431" y="102013"/>
                  </a:cubicBezTo>
                  <a:lnTo>
                    <a:pt x="1920431" y="102013"/>
                  </a:lnTo>
                  <a:cubicBezTo>
                    <a:pt x="1929336" y="119015"/>
                    <a:pt x="1934194" y="138446"/>
                    <a:pt x="1934194" y="158686"/>
                  </a:cubicBezTo>
                  <a:cubicBezTo>
                    <a:pt x="1934194" y="227504"/>
                    <a:pt x="1878330" y="283369"/>
                    <a:pt x="1809512" y="283369"/>
                  </a:cubicBezTo>
                  <a:cubicBezTo>
                    <a:pt x="1740694" y="283369"/>
                    <a:pt x="1684830" y="227504"/>
                    <a:pt x="1684830" y="158686"/>
                  </a:cubicBezTo>
                  <a:cubicBezTo>
                    <a:pt x="1684830" y="138446"/>
                    <a:pt x="1689687" y="119015"/>
                    <a:pt x="1698593" y="102013"/>
                  </a:cubicBezTo>
                  <a:lnTo>
                    <a:pt x="1698593" y="102013"/>
                  </a:lnTo>
                  <a:cubicBezTo>
                    <a:pt x="1698593" y="102013"/>
                    <a:pt x="1698593" y="102013"/>
                    <a:pt x="1698593" y="101203"/>
                  </a:cubicBezTo>
                  <a:cubicBezTo>
                    <a:pt x="1700213" y="97155"/>
                    <a:pt x="1702641" y="93916"/>
                    <a:pt x="1705070" y="90678"/>
                  </a:cubicBezTo>
                  <a:cubicBezTo>
                    <a:pt x="1712357" y="76914"/>
                    <a:pt x="1724501" y="51006"/>
                    <a:pt x="1724501" y="25098"/>
                  </a:cubicBezTo>
                  <a:cubicBezTo>
                    <a:pt x="1724501" y="12954"/>
                    <a:pt x="1719644" y="4858"/>
                    <a:pt x="1713167" y="0"/>
                  </a:cubicBezTo>
                  <a:lnTo>
                    <a:pt x="0" y="0"/>
                  </a:lnTo>
                  <a:lnTo>
                    <a:pt x="0" y="1105948"/>
                  </a:lnTo>
                  <a:lnTo>
                    <a:pt x="3885390" y="1105948"/>
                  </a:lnTo>
                  <a:lnTo>
                    <a:pt x="3885390" y="0"/>
                  </a:lnTo>
                  <a:lnTo>
                    <a:pt x="2586752" y="0"/>
                  </a:lnTo>
                  <a:close/>
                </a:path>
              </a:pathLst>
            </a:custGeom>
            <a:solidFill>
              <a:srgbClr val="93CDDE"/>
            </a:solidFill>
            <a:ln w="69850" cap="flat">
              <a:solidFill>
                <a:srgbClr val="FFFFFF"/>
              </a:solidFill>
              <a:prstDash val="solid"/>
              <a:miter/>
            </a:ln>
            <a:effectLst>
              <a:outerShdw blurRad="50800" dist="38100" dir="2700000" algn="tl" rotWithShape="0">
                <a:prstClr val="black">
                  <a:alpha val="15000"/>
                </a:prstClr>
              </a:outerShdw>
            </a:effectLst>
          </p:spPr>
          <p:txBody>
            <a:bodyPr rtlCol="0" anchor="ctr"/>
            <a:lstStyle/>
            <a:p>
              <a:endParaRPr lang="en-US"/>
            </a:p>
          </p:txBody>
        </p:sp>
        <p:sp>
          <p:nvSpPr>
            <p:cNvPr id="36" name="Freeform 35">
              <a:extLst>
                <a:ext uri="{FF2B5EF4-FFF2-40B4-BE49-F238E27FC236}">
                  <a16:creationId xmlns:a16="http://schemas.microsoft.com/office/drawing/2014/main" id="{C13FD3B0-D144-42F7-74ED-54F7EB100DAD}"/>
                </a:ext>
              </a:extLst>
            </p:cNvPr>
            <p:cNvSpPr/>
            <p:nvPr/>
          </p:nvSpPr>
          <p:spPr>
            <a:xfrm>
              <a:off x="0" y="1589314"/>
              <a:ext cx="6545273" cy="2203222"/>
            </a:xfrm>
            <a:custGeom>
              <a:avLst/>
              <a:gdLst>
                <a:gd name="connsiteX0" fmla="*/ 4045696 w 4169568"/>
                <a:gd name="connsiteY0" fmla="*/ 427482 h 1386078"/>
                <a:gd name="connsiteX1" fmla="*/ 3989023 w 4169568"/>
                <a:gd name="connsiteY1" fmla="*/ 441246 h 1386078"/>
                <a:gd name="connsiteX2" fmla="*/ 3989023 w 4169568"/>
                <a:gd name="connsiteY2" fmla="*/ 441246 h 1386078"/>
                <a:gd name="connsiteX3" fmla="*/ 3988213 w 4169568"/>
                <a:gd name="connsiteY3" fmla="*/ 441246 h 1386078"/>
                <a:gd name="connsiteX4" fmla="*/ 3977688 w 4169568"/>
                <a:gd name="connsiteY4" fmla="*/ 447723 h 1386078"/>
                <a:gd name="connsiteX5" fmla="*/ 3912108 w 4169568"/>
                <a:gd name="connsiteY5" fmla="*/ 467154 h 1386078"/>
                <a:gd name="connsiteX6" fmla="*/ 3885390 w 4169568"/>
                <a:gd name="connsiteY6" fmla="*/ 454200 h 1386078"/>
                <a:gd name="connsiteX7" fmla="*/ 3885390 w 4169568"/>
                <a:gd name="connsiteY7" fmla="*/ 0 h 1386078"/>
                <a:gd name="connsiteX8" fmla="*/ 0 w 4169568"/>
                <a:gd name="connsiteY8" fmla="*/ 0 h 1386078"/>
                <a:gd name="connsiteX9" fmla="*/ 0 w 4169568"/>
                <a:gd name="connsiteY9" fmla="*/ 1105138 h 1386078"/>
                <a:gd name="connsiteX10" fmla="*/ 1155335 w 4169568"/>
                <a:gd name="connsiteY10" fmla="*/ 1105138 h 1386078"/>
                <a:gd name="connsiteX11" fmla="*/ 1163431 w 4169568"/>
                <a:gd name="connsiteY11" fmla="*/ 1127808 h 1386078"/>
                <a:gd name="connsiteX12" fmla="*/ 1144000 w 4169568"/>
                <a:gd name="connsiteY12" fmla="*/ 1193387 h 1386078"/>
                <a:gd name="connsiteX13" fmla="*/ 1137523 w 4169568"/>
                <a:gd name="connsiteY13" fmla="*/ 1203913 h 1386078"/>
                <a:gd name="connsiteX14" fmla="*/ 1137523 w 4169568"/>
                <a:gd name="connsiteY14" fmla="*/ 1204722 h 1386078"/>
                <a:gd name="connsiteX15" fmla="*/ 1137523 w 4169568"/>
                <a:gd name="connsiteY15" fmla="*/ 1204722 h 1386078"/>
                <a:gd name="connsiteX16" fmla="*/ 1123760 w 4169568"/>
                <a:gd name="connsiteY16" fmla="*/ 1261396 h 1386078"/>
                <a:gd name="connsiteX17" fmla="*/ 1248442 w 4169568"/>
                <a:gd name="connsiteY17" fmla="*/ 1386078 h 1386078"/>
                <a:gd name="connsiteX18" fmla="*/ 1373124 w 4169568"/>
                <a:gd name="connsiteY18" fmla="*/ 1261396 h 1386078"/>
                <a:gd name="connsiteX19" fmla="*/ 1359360 w 4169568"/>
                <a:gd name="connsiteY19" fmla="*/ 1204722 h 1386078"/>
                <a:gd name="connsiteX20" fmla="*/ 1359360 w 4169568"/>
                <a:gd name="connsiteY20" fmla="*/ 1204722 h 1386078"/>
                <a:gd name="connsiteX21" fmla="*/ 1359360 w 4169568"/>
                <a:gd name="connsiteY21" fmla="*/ 1203913 h 1386078"/>
                <a:gd name="connsiteX22" fmla="*/ 1352883 w 4169568"/>
                <a:gd name="connsiteY22" fmla="*/ 1193387 h 1386078"/>
                <a:gd name="connsiteX23" fmla="*/ 1333452 w 4169568"/>
                <a:gd name="connsiteY23" fmla="*/ 1127808 h 1386078"/>
                <a:gd name="connsiteX24" fmla="*/ 1341549 w 4169568"/>
                <a:gd name="connsiteY24" fmla="*/ 1105138 h 1386078"/>
                <a:gd name="connsiteX25" fmla="*/ 3884581 w 4169568"/>
                <a:gd name="connsiteY25" fmla="*/ 1105138 h 1386078"/>
                <a:gd name="connsiteX26" fmla="*/ 3884581 w 4169568"/>
                <a:gd name="connsiteY26" fmla="*/ 650938 h 1386078"/>
                <a:gd name="connsiteX27" fmla="*/ 3911299 w 4169568"/>
                <a:gd name="connsiteY27" fmla="*/ 637985 h 1386078"/>
                <a:gd name="connsiteX28" fmla="*/ 3976878 w 4169568"/>
                <a:gd name="connsiteY28" fmla="*/ 657416 h 1386078"/>
                <a:gd name="connsiteX29" fmla="*/ 3987403 w 4169568"/>
                <a:gd name="connsiteY29" fmla="*/ 663893 h 1386078"/>
                <a:gd name="connsiteX30" fmla="*/ 3988213 w 4169568"/>
                <a:gd name="connsiteY30" fmla="*/ 663893 h 1386078"/>
                <a:gd name="connsiteX31" fmla="*/ 3988213 w 4169568"/>
                <a:gd name="connsiteY31" fmla="*/ 663893 h 1386078"/>
                <a:gd name="connsiteX32" fmla="*/ 4044887 w 4169568"/>
                <a:gd name="connsiteY32" fmla="*/ 677656 h 1386078"/>
                <a:gd name="connsiteX33" fmla="*/ 4169569 w 4169568"/>
                <a:gd name="connsiteY33" fmla="*/ 552974 h 1386078"/>
                <a:gd name="connsiteX34" fmla="*/ 4045696 w 4169568"/>
                <a:gd name="connsiteY34" fmla="*/ 427482 h 138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169568" h="1386078">
                  <a:moveTo>
                    <a:pt x="4045696" y="427482"/>
                  </a:moveTo>
                  <a:cubicBezTo>
                    <a:pt x="4025456" y="427482"/>
                    <a:pt x="4006025" y="432340"/>
                    <a:pt x="3989023" y="441246"/>
                  </a:cubicBezTo>
                  <a:lnTo>
                    <a:pt x="3989023" y="441246"/>
                  </a:lnTo>
                  <a:cubicBezTo>
                    <a:pt x="3989023" y="441246"/>
                    <a:pt x="3989023" y="441246"/>
                    <a:pt x="3988213" y="441246"/>
                  </a:cubicBezTo>
                  <a:cubicBezTo>
                    <a:pt x="3984165" y="442865"/>
                    <a:pt x="3980926" y="445294"/>
                    <a:pt x="3977688" y="447723"/>
                  </a:cubicBezTo>
                  <a:cubicBezTo>
                    <a:pt x="3963924" y="455009"/>
                    <a:pt x="3938016" y="467154"/>
                    <a:pt x="3912108" y="467154"/>
                  </a:cubicBezTo>
                  <a:cubicBezTo>
                    <a:pt x="3899154" y="467154"/>
                    <a:pt x="3890248" y="461486"/>
                    <a:pt x="3885390" y="454200"/>
                  </a:cubicBezTo>
                  <a:lnTo>
                    <a:pt x="3885390" y="0"/>
                  </a:lnTo>
                  <a:lnTo>
                    <a:pt x="0" y="0"/>
                  </a:lnTo>
                  <a:lnTo>
                    <a:pt x="0" y="1105138"/>
                  </a:lnTo>
                  <a:lnTo>
                    <a:pt x="1155335" y="1105138"/>
                  </a:lnTo>
                  <a:cubicBezTo>
                    <a:pt x="1160193" y="1109996"/>
                    <a:pt x="1163431" y="1117283"/>
                    <a:pt x="1163431" y="1127808"/>
                  </a:cubicBezTo>
                  <a:cubicBezTo>
                    <a:pt x="1163431" y="1153716"/>
                    <a:pt x="1152096" y="1178814"/>
                    <a:pt x="1144000" y="1193387"/>
                  </a:cubicBezTo>
                  <a:cubicBezTo>
                    <a:pt x="1141571" y="1196626"/>
                    <a:pt x="1139952" y="1200674"/>
                    <a:pt x="1137523" y="1203913"/>
                  </a:cubicBezTo>
                  <a:cubicBezTo>
                    <a:pt x="1137523" y="1203913"/>
                    <a:pt x="1137523" y="1204722"/>
                    <a:pt x="1137523" y="1204722"/>
                  </a:cubicBezTo>
                  <a:lnTo>
                    <a:pt x="1137523" y="1204722"/>
                  </a:lnTo>
                  <a:cubicBezTo>
                    <a:pt x="1128617" y="1221724"/>
                    <a:pt x="1123760" y="1241155"/>
                    <a:pt x="1123760" y="1261396"/>
                  </a:cubicBezTo>
                  <a:cubicBezTo>
                    <a:pt x="1123760" y="1330214"/>
                    <a:pt x="1179624" y="1386078"/>
                    <a:pt x="1248442" y="1386078"/>
                  </a:cubicBezTo>
                  <a:cubicBezTo>
                    <a:pt x="1317260" y="1386078"/>
                    <a:pt x="1373124" y="1330214"/>
                    <a:pt x="1373124" y="1261396"/>
                  </a:cubicBezTo>
                  <a:cubicBezTo>
                    <a:pt x="1373124" y="1241155"/>
                    <a:pt x="1368266" y="1221724"/>
                    <a:pt x="1359360" y="1204722"/>
                  </a:cubicBezTo>
                  <a:lnTo>
                    <a:pt x="1359360" y="1204722"/>
                  </a:lnTo>
                  <a:cubicBezTo>
                    <a:pt x="1359360" y="1204722"/>
                    <a:pt x="1359360" y="1204722"/>
                    <a:pt x="1359360" y="1203913"/>
                  </a:cubicBezTo>
                  <a:cubicBezTo>
                    <a:pt x="1357741" y="1199864"/>
                    <a:pt x="1355312" y="1196626"/>
                    <a:pt x="1352883" y="1193387"/>
                  </a:cubicBezTo>
                  <a:cubicBezTo>
                    <a:pt x="1345597" y="1179624"/>
                    <a:pt x="1333452" y="1153716"/>
                    <a:pt x="1333452" y="1127808"/>
                  </a:cubicBezTo>
                  <a:cubicBezTo>
                    <a:pt x="1333452" y="1117283"/>
                    <a:pt x="1336691" y="1109996"/>
                    <a:pt x="1341549" y="1105138"/>
                  </a:cubicBezTo>
                  <a:lnTo>
                    <a:pt x="3884581" y="1105138"/>
                  </a:lnTo>
                  <a:lnTo>
                    <a:pt x="3884581" y="650938"/>
                  </a:lnTo>
                  <a:cubicBezTo>
                    <a:pt x="3889439" y="643652"/>
                    <a:pt x="3898345" y="637985"/>
                    <a:pt x="3911299" y="637985"/>
                  </a:cubicBezTo>
                  <a:cubicBezTo>
                    <a:pt x="3937206" y="637985"/>
                    <a:pt x="3962305" y="649319"/>
                    <a:pt x="3976878" y="657416"/>
                  </a:cubicBezTo>
                  <a:cubicBezTo>
                    <a:pt x="3980117" y="659844"/>
                    <a:pt x="3984165" y="661464"/>
                    <a:pt x="3987403" y="663893"/>
                  </a:cubicBezTo>
                  <a:cubicBezTo>
                    <a:pt x="3987403" y="663893"/>
                    <a:pt x="3988213" y="663893"/>
                    <a:pt x="3988213" y="663893"/>
                  </a:cubicBezTo>
                  <a:lnTo>
                    <a:pt x="3988213" y="663893"/>
                  </a:lnTo>
                  <a:cubicBezTo>
                    <a:pt x="4005215" y="672798"/>
                    <a:pt x="4024646" y="677656"/>
                    <a:pt x="4044887" y="677656"/>
                  </a:cubicBezTo>
                  <a:cubicBezTo>
                    <a:pt x="4113705" y="677656"/>
                    <a:pt x="4169569" y="621792"/>
                    <a:pt x="4169569" y="552974"/>
                  </a:cubicBezTo>
                  <a:cubicBezTo>
                    <a:pt x="4169569" y="484156"/>
                    <a:pt x="4114514" y="427482"/>
                    <a:pt x="4045696" y="427482"/>
                  </a:cubicBezTo>
                  <a:close/>
                </a:path>
              </a:pathLst>
            </a:custGeom>
            <a:solidFill>
              <a:srgbClr val="93CDDE"/>
            </a:solidFill>
            <a:ln w="69850" cap="flat">
              <a:solidFill>
                <a:srgbClr val="FFFFFF"/>
              </a:solidFill>
              <a:prstDash val="solid"/>
              <a:miter/>
            </a:ln>
            <a:effectLst>
              <a:outerShdw blurRad="50800" dist="38100" dir="2700000" algn="tl" rotWithShape="0">
                <a:prstClr val="black">
                  <a:alpha val="15000"/>
                </a:prstClr>
              </a:outerShdw>
            </a:effectLst>
          </p:spPr>
          <p:txBody>
            <a:bodyPr rtlCol="0" anchor="ctr"/>
            <a:lstStyle/>
            <a:p>
              <a:endParaRPr lang="en-US"/>
            </a:p>
          </p:txBody>
        </p:sp>
        <p:sp>
          <p:nvSpPr>
            <p:cNvPr id="38" name="Freeform 37">
              <a:extLst>
                <a:ext uri="{FF2B5EF4-FFF2-40B4-BE49-F238E27FC236}">
                  <a16:creationId xmlns:a16="http://schemas.microsoft.com/office/drawing/2014/main" id="{A3E5D89F-E4A5-2197-41D6-C266B77AE1BA}"/>
                </a:ext>
              </a:extLst>
            </p:cNvPr>
            <p:cNvSpPr/>
            <p:nvPr/>
          </p:nvSpPr>
          <p:spPr>
            <a:xfrm>
              <a:off x="3628496" y="3342112"/>
              <a:ext cx="4946447" cy="1755370"/>
            </a:xfrm>
            <a:custGeom>
              <a:avLst/>
              <a:gdLst>
                <a:gd name="connsiteX0" fmla="*/ 3026378 w 3151060"/>
                <a:gd name="connsiteY0" fmla="*/ 428292 h 1104328"/>
                <a:gd name="connsiteX1" fmla="*/ 2969705 w 3151060"/>
                <a:gd name="connsiteY1" fmla="*/ 442055 h 1104328"/>
                <a:gd name="connsiteX2" fmla="*/ 2969705 w 3151060"/>
                <a:gd name="connsiteY2" fmla="*/ 442055 h 1104328"/>
                <a:gd name="connsiteX3" fmla="*/ 2968895 w 3151060"/>
                <a:gd name="connsiteY3" fmla="*/ 442055 h 1104328"/>
                <a:gd name="connsiteX4" fmla="*/ 2958370 w 3151060"/>
                <a:gd name="connsiteY4" fmla="*/ 448532 h 1104328"/>
                <a:gd name="connsiteX5" fmla="*/ 2892790 w 3151060"/>
                <a:gd name="connsiteY5" fmla="*/ 467963 h 1104328"/>
                <a:gd name="connsiteX6" fmla="*/ 2863644 w 3151060"/>
                <a:gd name="connsiteY6" fmla="*/ 450961 h 1104328"/>
                <a:gd name="connsiteX7" fmla="*/ 2863644 w 3151060"/>
                <a:gd name="connsiteY7" fmla="*/ 0 h 1104328"/>
                <a:gd name="connsiteX8" fmla="*/ 275273 w 3151060"/>
                <a:gd name="connsiteY8" fmla="*/ 0 h 1104328"/>
                <a:gd name="connsiteX9" fmla="*/ 275273 w 3151060"/>
                <a:gd name="connsiteY9" fmla="*/ 463105 h 1104328"/>
                <a:gd name="connsiteX10" fmla="*/ 258270 w 3151060"/>
                <a:gd name="connsiteY10" fmla="*/ 467153 h 1104328"/>
                <a:gd name="connsiteX11" fmla="*/ 192691 w 3151060"/>
                <a:gd name="connsiteY11" fmla="*/ 447723 h 1104328"/>
                <a:gd name="connsiteX12" fmla="*/ 182166 w 3151060"/>
                <a:gd name="connsiteY12" fmla="*/ 441246 h 1104328"/>
                <a:gd name="connsiteX13" fmla="*/ 181356 w 3151060"/>
                <a:gd name="connsiteY13" fmla="*/ 441246 h 1104328"/>
                <a:gd name="connsiteX14" fmla="*/ 181356 w 3151060"/>
                <a:gd name="connsiteY14" fmla="*/ 441246 h 1104328"/>
                <a:gd name="connsiteX15" fmla="*/ 124682 w 3151060"/>
                <a:gd name="connsiteY15" fmla="*/ 427482 h 1104328"/>
                <a:gd name="connsiteX16" fmla="*/ 0 w 3151060"/>
                <a:gd name="connsiteY16" fmla="*/ 552164 h 1104328"/>
                <a:gd name="connsiteX17" fmla="*/ 124682 w 3151060"/>
                <a:gd name="connsiteY17" fmla="*/ 676847 h 1104328"/>
                <a:gd name="connsiteX18" fmla="*/ 181356 w 3151060"/>
                <a:gd name="connsiteY18" fmla="*/ 663083 h 1104328"/>
                <a:gd name="connsiteX19" fmla="*/ 181356 w 3151060"/>
                <a:gd name="connsiteY19" fmla="*/ 663083 h 1104328"/>
                <a:gd name="connsiteX20" fmla="*/ 182166 w 3151060"/>
                <a:gd name="connsiteY20" fmla="*/ 663083 h 1104328"/>
                <a:gd name="connsiteX21" fmla="*/ 192691 w 3151060"/>
                <a:gd name="connsiteY21" fmla="*/ 656606 h 1104328"/>
                <a:gd name="connsiteX22" fmla="*/ 258270 w 3151060"/>
                <a:gd name="connsiteY22" fmla="*/ 637175 h 1104328"/>
                <a:gd name="connsiteX23" fmla="*/ 275273 w 3151060"/>
                <a:gd name="connsiteY23" fmla="*/ 641223 h 1104328"/>
                <a:gd name="connsiteX24" fmla="*/ 275273 w 3151060"/>
                <a:gd name="connsiteY24" fmla="*/ 1104329 h 1104328"/>
                <a:gd name="connsiteX25" fmla="*/ 2863644 w 3151060"/>
                <a:gd name="connsiteY25" fmla="*/ 1104329 h 1104328"/>
                <a:gd name="connsiteX26" fmla="*/ 2863644 w 3151060"/>
                <a:gd name="connsiteY26" fmla="*/ 653367 h 1104328"/>
                <a:gd name="connsiteX27" fmla="*/ 2892790 w 3151060"/>
                <a:gd name="connsiteY27" fmla="*/ 636365 h 1104328"/>
                <a:gd name="connsiteX28" fmla="*/ 2958370 w 3151060"/>
                <a:gd name="connsiteY28" fmla="*/ 655796 h 1104328"/>
                <a:gd name="connsiteX29" fmla="*/ 2968895 w 3151060"/>
                <a:gd name="connsiteY29" fmla="*/ 662273 h 1104328"/>
                <a:gd name="connsiteX30" fmla="*/ 2969705 w 3151060"/>
                <a:gd name="connsiteY30" fmla="*/ 662273 h 1104328"/>
                <a:gd name="connsiteX31" fmla="*/ 2969705 w 3151060"/>
                <a:gd name="connsiteY31" fmla="*/ 662273 h 1104328"/>
                <a:gd name="connsiteX32" fmla="*/ 3026378 w 3151060"/>
                <a:gd name="connsiteY32" fmla="*/ 676037 h 1104328"/>
                <a:gd name="connsiteX33" fmla="*/ 3151061 w 3151060"/>
                <a:gd name="connsiteY33" fmla="*/ 551355 h 1104328"/>
                <a:gd name="connsiteX34" fmla="*/ 3026378 w 3151060"/>
                <a:gd name="connsiteY34" fmla="*/ 428292 h 1104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151060" h="1104328">
                  <a:moveTo>
                    <a:pt x="3026378" y="428292"/>
                  </a:moveTo>
                  <a:cubicBezTo>
                    <a:pt x="3006138" y="428292"/>
                    <a:pt x="2986707" y="433149"/>
                    <a:pt x="2969705" y="442055"/>
                  </a:cubicBezTo>
                  <a:lnTo>
                    <a:pt x="2969705" y="442055"/>
                  </a:lnTo>
                  <a:cubicBezTo>
                    <a:pt x="2969705" y="442055"/>
                    <a:pt x="2969705" y="442055"/>
                    <a:pt x="2968895" y="442055"/>
                  </a:cubicBezTo>
                  <a:cubicBezTo>
                    <a:pt x="2964847" y="443674"/>
                    <a:pt x="2961608" y="446103"/>
                    <a:pt x="2958370" y="448532"/>
                  </a:cubicBezTo>
                  <a:cubicBezTo>
                    <a:pt x="2944606" y="455819"/>
                    <a:pt x="2918698" y="467963"/>
                    <a:pt x="2892790" y="467963"/>
                  </a:cubicBezTo>
                  <a:cubicBezTo>
                    <a:pt x="2877408" y="467963"/>
                    <a:pt x="2868501" y="460677"/>
                    <a:pt x="2863644" y="450961"/>
                  </a:cubicBezTo>
                  <a:lnTo>
                    <a:pt x="2863644" y="0"/>
                  </a:lnTo>
                  <a:lnTo>
                    <a:pt x="275273" y="0"/>
                  </a:lnTo>
                  <a:lnTo>
                    <a:pt x="275273" y="463105"/>
                  </a:lnTo>
                  <a:cubicBezTo>
                    <a:pt x="270415" y="465534"/>
                    <a:pt x="264747" y="467153"/>
                    <a:pt x="258270" y="467153"/>
                  </a:cubicBezTo>
                  <a:cubicBezTo>
                    <a:pt x="232362" y="467153"/>
                    <a:pt x="207264" y="455819"/>
                    <a:pt x="192691" y="447723"/>
                  </a:cubicBezTo>
                  <a:cubicBezTo>
                    <a:pt x="189452" y="445294"/>
                    <a:pt x="185404" y="443674"/>
                    <a:pt x="182166" y="441246"/>
                  </a:cubicBezTo>
                  <a:cubicBezTo>
                    <a:pt x="182166" y="441246"/>
                    <a:pt x="181356" y="441246"/>
                    <a:pt x="181356" y="441246"/>
                  </a:cubicBezTo>
                  <a:lnTo>
                    <a:pt x="181356" y="441246"/>
                  </a:lnTo>
                  <a:cubicBezTo>
                    <a:pt x="164354" y="432340"/>
                    <a:pt x="144923" y="427482"/>
                    <a:pt x="124682" y="427482"/>
                  </a:cubicBezTo>
                  <a:cubicBezTo>
                    <a:pt x="55864" y="427482"/>
                    <a:pt x="0" y="483346"/>
                    <a:pt x="0" y="552164"/>
                  </a:cubicBezTo>
                  <a:cubicBezTo>
                    <a:pt x="0" y="620982"/>
                    <a:pt x="55864" y="676847"/>
                    <a:pt x="124682" y="676847"/>
                  </a:cubicBezTo>
                  <a:cubicBezTo>
                    <a:pt x="144923" y="676847"/>
                    <a:pt x="164354" y="671989"/>
                    <a:pt x="181356" y="663083"/>
                  </a:cubicBezTo>
                  <a:lnTo>
                    <a:pt x="181356" y="663083"/>
                  </a:lnTo>
                  <a:cubicBezTo>
                    <a:pt x="181356" y="663083"/>
                    <a:pt x="181356" y="663083"/>
                    <a:pt x="182166" y="663083"/>
                  </a:cubicBezTo>
                  <a:cubicBezTo>
                    <a:pt x="186214" y="661464"/>
                    <a:pt x="189452" y="659035"/>
                    <a:pt x="192691" y="656606"/>
                  </a:cubicBezTo>
                  <a:cubicBezTo>
                    <a:pt x="206454" y="649319"/>
                    <a:pt x="232362" y="637175"/>
                    <a:pt x="258270" y="637175"/>
                  </a:cubicBezTo>
                  <a:cubicBezTo>
                    <a:pt x="265557" y="637175"/>
                    <a:pt x="271224" y="638794"/>
                    <a:pt x="275273" y="641223"/>
                  </a:cubicBezTo>
                  <a:lnTo>
                    <a:pt x="275273" y="1104329"/>
                  </a:lnTo>
                  <a:lnTo>
                    <a:pt x="2863644" y="1104329"/>
                  </a:lnTo>
                  <a:lnTo>
                    <a:pt x="2863644" y="653367"/>
                  </a:lnTo>
                  <a:cubicBezTo>
                    <a:pt x="2868501" y="644462"/>
                    <a:pt x="2877408" y="636365"/>
                    <a:pt x="2892790" y="636365"/>
                  </a:cubicBezTo>
                  <a:cubicBezTo>
                    <a:pt x="2918698" y="636365"/>
                    <a:pt x="2943796" y="647700"/>
                    <a:pt x="2958370" y="655796"/>
                  </a:cubicBezTo>
                  <a:cubicBezTo>
                    <a:pt x="2961608" y="658225"/>
                    <a:pt x="2965656" y="659844"/>
                    <a:pt x="2968895" y="662273"/>
                  </a:cubicBezTo>
                  <a:cubicBezTo>
                    <a:pt x="2968895" y="662273"/>
                    <a:pt x="2969705" y="662273"/>
                    <a:pt x="2969705" y="662273"/>
                  </a:cubicBezTo>
                  <a:lnTo>
                    <a:pt x="2969705" y="662273"/>
                  </a:lnTo>
                  <a:cubicBezTo>
                    <a:pt x="2986707" y="671179"/>
                    <a:pt x="3006138" y="676037"/>
                    <a:pt x="3026378" y="676037"/>
                  </a:cubicBezTo>
                  <a:cubicBezTo>
                    <a:pt x="3095196" y="676037"/>
                    <a:pt x="3151061" y="620173"/>
                    <a:pt x="3151061" y="551355"/>
                  </a:cubicBezTo>
                  <a:cubicBezTo>
                    <a:pt x="3151061" y="482537"/>
                    <a:pt x="3095196" y="428292"/>
                    <a:pt x="3026378" y="428292"/>
                  </a:cubicBezTo>
                  <a:close/>
                </a:path>
              </a:pathLst>
            </a:custGeom>
            <a:solidFill>
              <a:srgbClr val="93CDDE"/>
            </a:solidFill>
            <a:ln w="69850" cap="flat">
              <a:solidFill>
                <a:srgbClr val="FFFFFF"/>
              </a:solidFill>
              <a:prstDash val="solid"/>
              <a:miter/>
            </a:ln>
            <a:effectLst>
              <a:outerShdw blurRad="50800" dist="38100" dir="2700000" algn="tl" rotWithShape="0">
                <a:prstClr val="black">
                  <a:alpha val="15000"/>
                </a:prstClr>
              </a:outerShdw>
            </a:effectLst>
          </p:spPr>
          <p:txBody>
            <a:bodyPr rtlCol="0" anchor="ctr"/>
            <a:lstStyle/>
            <a:p>
              <a:endParaRPr lang="en-US"/>
            </a:p>
          </p:txBody>
        </p:sp>
        <p:sp>
          <p:nvSpPr>
            <p:cNvPr id="39" name="Freeform 38">
              <a:extLst>
                <a:ext uri="{FF2B5EF4-FFF2-40B4-BE49-F238E27FC236}">
                  <a16:creationId xmlns:a16="http://schemas.microsoft.com/office/drawing/2014/main" id="{1FC0945C-BDBD-F1B5-EEDA-E2EAF7BBD17E}"/>
                </a:ext>
              </a:extLst>
            </p:cNvPr>
            <p:cNvSpPr/>
            <p:nvPr/>
          </p:nvSpPr>
          <p:spPr>
            <a:xfrm>
              <a:off x="8123765" y="2895548"/>
              <a:ext cx="4063153" cy="2205795"/>
            </a:xfrm>
            <a:custGeom>
              <a:avLst/>
              <a:gdLst>
                <a:gd name="connsiteX0" fmla="*/ 1553670 w 2588371"/>
                <a:gd name="connsiteY0" fmla="*/ 1372314 h 1387697"/>
                <a:gd name="connsiteX1" fmla="*/ 1534239 w 2588371"/>
                <a:gd name="connsiteY1" fmla="*/ 1306735 h 1387697"/>
                <a:gd name="connsiteX2" fmla="*/ 1527763 w 2588371"/>
                <a:gd name="connsiteY2" fmla="*/ 1296210 h 1387697"/>
                <a:gd name="connsiteX3" fmla="*/ 1527763 w 2588371"/>
                <a:gd name="connsiteY3" fmla="*/ 1295400 h 1387697"/>
                <a:gd name="connsiteX4" fmla="*/ 1527763 w 2588371"/>
                <a:gd name="connsiteY4" fmla="*/ 1295400 h 1387697"/>
                <a:gd name="connsiteX5" fmla="*/ 1513999 w 2588371"/>
                <a:gd name="connsiteY5" fmla="*/ 1238726 h 1387697"/>
                <a:gd name="connsiteX6" fmla="*/ 1638681 w 2588371"/>
                <a:gd name="connsiteY6" fmla="*/ 1114044 h 1387697"/>
                <a:gd name="connsiteX7" fmla="*/ 1763363 w 2588371"/>
                <a:gd name="connsiteY7" fmla="*/ 1238726 h 1387697"/>
                <a:gd name="connsiteX8" fmla="*/ 1749599 w 2588371"/>
                <a:gd name="connsiteY8" fmla="*/ 1295400 h 1387697"/>
                <a:gd name="connsiteX9" fmla="*/ 1749599 w 2588371"/>
                <a:gd name="connsiteY9" fmla="*/ 1295400 h 1387697"/>
                <a:gd name="connsiteX10" fmla="*/ 1749599 w 2588371"/>
                <a:gd name="connsiteY10" fmla="*/ 1296210 h 1387697"/>
                <a:gd name="connsiteX11" fmla="*/ 1743123 w 2588371"/>
                <a:gd name="connsiteY11" fmla="*/ 1306735 h 1387697"/>
                <a:gd name="connsiteX12" fmla="*/ 1723691 w 2588371"/>
                <a:gd name="connsiteY12" fmla="*/ 1372314 h 1387697"/>
                <a:gd name="connsiteX13" fmla="*/ 1726930 w 2588371"/>
                <a:gd name="connsiteY13" fmla="*/ 1387697 h 1387697"/>
                <a:gd name="connsiteX14" fmla="*/ 2588371 w 2588371"/>
                <a:gd name="connsiteY14" fmla="*/ 1387697 h 1387697"/>
                <a:gd name="connsiteX15" fmla="*/ 2588371 w 2588371"/>
                <a:gd name="connsiteY15" fmla="*/ 281750 h 1387697"/>
                <a:gd name="connsiteX16" fmla="*/ 1734217 w 2588371"/>
                <a:gd name="connsiteY16" fmla="*/ 281750 h 1387697"/>
                <a:gd name="connsiteX17" fmla="*/ 1724501 w 2588371"/>
                <a:gd name="connsiteY17" fmla="*/ 258270 h 1387697"/>
                <a:gd name="connsiteX18" fmla="*/ 1743932 w 2588371"/>
                <a:gd name="connsiteY18" fmla="*/ 192691 h 1387697"/>
                <a:gd name="connsiteX19" fmla="*/ 1750409 w 2588371"/>
                <a:gd name="connsiteY19" fmla="*/ 182166 h 1387697"/>
                <a:gd name="connsiteX20" fmla="*/ 1750409 w 2588371"/>
                <a:gd name="connsiteY20" fmla="*/ 181356 h 1387697"/>
                <a:gd name="connsiteX21" fmla="*/ 1750409 w 2588371"/>
                <a:gd name="connsiteY21" fmla="*/ 181356 h 1387697"/>
                <a:gd name="connsiteX22" fmla="*/ 1764173 w 2588371"/>
                <a:gd name="connsiteY22" fmla="*/ 124682 h 1387697"/>
                <a:gd name="connsiteX23" fmla="*/ 1639491 w 2588371"/>
                <a:gd name="connsiteY23" fmla="*/ 0 h 1387697"/>
                <a:gd name="connsiteX24" fmla="*/ 1514808 w 2588371"/>
                <a:gd name="connsiteY24" fmla="*/ 124682 h 1387697"/>
                <a:gd name="connsiteX25" fmla="*/ 1528572 w 2588371"/>
                <a:gd name="connsiteY25" fmla="*/ 181356 h 1387697"/>
                <a:gd name="connsiteX26" fmla="*/ 1528572 w 2588371"/>
                <a:gd name="connsiteY26" fmla="*/ 181356 h 1387697"/>
                <a:gd name="connsiteX27" fmla="*/ 1528572 w 2588371"/>
                <a:gd name="connsiteY27" fmla="*/ 182166 h 1387697"/>
                <a:gd name="connsiteX28" fmla="*/ 1535049 w 2588371"/>
                <a:gd name="connsiteY28" fmla="*/ 192691 h 1387697"/>
                <a:gd name="connsiteX29" fmla="*/ 1554480 w 2588371"/>
                <a:gd name="connsiteY29" fmla="*/ 258270 h 1387697"/>
                <a:gd name="connsiteX30" fmla="*/ 1544764 w 2588371"/>
                <a:gd name="connsiteY30" fmla="*/ 281750 h 1387697"/>
                <a:gd name="connsiteX31" fmla="*/ 0 w 2588371"/>
                <a:gd name="connsiteY31" fmla="*/ 281750 h 1387697"/>
                <a:gd name="connsiteX32" fmla="*/ 0 w 2588371"/>
                <a:gd name="connsiteY32" fmla="*/ 732711 h 1387697"/>
                <a:gd name="connsiteX33" fmla="*/ 29146 w 2588371"/>
                <a:gd name="connsiteY33" fmla="*/ 749713 h 1387697"/>
                <a:gd name="connsiteX34" fmla="*/ 94726 w 2588371"/>
                <a:gd name="connsiteY34" fmla="*/ 730282 h 1387697"/>
                <a:gd name="connsiteX35" fmla="*/ 105251 w 2588371"/>
                <a:gd name="connsiteY35" fmla="*/ 723805 h 1387697"/>
                <a:gd name="connsiteX36" fmla="*/ 106061 w 2588371"/>
                <a:gd name="connsiteY36" fmla="*/ 723805 h 1387697"/>
                <a:gd name="connsiteX37" fmla="*/ 106061 w 2588371"/>
                <a:gd name="connsiteY37" fmla="*/ 723805 h 1387697"/>
                <a:gd name="connsiteX38" fmla="*/ 162734 w 2588371"/>
                <a:gd name="connsiteY38" fmla="*/ 710041 h 1387697"/>
                <a:gd name="connsiteX39" fmla="*/ 287417 w 2588371"/>
                <a:gd name="connsiteY39" fmla="*/ 834723 h 1387697"/>
                <a:gd name="connsiteX40" fmla="*/ 162734 w 2588371"/>
                <a:gd name="connsiteY40" fmla="*/ 959406 h 1387697"/>
                <a:gd name="connsiteX41" fmla="*/ 106061 w 2588371"/>
                <a:gd name="connsiteY41" fmla="*/ 945642 h 1387697"/>
                <a:gd name="connsiteX42" fmla="*/ 106061 w 2588371"/>
                <a:gd name="connsiteY42" fmla="*/ 945642 h 1387697"/>
                <a:gd name="connsiteX43" fmla="*/ 105251 w 2588371"/>
                <a:gd name="connsiteY43" fmla="*/ 945642 h 1387697"/>
                <a:gd name="connsiteX44" fmla="*/ 94726 w 2588371"/>
                <a:gd name="connsiteY44" fmla="*/ 939165 h 1387697"/>
                <a:gd name="connsiteX45" fmla="*/ 29146 w 2588371"/>
                <a:gd name="connsiteY45" fmla="*/ 919734 h 1387697"/>
                <a:gd name="connsiteX46" fmla="*/ 0 w 2588371"/>
                <a:gd name="connsiteY46" fmla="*/ 936736 h 1387697"/>
                <a:gd name="connsiteX47" fmla="*/ 0 w 2588371"/>
                <a:gd name="connsiteY47" fmla="*/ 1387697 h 1387697"/>
                <a:gd name="connsiteX48" fmla="*/ 1550432 w 2588371"/>
                <a:gd name="connsiteY48" fmla="*/ 1387697 h 1387697"/>
                <a:gd name="connsiteX49" fmla="*/ 1553670 w 2588371"/>
                <a:gd name="connsiteY49" fmla="*/ 1372314 h 1387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88371" h="1387697">
                  <a:moveTo>
                    <a:pt x="1553670" y="1372314"/>
                  </a:moveTo>
                  <a:cubicBezTo>
                    <a:pt x="1553670" y="1346407"/>
                    <a:pt x="1542336" y="1321308"/>
                    <a:pt x="1534239" y="1306735"/>
                  </a:cubicBezTo>
                  <a:cubicBezTo>
                    <a:pt x="1531811" y="1303496"/>
                    <a:pt x="1530191" y="1299448"/>
                    <a:pt x="1527763" y="1296210"/>
                  </a:cubicBezTo>
                  <a:cubicBezTo>
                    <a:pt x="1527763" y="1296210"/>
                    <a:pt x="1527763" y="1295400"/>
                    <a:pt x="1527763" y="1295400"/>
                  </a:cubicBezTo>
                  <a:lnTo>
                    <a:pt x="1527763" y="1295400"/>
                  </a:lnTo>
                  <a:cubicBezTo>
                    <a:pt x="1518856" y="1278398"/>
                    <a:pt x="1513999" y="1258967"/>
                    <a:pt x="1513999" y="1238726"/>
                  </a:cubicBezTo>
                  <a:cubicBezTo>
                    <a:pt x="1513999" y="1169908"/>
                    <a:pt x="1569863" y="1114044"/>
                    <a:pt x="1638681" y="1114044"/>
                  </a:cubicBezTo>
                  <a:cubicBezTo>
                    <a:pt x="1707499" y="1114044"/>
                    <a:pt x="1763363" y="1169908"/>
                    <a:pt x="1763363" y="1238726"/>
                  </a:cubicBezTo>
                  <a:cubicBezTo>
                    <a:pt x="1763363" y="1258967"/>
                    <a:pt x="1758506" y="1278398"/>
                    <a:pt x="1749599" y="1295400"/>
                  </a:cubicBezTo>
                  <a:lnTo>
                    <a:pt x="1749599" y="1295400"/>
                  </a:lnTo>
                  <a:cubicBezTo>
                    <a:pt x="1749599" y="1295400"/>
                    <a:pt x="1749599" y="1295400"/>
                    <a:pt x="1749599" y="1296210"/>
                  </a:cubicBezTo>
                  <a:cubicBezTo>
                    <a:pt x="1747980" y="1300258"/>
                    <a:pt x="1745551" y="1303496"/>
                    <a:pt x="1743123" y="1306735"/>
                  </a:cubicBezTo>
                  <a:cubicBezTo>
                    <a:pt x="1735836" y="1320498"/>
                    <a:pt x="1723691" y="1346407"/>
                    <a:pt x="1723691" y="1372314"/>
                  </a:cubicBezTo>
                  <a:cubicBezTo>
                    <a:pt x="1723691" y="1377982"/>
                    <a:pt x="1725311" y="1382840"/>
                    <a:pt x="1726930" y="1387697"/>
                  </a:cubicBezTo>
                  <a:lnTo>
                    <a:pt x="2588371" y="1387697"/>
                  </a:lnTo>
                  <a:lnTo>
                    <a:pt x="2588371" y="281750"/>
                  </a:lnTo>
                  <a:lnTo>
                    <a:pt x="1734217" y="281750"/>
                  </a:lnTo>
                  <a:cubicBezTo>
                    <a:pt x="1728549" y="276892"/>
                    <a:pt x="1724501" y="268796"/>
                    <a:pt x="1724501" y="258270"/>
                  </a:cubicBezTo>
                  <a:cubicBezTo>
                    <a:pt x="1724501" y="232362"/>
                    <a:pt x="1735836" y="207264"/>
                    <a:pt x="1743932" y="192691"/>
                  </a:cubicBezTo>
                  <a:cubicBezTo>
                    <a:pt x="1746361" y="189452"/>
                    <a:pt x="1747980" y="185404"/>
                    <a:pt x="1750409" y="182166"/>
                  </a:cubicBezTo>
                  <a:cubicBezTo>
                    <a:pt x="1750409" y="182166"/>
                    <a:pt x="1750409" y="181356"/>
                    <a:pt x="1750409" y="181356"/>
                  </a:cubicBezTo>
                  <a:lnTo>
                    <a:pt x="1750409" y="181356"/>
                  </a:lnTo>
                  <a:cubicBezTo>
                    <a:pt x="1759315" y="164354"/>
                    <a:pt x="1764173" y="144923"/>
                    <a:pt x="1764173" y="124682"/>
                  </a:cubicBezTo>
                  <a:cubicBezTo>
                    <a:pt x="1764173" y="55864"/>
                    <a:pt x="1708309" y="0"/>
                    <a:pt x="1639491" y="0"/>
                  </a:cubicBezTo>
                  <a:cubicBezTo>
                    <a:pt x="1570673" y="0"/>
                    <a:pt x="1514808" y="55864"/>
                    <a:pt x="1514808" y="124682"/>
                  </a:cubicBezTo>
                  <a:cubicBezTo>
                    <a:pt x="1514808" y="144923"/>
                    <a:pt x="1519666" y="164354"/>
                    <a:pt x="1528572" y="181356"/>
                  </a:cubicBezTo>
                  <a:lnTo>
                    <a:pt x="1528572" y="181356"/>
                  </a:lnTo>
                  <a:cubicBezTo>
                    <a:pt x="1528572" y="181356"/>
                    <a:pt x="1528572" y="181356"/>
                    <a:pt x="1528572" y="182166"/>
                  </a:cubicBezTo>
                  <a:cubicBezTo>
                    <a:pt x="1530191" y="186214"/>
                    <a:pt x="1532620" y="189452"/>
                    <a:pt x="1535049" y="192691"/>
                  </a:cubicBezTo>
                  <a:cubicBezTo>
                    <a:pt x="1542336" y="206454"/>
                    <a:pt x="1554480" y="232362"/>
                    <a:pt x="1554480" y="258270"/>
                  </a:cubicBezTo>
                  <a:cubicBezTo>
                    <a:pt x="1554480" y="269605"/>
                    <a:pt x="1550432" y="276892"/>
                    <a:pt x="1544764" y="281750"/>
                  </a:cubicBezTo>
                  <a:lnTo>
                    <a:pt x="0" y="281750"/>
                  </a:lnTo>
                  <a:lnTo>
                    <a:pt x="0" y="732711"/>
                  </a:lnTo>
                  <a:cubicBezTo>
                    <a:pt x="4858" y="741617"/>
                    <a:pt x="13764" y="749713"/>
                    <a:pt x="29146" y="749713"/>
                  </a:cubicBezTo>
                  <a:cubicBezTo>
                    <a:pt x="55054" y="749713"/>
                    <a:pt x="80153" y="738378"/>
                    <a:pt x="94726" y="730282"/>
                  </a:cubicBezTo>
                  <a:cubicBezTo>
                    <a:pt x="97964" y="727853"/>
                    <a:pt x="102013" y="726234"/>
                    <a:pt x="105251" y="723805"/>
                  </a:cubicBezTo>
                  <a:cubicBezTo>
                    <a:pt x="105251" y="723805"/>
                    <a:pt x="106061" y="723805"/>
                    <a:pt x="106061" y="723805"/>
                  </a:cubicBezTo>
                  <a:lnTo>
                    <a:pt x="106061" y="723805"/>
                  </a:lnTo>
                  <a:cubicBezTo>
                    <a:pt x="123063" y="714899"/>
                    <a:pt x="142494" y="710041"/>
                    <a:pt x="162734" y="710041"/>
                  </a:cubicBezTo>
                  <a:cubicBezTo>
                    <a:pt x="231553" y="710041"/>
                    <a:pt x="287417" y="765905"/>
                    <a:pt x="287417" y="834723"/>
                  </a:cubicBezTo>
                  <a:cubicBezTo>
                    <a:pt x="287417" y="903542"/>
                    <a:pt x="231553" y="959406"/>
                    <a:pt x="162734" y="959406"/>
                  </a:cubicBezTo>
                  <a:cubicBezTo>
                    <a:pt x="142494" y="959406"/>
                    <a:pt x="123063" y="954548"/>
                    <a:pt x="106061" y="945642"/>
                  </a:cubicBezTo>
                  <a:lnTo>
                    <a:pt x="106061" y="945642"/>
                  </a:lnTo>
                  <a:cubicBezTo>
                    <a:pt x="106061" y="945642"/>
                    <a:pt x="106061" y="945642"/>
                    <a:pt x="105251" y="945642"/>
                  </a:cubicBezTo>
                  <a:cubicBezTo>
                    <a:pt x="101203" y="944023"/>
                    <a:pt x="97964" y="941594"/>
                    <a:pt x="94726" y="939165"/>
                  </a:cubicBezTo>
                  <a:cubicBezTo>
                    <a:pt x="80963" y="931878"/>
                    <a:pt x="55054" y="919734"/>
                    <a:pt x="29146" y="919734"/>
                  </a:cubicBezTo>
                  <a:cubicBezTo>
                    <a:pt x="13764" y="919734"/>
                    <a:pt x="4858" y="927021"/>
                    <a:pt x="0" y="936736"/>
                  </a:cubicBezTo>
                  <a:lnTo>
                    <a:pt x="0" y="1387697"/>
                  </a:lnTo>
                  <a:lnTo>
                    <a:pt x="1550432" y="1387697"/>
                  </a:lnTo>
                  <a:cubicBezTo>
                    <a:pt x="1552861" y="1382840"/>
                    <a:pt x="1553670" y="1377982"/>
                    <a:pt x="1553670" y="1372314"/>
                  </a:cubicBezTo>
                  <a:close/>
                </a:path>
              </a:pathLst>
            </a:custGeom>
            <a:solidFill>
              <a:srgbClr val="93CDDE"/>
            </a:solidFill>
            <a:ln w="69850" cap="flat">
              <a:solidFill>
                <a:srgbClr val="FFFFFF"/>
              </a:solidFill>
              <a:prstDash val="solid"/>
              <a:miter/>
            </a:ln>
            <a:effectLst>
              <a:outerShdw blurRad="50800" dist="38100" dir="2700000" algn="tl" rotWithShape="0">
                <a:prstClr val="black">
                  <a:alpha val="15000"/>
                </a:prstClr>
              </a:outerShdw>
            </a:effectLst>
          </p:spPr>
          <p:txBody>
            <a:bodyPr rtlCol="0" anchor="ctr"/>
            <a:lstStyle/>
            <a:p>
              <a:endParaRPr lang="en-US"/>
            </a:p>
          </p:txBody>
        </p:sp>
        <p:sp>
          <p:nvSpPr>
            <p:cNvPr id="40" name="Freeform 39">
              <a:extLst>
                <a:ext uri="{FF2B5EF4-FFF2-40B4-BE49-F238E27FC236}">
                  <a16:creationId xmlns:a16="http://schemas.microsoft.com/office/drawing/2014/main" id="{D313C555-85FF-4D8F-E725-D95934088B2A}"/>
                </a:ext>
              </a:extLst>
            </p:cNvPr>
            <p:cNvSpPr/>
            <p:nvPr/>
          </p:nvSpPr>
          <p:spPr>
            <a:xfrm>
              <a:off x="5650540" y="4665074"/>
              <a:ext cx="6541460" cy="2191639"/>
            </a:xfrm>
            <a:custGeom>
              <a:avLst/>
              <a:gdLst>
                <a:gd name="connsiteX0" fmla="*/ 3303270 w 4167139"/>
                <a:gd name="connsiteY0" fmla="*/ 273653 h 1378791"/>
                <a:gd name="connsiteX1" fmla="*/ 3300032 w 4167139"/>
                <a:gd name="connsiteY1" fmla="*/ 258270 h 1378791"/>
                <a:gd name="connsiteX2" fmla="*/ 3319462 w 4167139"/>
                <a:gd name="connsiteY2" fmla="*/ 192691 h 1378791"/>
                <a:gd name="connsiteX3" fmla="*/ 3325940 w 4167139"/>
                <a:gd name="connsiteY3" fmla="*/ 182166 h 1378791"/>
                <a:gd name="connsiteX4" fmla="*/ 3325940 w 4167139"/>
                <a:gd name="connsiteY4" fmla="*/ 181356 h 1378791"/>
                <a:gd name="connsiteX5" fmla="*/ 3325940 w 4167139"/>
                <a:gd name="connsiteY5" fmla="*/ 181356 h 1378791"/>
                <a:gd name="connsiteX6" fmla="*/ 3339703 w 4167139"/>
                <a:gd name="connsiteY6" fmla="*/ 124682 h 1378791"/>
                <a:gd name="connsiteX7" fmla="*/ 3215021 w 4167139"/>
                <a:gd name="connsiteY7" fmla="*/ 0 h 1378791"/>
                <a:gd name="connsiteX8" fmla="*/ 3090339 w 4167139"/>
                <a:gd name="connsiteY8" fmla="*/ 124682 h 1378791"/>
                <a:gd name="connsiteX9" fmla="*/ 3104102 w 4167139"/>
                <a:gd name="connsiteY9" fmla="*/ 181356 h 1378791"/>
                <a:gd name="connsiteX10" fmla="*/ 3104102 w 4167139"/>
                <a:gd name="connsiteY10" fmla="*/ 181356 h 1378791"/>
                <a:gd name="connsiteX11" fmla="*/ 3104102 w 4167139"/>
                <a:gd name="connsiteY11" fmla="*/ 182166 h 1378791"/>
                <a:gd name="connsiteX12" fmla="*/ 3110579 w 4167139"/>
                <a:gd name="connsiteY12" fmla="*/ 192691 h 1378791"/>
                <a:gd name="connsiteX13" fmla="*/ 3130010 w 4167139"/>
                <a:gd name="connsiteY13" fmla="*/ 258270 h 1378791"/>
                <a:gd name="connsiteX14" fmla="*/ 3126772 w 4167139"/>
                <a:gd name="connsiteY14" fmla="*/ 273653 h 1378791"/>
                <a:gd name="connsiteX15" fmla="*/ 281749 w 4167139"/>
                <a:gd name="connsiteY15" fmla="*/ 273653 h 1378791"/>
                <a:gd name="connsiteX16" fmla="*/ 281749 w 4167139"/>
                <a:gd name="connsiteY16" fmla="*/ 771573 h 1378791"/>
                <a:gd name="connsiteX17" fmla="*/ 258270 w 4167139"/>
                <a:gd name="connsiteY17" fmla="*/ 780478 h 1378791"/>
                <a:gd name="connsiteX18" fmla="*/ 192691 w 4167139"/>
                <a:gd name="connsiteY18" fmla="*/ 761048 h 1378791"/>
                <a:gd name="connsiteX19" fmla="*/ 182166 w 4167139"/>
                <a:gd name="connsiteY19" fmla="*/ 754571 h 1378791"/>
                <a:gd name="connsiteX20" fmla="*/ 181356 w 4167139"/>
                <a:gd name="connsiteY20" fmla="*/ 754571 h 1378791"/>
                <a:gd name="connsiteX21" fmla="*/ 181356 w 4167139"/>
                <a:gd name="connsiteY21" fmla="*/ 754571 h 1378791"/>
                <a:gd name="connsiteX22" fmla="*/ 124682 w 4167139"/>
                <a:gd name="connsiteY22" fmla="*/ 740807 h 1378791"/>
                <a:gd name="connsiteX23" fmla="*/ 0 w 4167139"/>
                <a:gd name="connsiteY23" fmla="*/ 865489 h 1378791"/>
                <a:gd name="connsiteX24" fmla="*/ 124682 w 4167139"/>
                <a:gd name="connsiteY24" fmla="*/ 990172 h 1378791"/>
                <a:gd name="connsiteX25" fmla="*/ 181356 w 4167139"/>
                <a:gd name="connsiteY25" fmla="*/ 976408 h 1378791"/>
                <a:gd name="connsiteX26" fmla="*/ 181356 w 4167139"/>
                <a:gd name="connsiteY26" fmla="*/ 976408 h 1378791"/>
                <a:gd name="connsiteX27" fmla="*/ 182166 w 4167139"/>
                <a:gd name="connsiteY27" fmla="*/ 976408 h 1378791"/>
                <a:gd name="connsiteX28" fmla="*/ 192691 w 4167139"/>
                <a:gd name="connsiteY28" fmla="*/ 969931 h 1378791"/>
                <a:gd name="connsiteX29" fmla="*/ 258270 w 4167139"/>
                <a:gd name="connsiteY29" fmla="*/ 950500 h 1378791"/>
                <a:gd name="connsiteX30" fmla="*/ 281749 w 4167139"/>
                <a:gd name="connsiteY30" fmla="*/ 959406 h 1378791"/>
                <a:gd name="connsiteX31" fmla="*/ 281749 w 4167139"/>
                <a:gd name="connsiteY31" fmla="*/ 1378792 h 1378791"/>
                <a:gd name="connsiteX32" fmla="*/ 4167140 w 4167139"/>
                <a:gd name="connsiteY32" fmla="*/ 1378792 h 1378791"/>
                <a:gd name="connsiteX33" fmla="*/ 4167140 w 4167139"/>
                <a:gd name="connsiteY33" fmla="*/ 273653 h 1378791"/>
                <a:gd name="connsiteX34" fmla="*/ 3303270 w 4167139"/>
                <a:gd name="connsiteY34" fmla="*/ 273653 h 1378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167139" h="1378791">
                  <a:moveTo>
                    <a:pt x="3303270" y="273653"/>
                  </a:moveTo>
                  <a:cubicBezTo>
                    <a:pt x="3301651" y="269605"/>
                    <a:pt x="3300032" y="264747"/>
                    <a:pt x="3300032" y="258270"/>
                  </a:cubicBezTo>
                  <a:cubicBezTo>
                    <a:pt x="3300032" y="232362"/>
                    <a:pt x="3311366" y="207264"/>
                    <a:pt x="3319462" y="192691"/>
                  </a:cubicBezTo>
                  <a:cubicBezTo>
                    <a:pt x="3321892" y="189452"/>
                    <a:pt x="3323511" y="185404"/>
                    <a:pt x="3325940" y="182166"/>
                  </a:cubicBezTo>
                  <a:cubicBezTo>
                    <a:pt x="3325940" y="182166"/>
                    <a:pt x="3325940" y="181356"/>
                    <a:pt x="3325940" y="181356"/>
                  </a:cubicBezTo>
                  <a:lnTo>
                    <a:pt x="3325940" y="181356"/>
                  </a:lnTo>
                  <a:cubicBezTo>
                    <a:pt x="3334845" y="164354"/>
                    <a:pt x="3339703" y="144923"/>
                    <a:pt x="3339703" y="124682"/>
                  </a:cubicBezTo>
                  <a:cubicBezTo>
                    <a:pt x="3339703" y="55864"/>
                    <a:pt x="3283839" y="0"/>
                    <a:pt x="3215021" y="0"/>
                  </a:cubicBezTo>
                  <a:cubicBezTo>
                    <a:pt x="3146203" y="0"/>
                    <a:pt x="3090339" y="55864"/>
                    <a:pt x="3090339" y="124682"/>
                  </a:cubicBezTo>
                  <a:cubicBezTo>
                    <a:pt x="3090339" y="144923"/>
                    <a:pt x="3095197" y="164354"/>
                    <a:pt x="3104102" y="181356"/>
                  </a:cubicBezTo>
                  <a:lnTo>
                    <a:pt x="3104102" y="181356"/>
                  </a:lnTo>
                  <a:cubicBezTo>
                    <a:pt x="3104102" y="181356"/>
                    <a:pt x="3104102" y="181356"/>
                    <a:pt x="3104102" y="182166"/>
                  </a:cubicBezTo>
                  <a:cubicBezTo>
                    <a:pt x="3105722" y="186214"/>
                    <a:pt x="3108150" y="189452"/>
                    <a:pt x="3110579" y="192691"/>
                  </a:cubicBezTo>
                  <a:cubicBezTo>
                    <a:pt x="3117866" y="206454"/>
                    <a:pt x="3130010" y="232362"/>
                    <a:pt x="3130010" y="258270"/>
                  </a:cubicBezTo>
                  <a:cubicBezTo>
                    <a:pt x="3130010" y="263938"/>
                    <a:pt x="3128391" y="268796"/>
                    <a:pt x="3126772" y="273653"/>
                  </a:cubicBezTo>
                  <a:lnTo>
                    <a:pt x="281749" y="273653"/>
                  </a:lnTo>
                  <a:lnTo>
                    <a:pt x="281749" y="771573"/>
                  </a:lnTo>
                  <a:cubicBezTo>
                    <a:pt x="276892" y="776430"/>
                    <a:pt x="268795" y="780478"/>
                    <a:pt x="258270" y="780478"/>
                  </a:cubicBezTo>
                  <a:cubicBezTo>
                    <a:pt x="232362" y="780478"/>
                    <a:pt x="207264" y="769144"/>
                    <a:pt x="192691" y="761048"/>
                  </a:cubicBezTo>
                  <a:cubicBezTo>
                    <a:pt x="189452" y="758619"/>
                    <a:pt x="185404" y="756999"/>
                    <a:pt x="182166" y="754571"/>
                  </a:cubicBezTo>
                  <a:cubicBezTo>
                    <a:pt x="182166" y="754571"/>
                    <a:pt x="181356" y="754571"/>
                    <a:pt x="181356" y="754571"/>
                  </a:cubicBezTo>
                  <a:lnTo>
                    <a:pt x="181356" y="754571"/>
                  </a:lnTo>
                  <a:cubicBezTo>
                    <a:pt x="164354" y="745665"/>
                    <a:pt x="144923" y="740807"/>
                    <a:pt x="124682" y="740807"/>
                  </a:cubicBezTo>
                  <a:cubicBezTo>
                    <a:pt x="55864" y="740807"/>
                    <a:pt x="0" y="796671"/>
                    <a:pt x="0" y="865489"/>
                  </a:cubicBezTo>
                  <a:cubicBezTo>
                    <a:pt x="0" y="934307"/>
                    <a:pt x="55864" y="990172"/>
                    <a:pt x="124682" y="990172"/>
                  </a:cubicBezTo>
                  <a:cubicBezTo>
                    <a:pt x="144923" y="990172"/>
                    <a:pt x="164354" y="985314"/>
                    <a:pt x="181356" y="976408"/>
                  </a:cubicBezTo>
                  <a:lnTo>
                    <a:pt x="181356" y="976408"/>
                  </a:lnTo>
                  <a:cubicBezTo>
                    <a:pt x="181356" y="976408"/>
                    <a:pt x="181356" y="976408"/>
                    <a:pt x="182166" y="976408"/>
                  </a:cubicBezTo>
                  <a:cubicBezTo>
                    <a:pt x="186214" y="974788"/>
                    <a:pt x="189452" y="972360"/>
                    <a:pt x="192691" y="969931"/>
                  </a:cubicBezTo>
                  <a:cubicBezTo>
                    <a:pt x="206454" y="962644"/>
                    <a:pt x="232362" y="950500"/>
                    <a:pt x="258270" y="950500"/>
                  </a:cubicBezTo>
                  <a:cubicBezTo>
                    <a:pt x="268795" y="950500"/>
                    <a:pt x="276082" y="953738"/>
                    <a:pt x="281749" y="959406"/>
                  </a:cubicBezTo>
                  <a:lnTo>
                    <a:pt x="281749" y="1378792"/>
                  </a:lnTo>
                  <a:lnTo>
                    <a:pt x="4167140" y="1378792"/>
                  </a:lnTo>
                  <a:lnTo>
                    <a:pt x="4167140" y="273653"/>
                  </a:lnTo>
                  <a:lnTo>
                    <a:pt x="3303270" y="273653"/>
                  </a:lnTo>
                  <a:close/>
                </a:path>
              </a:pathLst>
            </a:custGeom>
            <a:solidFill>
              <a:srgbClr val="93CDDE"/>
            </a:solidFill>
            <a:ln w="69850" cap="flat">
              <a:solidFill>
                <a:srgbClr val="FFFFFF"/>
              </a:solidFill>
              <a:prstDash val="solid"/>
              <a:miter/>
            </a:ln>
            <a:effectLst>
              <a:outerShdw blurRad="50800" dist="38100" dir="2700000" algn="tl" rotWithShape="0">
                <a:prstClr val="black">
                  <a:alpha val="15000"/>
                </a:prstClr>
              </a:outerShdw>
            </a:effectLst>
          </p:spPr>
          <p:txBody>
            <a:bodyPr rtlCol="0" anchor="ctr"/>
            <a:lstStyle/>
            <a:p>
              <a:endParaRPr lang="en-US" dirty="0"/>
            </a:p>
          </p:txBody>
        </p:sp>
        <p:sp>
          <p:nvSpPr>
            <p:cNvPr id="41" name="Freeform 40">
              <a:extLst>
                <a:ext uri="{FF2B5EF4-FFF2-40B4-BE49-F238E27FC236}">
                  <a16:creationId xmlns:a16="http://schemas.microsoft.com/office/drawing/2014/main" id="{205CE9AA-FD79-BCC4-65D5-8E62E3E3CBB3}"/>
                </a:ext>
              </a:extLst>
            </p:cNvPr>
            <p:cNvSpPr/>
            <p:nvPr/>
          </p:nvSpPr>
          <p:spPr>
            <a:xfrm>
              <a:off x="0" y="3347259"/>
              <a:ext cx="4060610" cy="2203222"/>
            </a:xfrm>
            <a:custGeom>
              <a:avLst/>
              <a:gdLst>
                <a:gd name="connsiteX0" fmla="*/ 2436162 w 2586751"/>
                <a:gd name="connsiteY0" fmla="*/ 425053 h 1386078"/>
                <a:gd name="connsiteX1" fmla="*/ 2492835 w 2586751"/>
                <a:gd name="connsiteY1" fmla="*/ 438817 h 1386078"/>
                <a:gd name="connsiteX2" fmla="*/ 2492835 w 2586751"/>
                <a:gd name="connsiteY2" fmla="*/ 438817 h 1386078"/>
                <a:gd name="connsiteX3" fmla="*/ 2493645 w 2586751"/>
                <a:gd name="connsiteY3" fmla="*/ 438817 h 1386078"/>
                <a:gd name="connsiteX4" fmla="*/ 2504170 w 2586751"/>
                <a:gd name="connsiteY4" fmla="*/ 445294 h 1386078"/>
                <a:gd name="connsiteX5" fmla="*/ 2569750 w 2586751"/>
                <a:gd name="connsiteY5" fmla="*/ 464725 h 1386078"/>
                <a:gd name="connsiteX6" fmla="*/ 2586752 w 2586751"/>
                <a:gd name="connsiteY6" fmla="*/ 460677 h 1386078"/>
                <a:gd name="connsiteX7" fmla="*/ 2586752 w 2586751"/>
                <a:gd name="connsiteY7" fmla="*/ 0 h 1386078"/>
                <a:gd name="connsiteX8" fmla="*/ 1342358 w 2586751"/>
                <a:gd name="connsiteY8" fmla="*/ 0 h 1386078"/>
                <a:gd name="connsiteX9" fmla="*/ 1334262 w 2586751"/>
                <a:gd name="connsiteY9" fmla="*/ 22669 h 1386078"/>
                <a:gd name="connsiteX10" fmla="*/ 1353693 w 2586751"/>
                <a:gd name="connsiteY10" fmla="*/ 88249 h 1386078"/>
                <a:gd name="connsiteX11" fmla="*/ 1360170 w 2586751"/>
                <a:gd name="connsiteY11" fmla="*/ 98774 h 1386078"/>
                <a:gd name="connsiteX12" fmla="*/ 1360170 w 2586751"/>
                <a:gd name="connsiteY12" fmla="*/ 99584 h 1386078"/>
                <a:gd name="connsiteX13" fmla="*/ 1360170 w 2586751"/>
                <a:gd name="connsiteY13" fmla="*/ 99584 h 1386078"/>
                <a:gd name="connsiteX14" fmla="*/ 1373934 w 2586751"/>
                <a:gd name="connsiteY14" fmla="*/ 156258 h 1386078"/>
                <a:gd name="connsiteX15" fmla="*/ 1249251 w 2586751"/>
                <a:gd name="connsiteY15" fmla="*/ 280940 h 1386078"/>
                <a:gd name="connsiteX16" fmla="*/ 1124569 w 2586751"/>
                <a:gd name="connsiteY16" fmla="*/ 156258 h 1386078"/>
                <a:gd name="connsiteX17" fmla="*/ 1138333 w 2586751"/>
                <a:gd name="connsiteY17" fmla="*/ 99584 h 1386078"/>
                <a:gd name="connsiteX18" fmla="*/ 1138333 w 2586751"/>
                <a:gd name="connsiteY18" fmla="*/ 99584 h 1386078"/>
                <a:gd name="connsiteX19" fmla="*/ 1138333 w 2586751"/>
                <a:gd name="connsiteY19" fmla="*/ 98774 h 1386078"/>
                <a:gd name="connsiteX20" fmla="*/ 1144810 w 2586751"/>
                <a:gd name="connsiteY20" fmla="*/ 88249 h 1386078"/>
                <a:gd name="connsiteX21" fmla="*/ 1164241 w 2586751"/>
                <a:gd name="connsiteY21" fmla="*/ 22669 h 1386078"/>
                <a:gd name="connsiteX22" fmla="*/ 1156145 w 2586751"/>
                <a:gd name="connsiteY22" fmla="*/ 0 h 1386078"/>
                <a:gd name="connsiteX23" fmla="*/ 0 w 2586751"/>
                <a:gd name="connsiteY23" fmla="*/ 0 h 1386078"/>
                <a:gd name="connsiteX24" fmla="*/ 0 w 2586751"/>
                <a:gd name="connsiteY24" fmla="*/ 1102709 h 1386078"/>
                <a:gd name="connsiteX25" fmla="*/ 1713976 w 2586751"/>
                <a:gd name="connsiteY25" fmla="*/ 1102709 h 1386078"/>
                <a:gd name="connsiteX26" fmla="*/ 1725311 w 2586751"/>
                <a:gd name="connsiteY26" fmla="*/ 1127808 h 1386078"/>
                <a:gd name="connsiteX27" fmla="*/ 1705880 w 2586751"/>
                <a:gd name="connsiteY27" fmla="*/ 1193387 h 1386078"/>
                <a:gd name="connsiteX28" fmla="*/ 1699403 w 2586751"/>
                <a:gd name="connsiteY28" fmla="*/ 1203913 h 1386078"/>
                <a:gd name="connsiteX29" fmla="*/ 1699403 w 2586751"/>
                <a:gd name="connsiteY29" fmla="*/ 1204722 h 1386078"/>
                <a:gd name="connsiteX30" fmla="*/ 1699403 w 2586751"/>
                <a:gd name="connsiteY30" fmla="*/ 1204722 h 1386078"/>
                <a:gd name="connsiteX31" fmla="*/ 1685639 w 2586751"/>
                <a:gd name="connsiteY31" fmla="*/ 1261396 h 1386078"/>
                <a:gd name="connsiteX32" fmla="*/ 1810322 w 2586751"/>
                <a:gd name="connsiteY32" fmla="*/ 1386078 h 1386078"/>
                <a:gd name="connsiteX33" fmla="*/ 1935004 w 2586751"/>
                <a:gd name="connsiteY33" fmla="*/ 1261396 h 1386078"/>
                <a:gd name="connsiteX34" fmla="*/ 1921240 w 2586751"/>
                <a:gd name="connsiteY34" fmla="*/ 1204722 h 1386078"/>
                <a:gd name="connsiteX35" fmla="*/ 1921240 w 2586751"/>
                <a:gd name="connsiteY35" fmla="*/ 1204722 h 1386078"/>
                <a:gd name="connsiteX36" fmla="*/ 1921240 w 2586751"/>
                <a:gd name="connsiteY36" fmla="*/ 1203913 h 1386078"/>
                <a:gd name="connsiteX37" fmla="*/ 1914763 w 2586751"/>
                <a:gd name="connsiteY37" fmla="*/ 1193387 h 1386078"/>
                <a:gd name="connsiteX38" fmla="*/ 1895332 w 2586751"/>
                <a:gd name="connsiteY38" fmla="*/ 1127808 h 1386078"/>
                <a:gd name="connsiteX39" fmla="*/ 1906667 w 2586751"/>
                <a:gd name="connsiteY39" fmla="*/ 1102709 h 1386078"/>
                <a:gd name="connsiteX40" fmla="*/ 2586752 w 2586751"/>
                <a:gd name="connsiteY40" fmla="*/ 1102709 h 1386078"/>
                <a:gd name="connsiteX41" fmla="*/ 2586752 w 2586751"/>
                <a:gd name="connsiteY41" fmla="*/ 639604 h 1386078"/>
                <a:gd name="connsiteX42" fmla="*/ 2569750 w 2586751"/>
                <a:gd name="connsiteY42" fmla="*/ 635556 h 1386078"/>
                <a:gd name="connsiteX43" fmla="*/ 2504170 w 2586751"/>
                <a:gd name="connsiteY43" fmla="*/ 654987 h 1386078"/>
                <a:gd name="connsiteX44" fmla="*/ 2493645 w 2586751"/>
                <a:gd name="connsiteY44" fmla="*/ 661464 h 1386078"/>
                <a:gd name="connsiteX45" fmla="*/ 2492835 w 2586751"/>
                <a:gd name="connsiteY45" fmla="*/ 661464 h 1386078"/>
                <a:gd name="connsiteX46" fmla="*/ 2492835 w 2586751"/>
                <a:gd name="connsiteY46" fmla="*/ 661464 h 1386078"/>
                <a:gd name="connsiteX47" fmla="*/ 2436162 w 2586751"/>
                <a:gd name="connsiteY47" fmla="*/ 675227 h 1386078"/>
                <a:gd name="connsiteX48" fmla="*/ 2311480 w 2586751"/>
                <a:gd name="connsiteY48" fmla="*/ 550545 h 1386078"/>
                <a:gd name="connsiteX49" fmla="*/ 2436162 w 2586751"/>
                <a:gd name="connsiteY49" fmla="*/ 425053 h 138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86751" h="1386078">
                  <a:moveTo>
                    <a:pt x="2436162" y="425053"/>
                  </a:moveTo>
                  <a:cubicBezTo>
                    <a:pt x="2456402" y="425053"/>
                    <a:pt x="2475833" y="429911"/>
                    <a:pt x="2492835" y="438817"/>
                  </a:cubicBezTo>
                  <a:lnTo>
                    <a:pt x="2492835" y="438817"/>
                  </a:lnTo>
                  <a:cubicBezTo>
                    <a:pt x="2492835" y="438817"/>
                    <a:pt x="2492835" y="438817"/>
                    <a:pt x="2493645" y="438817"/>
                  </a:cubicBezTo>
                  <a:cubicBezTo>
                    <a:pt x="2497693" y="440436"/>
                    <a:pt x="2500932" y="442865"/>
                    <a:pt x="2504170" y="445294"/>
                  </a:cubicBezTo>
                  <a:cubicBezTo>
                    <a:pt x="2517934" y="452580"/>
                    <a:pt x="2543842" y="464725"/>
                    <a:pt x="2569750" y="464725"/>
                  </a:cubicBezTo>
                  <a:cubicBezTo>
                    <a:pt x="2577036" y="464725"/>
                    <a:pt x="2582704" y="463106"/>
                    <a:pt x="2586752" y="460677"/>
                  </a:cubicBezTo>
                  <a:lnTo>
                    <a:pt x="2586752" y="0"/>
                  </a:lnTo>
                  <a:lnTo>
                    <a:pt x="1342358" y="0"/>
                  </a:lnTo>
                  <a:cubicBezTo>
                    <a:pt x="1337501" y="4858"/>
                    <a:pt x="1334262" y="12144"/>
                    <a:pt x="1334262" y="22669"/>
                  </a:cubicBezTo>
                  <a:cubicBezTo>
                    <a:pt x="1334262" y="48578"/>
                    <a:pt x="1345597" y="73676"/>
                    <a:pt x="1353693" y="88249"/>
                  </a:cubicBezTo>
                  <a:cubicBezTo>
                    <a:pt x="1356122" y="91488"/>
                    <a:pt x="1357741" y="95536"/>
                    <a:pt x="1360170" y="98774"/>
                  </a:cubicBezTo>
                  <a:cubicBezTo>
                    <a:pt x="1360170" y="98774"/>
                    <a:pt x="1360170" y="99584"/>
                    <a:pt x="1360170" y="99584"/>
                  </a:cubicBezTo>
                  <a:lnTo>
                    <a:pt x="1360170" y="99584"/>
                  </a:lnTo>
                  <a:cubicBezTo>
                    <a:pt x="1369076" y="116586"/>
                    <a:pt x="1373934" y="136017"/>
                    <a:pt x="1373934" y="156258"/>
                  </a:cubicBezTo>
                  <a:cubicBezTo>
                    <a:pt x="1373934" y="225076"/>
                    <a:pt x="1318070" y="280940"/>
                    <a:pt x="1249251" y="280940"/>
                  </a:cubicBezTo>
                  <a:cubicBezTo>
                    <a:pt x="1180433" y="280940"/>
                    <a:pt x="1124569" y="225076"/>
                    <a:pt x="1124569" y="156258"/>
                  </a:cubicBezTo>
                  <a:cubicBezTo>
                    <a:pt x="1124569" y="136017"/>
                    <a:pt x="1129427" y="116586"/>
                    <a:pt x="1138333" y="99584"/>
                  </a:cubicBezTo>
                  <a:lnTo>
                    <a:pt x="1138333" y="99584"/>
                  </a:lnTo>
                  <a:cubicBezTo>
                    <a:pt x="1138333" y="99584"/>
                    <a:pt x="1138333" y="99584"/>
                    <a:pt x="1138333" y="98774"/>
                  </a:cubicBezTo>
                  <a:cubicBezTo>
                    <a:pt x="1139952" y="94726"/>
                    <a:pt x="1142381" y="91488"/>
                    <a:pt x="1144810" y="88249"/>
                  </a:cubicBezTo>
                  <a:cubicBezTo>
                    <a:pt x="1152096" y="74486"/>
                    <a:pt x="1164241" y="48578"/>
                    <a:pt x="1164241" y="22669"/>
                  </a:cubicBezTo>
                  <a:cubicBezTo>
                    <a:pt x="1164241" y="12144"/>
                    <a:pt x="1161002" y="4858"/>
                    <a:pt x="1156145" y="0"/>
                  </a:cubicBezTo>
                  <a:lnTo>
                    <a:pt x="0" y="0"/>
                  </a:lnTo>
                  <a:lnTo>
                    <a:pt x="0" y="1102709"/>
                  </a:lnTo>
                  <a:lnTo>
                    <a:pt x="1713976" y="1102709"/>
                  </a:lnTo>
                  <a:cubicBezTo>
                    <a:pt x="1720453" y="1107567"/>
                    <a:pt x="1725311" y="1115663"/>
                    <a:pt x="1725311" y="1127808"/>
                  </a:cubicBezTo>
                  <a:cubicBezTo>
                    <a:pt x="1725311" y="1153716"/>
                    <a:pt x="1713976" y="1178814"/>
                    <a:pt x="1705880" y="1193387"/>
                  </a:cubicBezTo>
                  <a:cubicBezTo>
                    <a:pt x="1703451" y="1196626"/>
                    <a:pt x="1701832" y="1200674"/>
                    <a:pt x="1699403" y="1203913"/>
                  </a:cubicBezTo>
                  <a:cubicBezTo>
                    <a:pt x="1699403" y="1203913"/>
                    <a:pt x="1699403" y="1204722"/>
                    <a:pt x="1699403" y="1204722"/>
                  </a:cubicBezTo>
                  <a:lnTo>
                    <a:pt x="1699403" y="1204722"/>
                  </a:lnTo>
                  <a:cubicBezTo>
                    <a:pt x="1690497" y="1221724"/>
                    <a:pt x="1685639" y="1241155"/>
                    <a:pt x="1685639" y="1261396"/>
                  </a:cubicBezTo>
                  <a:cubicBezTo>
                    <a:pt x="1685639" y="1330214"/>
                    <a:pt x="1741503" y="1386078"/>
                    <a:pt x="1810322" y="1386078"/>
                  </a:cubicBezTo>
                  <a:cubicBezTo>
                    <a:pt x="1879140" y="1386078"/>
                    <a:pt x="1935004" y="1330214"/>
                    <a:pt x="1935004" y="1261396"/>
                  </a:cubicBezTo>
                  <a:cubicBezTo>
                    <a:pt x="1935004" y="1241155"/>
                    <a:pt x="1930146" y="1221724"/>
                    <a:pt x="1921240" y="1204722"/>
                  </a:cubicBezTo>
                  <a:lnTo>
                    <a:pt x="1921240" y="1204722"/>
                  </a:lnTo>
                  <a:cubicBezTo>
                    <a:pt x="1921240" y="1204722"/>
                    <a:pt x="1921240" y="1204722"/>
                    <a:pt x="1921240" y="1203913"/>
                  </a:cubicBezTo>
                  <a:cubicBezTo>
                    <a:pt x="1919621" y="1199864"/>
                    <a:pt x="1917192" y="1196626"/>
                    <a:pt x="1914763" y="1193387"/>
                  </a:cubicBezTo>
                  <a:cubicBezTo>
                    <a:pt x="1907477" y="1179624"/>
                    <a:pt x="1895332" y="1153716"/>
                    <a:pt x="1895332" y="1127808"/>
                  </a:cubicBezTo>
                  <a:cubicBezTo>
                    <a:pt x="1895332" y="1115663"/>
                    <a:pt x="1900190" y="1107567"/>
                    <a:pt x="1906667" y="1102709"/>
                  </a:cubicBezTo>
                  <a:lnTo>
                    <a:pt x="2586752" y="1102709"/>
                  </a:lnTo>
                  <a:lnTo>
                    <a:pt x="2586752" y="639604"/>
                  </a:lnTo>
                  <a:cubicBezTo>
                    <a:pt x="2581894" y="637175"/>
                    <a:pt x="2576227" y="635556"/>
                    <a:pt x="2569750" y="635556"/>
                  </a:cubicBezTo>
                  <a:cubicBezTo>
                    <a:pt x="2543842" y="635556"/>
                    <a:pt x="2518744" y="646890"/>
                    <a:pt x="2504170" y="654987"/>
                  </a:cubicBezTo>
                  <a:cubicBezTo>
                    <a:pt x="2500932" y="657416"/>
                    <a:pt x="2496884" y="659035"/>
                    <a:pt x="2493645" y="661464"/>
                  </a:cubicBezTo>
                  <a:cubicBezTo>
                    <a:pt x="2493645" y="661464"/>
                    <a:pt x="2492835" y="661464"/>
                    <a:pt x="2492835" y="661464"/>
                  </a:cubicBezTo>
                  <a:lnTo>
                    <a:pt x="2492835" y="661464"/>
                  </a:lnTo>
                  <a:cubicBezTo>
                    <a:pt x="2475833" y="670369"/>
                    <a:pt x="2456402" y="675227"/>
                    <a:pt x="2436162" y="675227"/>
                  </a:cubicBezTo>
                  <a:cubicBezTo>
                    <a:pt x="2367344" y="675227"/>
                    <a:pt x="2311480" y="619363"/>
                    <a:pt x="2311480" y="550545"/>
                  </a:cubicBezTo>
                  <a:cubicBezTo>
                    <a:pt x="2311480" y="481727"/>
                    <a:pt x="2367344" y="425053"/>
                    <a:pt x="2436162" y="425053"/>
                  </a:cubicBezTo>
                  <a:close/>
                </a:path>
              </a:pathLst>
            </a:custGeom>
            <a:solidFill>
              <a:srgbClr val="93CDDE"/>
            </a:solidFill>
            <a:ln w="69850" cap="flat">
              <a:solidFill>
                <a:srgbClr val="FFFFFF"/>
              </a:solidFill>
              <a:prstDash val="solid"/>
              <a:miter/>
            </a:ln>
            <a:effectLst>
              <a:outerShdw blurRad="50800" dist="38100" dir="2700000" algn="tl" rotWithShape="0">
                <a:prstClr val="black">
                  <a:alpha val="15000"/>
                </a:prstClr>
              </a:outerShdw>
            </a:effectLst>
          </p:spPr>
          <p:txBody>
            <a:bodyPr rtlCol="0" anchor="ctr"/>
            <a:lstStyle/>
            <a:p>
              <a:endParaRPr lang="en-US"/>
            </a:p>
          </p:txBody>
        </p:sp>
      </p:grpSp>
      <p:pic>
        <p:nvPicPr>
          <p:cNvPr id="45" name="Picture 44" descr="An artist illustration of a potential Sky for All depicting many different types of aircraft in the same airspace. ">
            <a:extLst>
              <a:ext uri="{FF2B5EF4-FFF2-40B4-BE49-F238E27FC236}">
                <a16:creationId xmlns:a16="http://schemas.microsoft.com/office/drawing/2014/main" id="{B413B680-FEA6-D02F-DA55-7AF076E8755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8914" y="1701786"/>
            <a:ext cx="2457058" cy="1416511"/>
          </a:xfrm>
          <a:prstGeom prst="ellipse">
            <a:avLst/>
          </a:prstGeom>
        </p:spPr>
      </p:pic>
      <p:sp>
        <p:nvSpPr>
          <p:cNvPr id="46" name="TextBox 45">
            <a:extLst>
              <a:ext uri="{FF2B5EF4-FFF2-40B4-BE49-F238E27FC236}">
                <a16:creationId xmlns:a16="http://schemas.microsoft.com/office/drawing/2014/main" id="{021F2143-4546-13F7-E51F-5DF93978528F}"/>
              </a:ext>
            </a:extLst>
          </p:cNvPr>
          <p:cNvSpPr txBox="1"/>
          <p:nvPr/>
        </p:nvSpPr>
        <p:spPr>
          <a:xfrm>
            <a:off x="3102430" y="2094411"/>
            <a:ext cx="2133600" cy="646331"/>
          </a:xfrm>
          <a:prstGeom prst="rect">
            <a:avLst/>
          </a:prstGeom>
          <a:noFill/>
        </p:spPr>
        <p:txBody>
          <a:bodyPr wrap="square" rtlCol="0">
            <a:spAutoFit/>
          </a:bodyPr>
          <a:lstStyle/>
          <a:p>
            <a:pPr algn="ctr"/>
            <a:r>
              <a:rPr lang="en-US" dirty="0">
                <a:solidFill>
                  <a:schemeClr val="accent4">
                    <a:lumMod val="50000"/>
                  </a:schemeClr>
                </a:solidFill>
              </a:rPr>
              <a:t>Airspace </a:t>
            </a:r>
          </a:p>
          <a:p>
            <a:pPr algn="ctr"/>
            <a:r>
              <a:rPr lang="en-US" dirty="0">
                <a:solidFill>
                  <a:schemeClr val="accent4">
                    <a:lumMod val="50000"/>
                  </a:schemeClr>
                </a:solidFill>
              </a:rPr>
              <a:t>Management</a:t>
            </a:r>
          </a:p>
        </p:txBody>
      </p:sp>
      <p:pic>
        <p:nvPicPr>
          <p:cNvPr id="57" name="Picture 56" descr="Multiple vertiports.">
            <a:extLst>
              <a:ext uri="{FF2B5EF4-FFF2-40B4-BE49-F238E27FC236}">
                <a16:creationId xmlns:a16="http://schemas.microsoft.com/office/drawing/2014/main" id="{8F8ED964-FD0A-3491-E8C5-D759297934A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65581" y="1625107"/>
            <a:ext cx="1888562" cy="1575420"/>
          </a:xfrm>
          <a:prstGeom prst="rect">
            <a:avLst/>
          </a:prstGeom>
        </p:spPr>
      </p:pic>
      <p:sp>
        <p:nvSpPr>
          <p:cNvPr id="58" name="TextBox 57">
            <a:extLst>
              <a:ext uri="{FF2B5EF4-FFF2-40B4-BE49-F238E27FC236}">
                <a16:creationId xmlns:a16="http://schemas.microsoft.com/office/drawing/2014/main" id="{D3C17EE7-5AD2-183D-DCCC-65B24AF6D2B4}"/>
              </a:ext>
            </a:extLst>
          </p:cNvPr>
          <p:cNvSpPr txBox="1"/>
          <p:nvPr/>
        </p:nvSpPr>
        <p:spPr>
          <a:xfrm>
            <a:off x="8425542" y="2050868"/>
            <a:ext cx="2950029" cy="646331"/>
          </a:xfrm>
          <a:prstGeom prst="rect">
            <a:avLst/>
          </a:prstGeom>
          <a:noFill/>
        </p:spPr>
        <p:txBody>
          <a:bodyPr wrap="square" rtlCol="0">
            <a:spAutoFit/>
          </a:bodyPr>
          <a:lstStyle/>
          <a:p>
            <a:pPr algn="ctr"/>
            <a:r>
              <a:rPr lang="en-US" dirty="0">
                <a:solidFill>
                  <a:schemeClr val="accent4">
                    <a:lumMod val="50000"/>
                  </a:schemeClr>
                </a:solidFill>
              </a:rPr>
              <a:t>Vertiport/Airport Management</a:t>
            </a:r>
          </a:p>
        </p:txBody>
      </p:sp>
      <p:pic>
        <p:nvPicPr>
          <p:cNvPr id="59" name="Picture 58" descr="Unmanned aircraft.">
            <a:extLst>
              <a:ext uri="{FF2B5EF4-FFF2-40B4-BE49-F238E27FC236}">
                <a16:creationId xmlns:a16="http://schemas.microsoft.com/office/drawing/2014/main" id="{AC28D72E-E158-F952-EA95-02293ED62EF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215527" y="3833680"/>
            <a:ext cx="1462358" cy="776214"/>
          </a:xfrm>
          <a:prstGeom prst="rect">
            <a:avLst/>
          </a:prstGeom>
          <a:effectLst/>
        </p:spPr>
      </p:pic>
      <p:sp>
        <p:nvSpPr>
          <p:cNvPr id="60" name="TextBox 59">
            <a:extLst>
              <a:ext uri="{FF2B5EF4-FFF2-40B4-BE49-F238E27FC236}">
                <a16:creationId xmlns:a16="http://schemas.microsoft.com/office/drawing/2014/main" id="{AA337DF1-3678-BC9F-95AE-F88E129E79A4}"/>
              </a:ext>
            </a:extLst>
          </p:cNvPr>
          <p:cNvSpPr txBox="1"/>
          <p:nvPr/>
        </p:nvSpPr>
        <p:spPr>
          <a:xfrm>
            <a:off x="-87085" y="4576354"/>
            <a:ext cx="4136572" cy="369332"/>
          </a:xfrm>
          <a:prstGeom prst="rect">
            <a:avLst/>
          </a:prstGeom>
          <a:noFill/>
        </p:spPr>
        <p:txBody>
          <a:bodyPr wrap="square" rtlCol="0">
            <a:spAutoFit/>
          </a:bodyPr>
          <a:lstStyle/>
          <a:p>
            <a:pPr algn="ctr"/>
            <a:r>
              <a:rPr lang="en-US" dirty="0">
                <a:solidFill>
                  <a:schemeClr val="accent4">
                    <a:lumMod val="50000"/>
                  </a:schemeClr>
                </a:solidFill>
              </a:rPr>
              <a:t>Aircraft Technologies and Automation</a:t>
            </a:r>
          </a:p>
        </p:txBody>
      </p:sp>
      <p:grpSp>
        <p:nvGrpSpPr>
          <p:cNvPr id="4" name="Group 3" descr="Computer monitor showing a map.">
            <a:extLst>
              <a:ext uri="{FF2B5EF4-FFF2-40B4-BE49-F238E27FC236}">
                <a16:creationId xmlns:a16="http://schemas.microsoft.com/office/drawing/2014/main" id="{A3D8B290-7B96-5BCA-03C3-DA09576C3329}"/>
              </a:ext>
            </a:extLst>
          </p:cNvPr>
          <p:cNvGrpSpPr/>
          <p:nvPr/>
        </p:nvGrpSpPr>
        <p:grpSpPr>
          <a:xfrm>
            <a:off x="4376101" y="3433355"/>
            <a:ext cx="1812612" cy="1523998"/>
            <a:chOff x="4376101" y="3472544"/>
            <a:chExt cx="1812612" cy="1523998"/>
          </a:xfrm>
        </p:grpSpPr>
        <p:grpSp>
          <p:nvGrpSpPr>
            <p:cNvPr id="3" name="Group 2" descr="Map">
              <a:extLst>
                <a:ext uri="{FF2B5EF4-FFF2-40B4-BE49-F238E27FC236}">
                  <a16:creationId xmlns:a16="http://schemas.microsoft.com/office/drawing/2014/main" id="{2B455E69-453A-3C21-022C-3150177761E5}"/>
                </a:ext>
              </a:extLst>
            </p:cNvPr>
            <p:cNvGrpSpPr/>
            <p:nvPr/>
          </p:nvGrpSpPr>
          <p:grpSpPr>
            <a:xfrm>
              <a:off x="4434849" y="3529527"/>
              <a:ext cx="1687501" cy="1076939"/>
              <a:chOff x="4434849" y="3529527"/>
              <a:chExt cx="1687501" cy="1076939"/>
            </a:xfrm>
          </p:grpSpPr>
          <p:pic>
            <p:nvPicPr>
              <p:cNvPr id="77" name="Picture 76">
                <a:extLst>
                  <a:ext uri="{FF2B5EF4-FFF2-40B4-BE49-F238E27FC236}">
                    <a16:creationId xmlns:a16="http://schemas.microsoft.com/office/drawing/2014/main" id="{B923E6F6-093D-1588-37D5-D5785EF0A359}"/>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34849" y="3529527"/>
                <a:ext cx="1687501" cy="705198"/>
              </a:xfrm>
              <a:prstGeom prst="rect">
                <a:avLst/>
              </a:prstGeom>
            </p:spPr>
          </p:pic>
          <p:pic>
            <p:nvPicPr>
              <p:cNvPr id="78" name="Picture 77">
                <a:extLst>
                  <a:ext uri="{FF2B5EF4-FFF2-40B4-BE49-F238E27FC236}">
                    <a16:creationId xmlns:a16="http://schemas.microsoft.com/office/drawing/2014/main" id="{29F13CA6-05B1-D8FB-B656-BBC278F3223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434849" y="4119537"/>
                <a:ext cx="1687501" cy="486929"/>
              </a:xfrm>
              <a:prstGeom prst="rect">
                <a:avLst/>
              </a:prstGeom>
            </p:spPr>
          </p:pic>
          <p:pic>
            <p:nvPicPr>
              <p:cNvPr id="63" name="Picture 62">
                <a:extLst>
                  <a:ext uri="{FF2B5EF4-FFF2-40B4-BE49-F238E27FC236}">
                    <a16:creationId xmlns:a16="http://schemas.microsoft.com/office/drawing/2014/main" id="{78C7C68C-9C05-C273-E226-87C5CC3325F8}"/>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70507" y="3703150"/>
                <a:ext cx="1351843" cy="903316"/>
              </a:xfrm>
              <a:prstGeom prst="rect">
                <a:avLst/>
              </a:prstGeom>
            </p:spPr>
          </p:pic>
          <p:sp>
            <p:nvSpPr>
              <p:cNvPr id="64" name="Rectangle 63">
                <a:extLst>
                  <a:ext uri="{FF2B5EF4-FFF2-40B4-BE49-F238E27FC236}">
                    <a16:creationId xmlns:a16="http://schemas.microsoft.com/office/drawing/2014/main" id="{437AA767-F61B-47D4-60BD-AB6457D4C3E7}"/>
                  </a:ext>
                  <a:ext uri="{C183D7F6-B498-43B3-948B-1728B52AA6E4}">
                    <adec:decorative xmlns:adec="http://schemas.microsoft.com/office/drawing/2017/decorative" val="1"/>
                  </a:ext>
                </a:extLst>
              </p:cNvPr>
              <p:cNvSpPr/>
              <p:nvPr/>
            </p:nvSpPr>
            <p:spPr>
              <a:xfrm>
                <a:off x="4438702" y="3705089"/>
                <a:ext cx="334578" cy="8997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Oval 72">
                <a:extLst>
                  <a:ext uri="{FF2B5EF4-FFF2-40B4-BE49-F238E27FC236}">
                    <a16:creationId xmlns:a16="http://schemas.microsoft.com/office/drawing/2014/main" id="{A48C6EB6-49E4-FBC9-D813-256F2556180A}"/>
                  </a:ext>
                  <a:ext uri="{C183D7F6-B498-43B3-948B-1728B52AA6E4}">
                    <adec:decorative xmlns:adec="http://schemas.microsoft.com/office/drawing/2017/decorative" val="1"/>
                  </a:ext>
                </a:extLst>
              </p:cNvPr>
              <p:cNvSpPr/>
              <p:nvPr/>
            </p:nvSpPr>
            <p:spPr>
              <a:xfrm>
                <a:off x="5000171" y="4119537"/>
                <a:ext cx="68244" cy="66473"/>
              </a:xfrm>
              <a:prstGeom prst="ellipse">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4" name="Picture 73">
                <a:extLst>
                  <a:ext uri="{FF2B5EF4-FFF2-40B4-BE49-F238E27FC236}">
                    <a16:creationId xmlns:a16="http://schemas.microsoft.com/office/drawing/2014/main" id="{B48A2299-E756-035D-6042-94C1A6D396E3}"/>
                  </a:ext>
                  <a:ext uri="{C183D7F6-B498-43B3-948B-1728B52AA6E4}">
                    <adec:decorative xmlns:adec="http://schemas.microsoft.com/office/drawing/2017/decorative" val="1"/>
                  </a:ext>
                </a:extLst>
              </p:cNvPr>
              <p:cNvPicPr>
                <a:picLocks noChangeAspect="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20762" y="4139243"/>
                <a:ext cx="27062" cy="27062"/>
              </a:xfrm>
              <a:prstGeom prst="rect">
                <a:avLst/>
              </a:prstGeom>
            </p:spPr>
          </p:pic>
          <p:sp>
            <p:nvSpPr>
              <p:cNvPr id="71" name="Oval 70">
                <a:extLst>
                  <a:ext uri="{FF2B5EF4-FFF2-40B4-BE49-F238E27FC236}">
                    <a16:creationId xmlns:a16="http://schemas.microsoft.com/office/drawing/2014/main" id="{34265D12-249C-2F16-37B1-7EB178012F1F}"/>
                  </a:ext>
                </a:extLst>
              </p:cNvPr>
              <p:cNvSpPr/>
              <p:nvPr/>
            </p:nvSpPr>
            <p:spPr>
              <a:xfrm>
                <a:off x="4927749" y="3969054"/>
                <a:ext cx="68244" cy="66473"/>
              </a:xfrm>
              <a:prstGeom prst="ellipse">
                <a:avLst/>
              </a:prstGeom>
              <a:solidFill>
                <a:srgbClr val="FF0000">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2" name="Picture 71">
                <a:extLst>
                  <a:ext uri="{FF2B5EF4-FFF2-40B4-BE49-F238E27FC236}">
                    <a16:creationId xmlns:a16="http://schemas.microsoft.com/office/drawing/2014/main" id="{2EEE6626-5500-381A-6987-426003DB2E37}"/>
                  </a:ext>
                </a:extLst>
              </p:cNvPr>
              <p:cNvPicPr>
                <a:picLocks noChangeAspect="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48340" y="3988760"/>
                <a:ext cx="27062" cy="27062"/>
              </a:xfrm>
              <a:prstGeom prst="rect">
                <a:avLst/>
              </a:prstGeom>
            </p:spPr>
          </p:pic>
          <p:sp>
            <p:nvSpPr>
              <p:cNvPr id="67" name="Oval 66">
                <a:extLst>
                  <a:ext uri="{FF2B5EF4-FFF2-40B4-BE49-F238E27FC236}">
                    <a16:creationId xmlns:a16="http://schemas.microsoft.com/office/drawing/2014/main" id="{ACEE3E51-8243-3069-8B22-333389D5989F}"/>
                  </a:ext>
                  <a:ext uri="{C183D7F6-B498-43B3-948B-1728B52AA6E4}">
                    <adec:decorative xmlns:adec="http://schemas.microsoft.com/office/drawing/2017/decorative" val="1"/>
                  </a:ext>
                </a:extLst>
              </p:cNvPr>
              <p:cNvSpPr/>
              <p:nvPr/>
            </p:nvSpPr>
            <p:spPr>
              <a:xfrm>
                <a:off x="4854784" y="3770398"/>
                <a:ext cx="168691" cy="165866"/>
              </a:xfrm>
              <a:prstGeom prst="ellipse">
                <a:avLst/>
              </a:prstGeom>
              <a:solidFill>
                <a:srgbClr val="00B05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8" name="Freeform 67">
                <a:extLst>
                  <a:ext uri="{FF2B5EF4-FFF2-40B4-BE49-F238E27FC236}">
                    <a16:creationId xmlns:a16="http://schemas.microsoft.com/office/drawing/2014/main" id="{0DF81F36-BEF5-F7B9-AC13-D88E9881010F}"/>
                  </a:ext>
                  <a:ext uri="{C183D7F6-B498-43B3-948B-1728B52AA6E4}">
                    <adec:decorative xmlns:adec="http://schemas.microsoft.com/office/drawing/2017/decorative" val="1"/>
                  </a:ext>
                </a:extLst>
              </p:cNvPr>
              <p:cNvSpPr/>
              <p:nvPr/>
            </p:nvSpPr>
            <p:spPr>
              <a:xfrm rot="15136402">
                <a:off x="5175392" y="4199506"/>
                <a:ext cx="249710" cy="256433"/>
              </a:xfrm>
              <a:custGeom>
                <a:avLst/>
                <a:gdLst>
                  <a:gd name="connsiteX0" fmla="*/ 608114 w 640874"/>
                  <a:gd name="connsiteY0" fmla="*/ 465433 h 658126"/>
                  <a:gd name="connsiteX1" fmla="*/ 316493 w 640874"/>
                  <a:gd name="connsiteY1" fmla="*/ 658126 h 658126"/>
                  <a:gd name="connsiteX2" fmla="*/ 0 w 640874"/>
                  <a:gd name="connsiteY2" fmla="*/ 342627 h 658126"/>
                  <a:gd name="connsiteX3" fmla="*/ 316493 w 640874"/>
                  <a:gd name="connsiteY3" fmla="*/ 27128 h 658126"/>
                  <a:gd name="connsiteX4" fmla="*/ 465121 w 640874"/>
                  <a:gd name="connsiteY4" fmla="*/ 31922 h 658126"/>
                  <a:gd name="connsiteX5" fmla="*/ 489060 w 640874"/>
                  <a:gd name="connsiteY5" fmla="*/ 34238 h 658126"/>
                  <a:gd name="connsiteX6" fmla="*/ 490851 w 640874"/>
                  <a:gd name="connsiteY6" fmla="*/ 30988 h 658126"/>
                  <a:gd name="connsiteX7" fmla="*/ 582001 w 640874"/>
                  <a:gd name="connsiteY7" fmla="*/ 3973 h 658126"/>
                  <a:gd name="connsiteX8" fmla="*/ 636588 w 640874"/>
                  <a:gd name="connsiteY8" fmla="*/ 113361 h 658126"/>
                  <a:gd name="connsiteX9" fmla="*/ 622729 w 640874"/>
                  <a:gd name="connsiteY9" fmla="*/ 138516 h 658126"/>
                  <a:gd name="connsiteX10" fmla="*/ 628177 w 640874"/>
                  <a:gd name="connsiteY10" fmla="*/ 194466 h 658126"/>
                  <a:gd name="connsiteX11" fmla="*/ 632986 w 640874"/>
                  <a:gd name="connsiteY11" fmla="*/ 342627 h 658126"/>
                  <a:gd name="connsiteX12" fmla="*/ 608114 w 640874"/>
                  <a:gd name="connsiteY12" fmla="*/ 465433 h 6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0874" h="658126">
                    <a:moveTo>
                      <a:pt x="608114" y="465433"/>
                    </a:moveTo>
                    <a:cubicBezTo>
                      <a:pt x="560068" y="578670"/>
                      <a:pt x="447588" y="658126"/>
                      <a:pt x="316493" y="658126"/>
                    </a:cubicBezTo>
                    <a:cubicBezTo>
                      <a:pt x="141699" y="658126"/>
                      <a:pt x="0" y="516872"/>
                      <a:pt x="0" y="342627"/>
                    </a:cubicBezTo>
                    <a:cubicBezTo>
                      <a:pt x="0" y="168382"/>
                      <a:pt x="141699" y="27128"/>
                      <a:pt x="316493" y="27128"/>
                    </a:cubicBezTo>
                    <a:cubicBezTo>
                      <a:pt x="366035" y="27129"/>
                      <a:pt x="415578" y="28726"/>
                      <a:pt x="465121" y="31922"/>
                    </a:cubicBezTo>
                    <a:lnTo>
                      <a:pt x="489060" y="34238"/>
                    </a:lnTo>
                    <a:lnTo>
                      <a:pt x="490851" y="30988"/>
                    </a:lnTo>
                    <a:cubicBezTo>
                      <a:pt x="512755" y="4992"/>
                      <a:pt x="548346" y="-6785"/>
                      <a:pt x="582001" y="3973"/>
                    </a:cubicBezTo>
                    <a:cubicBezTo>
                      <a:pt x="626875" y="18316"/>
                      <a:pt x="651314" y="67291"/>
                      <a:pt x="636588" y="113361"/>
                    </a:cubicBezTo>
                    <a:lnTo>
                      <a:pt x="622729" y="138516"/>
                    </a:lnTo>
                    <a:lnTo>
                      <a:pt x="628177" y="194466"/>
                    </a:lnTo>
                    <a:cubicBezTo>
                      <a:pt x="631383" y="243853"/>
                      <a:pt x="632986" y="293241"/>
                      <a:pt x="632986" y="342627"/>
                    </a:cubicBezTo>
                    <a:cubicBezTo>
                      <a:pt x="632986" y="386189"/>
                      <a:pt x="624130" y="427688"/>
                      <a:pt x="608114" y="465433"/>
                    </a:cubicBezTo>
                    <a:close/>
                  </a:path>
                </a:pathLst>
              </a:cu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9" name="Picture 68">
                <a:extLst>
                  <a:ext uri="{FF2B5EF4-FFF2-40B4-BE49-F238E27FC236}">
                    <a16:creationId xmlns:a16="http://schemas.microsoft.com/office/drawing/2014/main" id="{F873D198-58B3-634F-E163-AF7170F30DDD}"/>
                  </a:ext>
                  <a:ext uri="{C183D7F6-B498-43B3-948B-1728B52AA6E4}">
                    <adec:decorative xmlns:adec="http://schemas.microsoft.com/office/drawing/2017/decorative" val="1"/>
                  </a:ext>
                </a:extLst>
              </p:cNvPr>
              <p:cNvPicPr>
                <a:picLocks noChangeAspect="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171054" y="4254430"/>
                <a:ext cx="27062" cy="27062"/>
              </a:xfrm>
              <a:prstGeom prst="rect">
                <a:avLst/>
              </a:prstGeom>
            </p:spPr>
          </p:pic>
          <p:pic>
            <p:nvPicPr>
              <p:cNvPr id="70" name="Picture 69">
                <a:extLst>
                  <a:ext uri="{FF2B5EF4-FFF2-40B4-BE49-F238E27FC236}">
                    <a16:creationId xmlns:a16="http://schemas.microsoft.com/office/drawing/2014/main" id="{177E698C-A291-944F-B7AE-041CA78989C0}"/>
                  </a:ex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524762" y="3765766"/>
                <a:ext cx="167362" cy="88144"/>
              </a:xfrm>
              <a:prstGeom prst="rect">
                <a:avLst/>
              </a:prstGeom>
            </p:spPr>
          </p:pic>
        </p:grpSp>
        <p:pic>
          <p:nvPicPr>
            <p:cNvPr id="79" name="Picture 78" descr="Computer Monitor.">
              <a:extLst>
                <a:ext uri="{FF2B5EF4-FFF2-40B4-BE49-F238E27FC236}">
                  <a16:creationId xmlns:a16="http://schemas.microsoft.com/office/drawing/2014/main" id="{D40D85C0-36BA-9835-83EE-7B94E5F38AC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376101" y="3472544"/>
              <a:ext cx="1812612" cy="1523998"/>
            </a:xfrm>
            <a:prstGeom prst="rect">
              <a:avLst/>
            </a:prstGeom>
          </p:spPr>
        </p:pic>
      </p:grpSp>
      <p:sp>
        <p:nvSpPr>
          <p:cNvPr id="81" name="TextBox 80">
            <a:extLst>
              <a:ext uri="{FF2B5EF4-FFF2-40B4-BE49-F238E27FC236}">
                <a16:creationId xmlns:a16="http://schemas.microsoft.com/office/drawing/2014/main" id="{A649FA62-BFD6-5234-AF59-E329E81CBA01}"/>
              </a:ext>
            </a:extLst>
          </p:cNvPr>
          <p:cNvSpPr txBox="1"/>
          <p:nvPr/>
        </p:nvSpPr>
        <p:spPr>
          <a:xfrm>
            <a:off x="6291944" y="3781696"/>
            <a:ext cx="1643742" cy="646331"/>
          </a:xfrm>
          <a:prstGeom prst="rect">
            <a:avLst/>
          </a:prstGeom>
          <a:noFill/>
        </p:spPr>
        <p:txBody>
          <a:bodyPr wrap="square" rtlCol="0">
            <a:spAutoFit/>
          </a:bodyPr>
          <a:lstStyle/>
          <a:p>
            <a:pPr algn="ctr"/>
            <a:r>
              <a:rPr lang="en-US" dirty="0">
                <a:solidFill>
                  <a:schemeClr val="accent4">
                    <a:lumMod val="50000"/>
                  </a:schemeClr>
                </a:solidFill>
              </a:rPr>
              <a:t>Fleet Management</a:t>
            </a:r>
          </a:p>
        </p:txBody>
      </p:sp>
      <p:pic>
        <p:nvPicPr>
          <p:cNvPr id="82" name="Picture 81" descr="Radar icon.">
            <a:extLst>
              <a:ext uri="{FF2B5EF4-FFF2-40B4-BE49-F238E27FC236}">
                <a16:creationId xmlns:a16="http://schemas.microsoft.com/office/drawing/2014/main" id="{4DB2C767-C1B2-EBA8-26D6-6EDD7E6E50F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632373" y="3466350"/>
            <a:ext cx="1358364" cy="1333032"/>
          </a:xfrm>
          <a:prstGeom prst="rect">
            <a:avLst/>
          </a:prstGeom>
        </p:spPr>
      </p:pic>
      <p:sp>
        <p:nvSpPr>
          <p:cNvPr id="83" name="TextBox 82">
            <a:extLst>
              <a:ext uri="{FF2B5EF4-FFF2-40B4-BE49-F238E27FC236}">
                <a16:creationId xmlns:a16="http://schemas.microsoft.com/office/drawing/2014/main" id="{3F1B90DB-52E9-DE43-0A90-EFADA36233E3}"/>
              </a:ext>
            </a:extLst>
          </p:cNvPr>
          <p:cNvSpPr txBox="1"/>
          <p:nvPr/>
        </p:nvSpPr>
        <p:spPr>
          <a:xfrm>
            <a:off x="9808029" y="3585753"/>
            <a:ext cx="2275113" cy="923330"/>
          </a:xfrm>
          <a:prstGeom prst="rect">
            <a:avLst/>
          </a:prstGeom>
          <a:noFill/>
        </p:spPr>
        <p:txBody>
          <a:bodyPr wrap="square" rtlCol="0">
            <a:spAutoFit/>
          </a:bodyPr>
          <a:lstStyle/>
          <a:p>
            <a:pPr algn="ctr"/>
            <a:r>
              <a:rPr lang="en-US" dirty="0">
                <a:solidFill>
                  <a:schemeClr val="accent4">
                    <a:lumMod val="50000"/>
                  </a:schemeClr>
                </a:solidFill>
              </a:rPr>
              <a:t>FAA Aircraft Network Security Program</a:t>
            </a:r>
          </a:p>
        </p:txBody>
      </p:sp>
      <p:sp>
        <p:nvSpPr>
          <p:cNvPr id="93" name="TextBox 92">
            <a:extLst>
              <a:ext uri="{FF2B5EF4-FFF2-40B4-BE49-F238E27FC236}">
                <a16:creationId xmlns:a16="http://schemas.microsoft.com/office/drawing/2014/main" id="{58BDFF72-2604-CB1E-A701-AA7624F9BA29}"/>
              </a:ext>
            </a:extLst>
          </p:cNvPr>
          <p:cNvSpPr txBox="1"/>
          <p:nvPr/>
        </p:nvSpPr>
        <p:spPr>
          <a:xfrm>
            <a:off x="566058" y="5566953"/>
            <a:ext cx="2808514" cy="861774"/>
          </a:xfrm>
          <a:prstGeom prst="rect">
            <a:avLst/>
          </a:prstGeom>
          <a:noFill/>
        </p:spPr>
        <p:txBody>
          <a:bodyPr wrap="square" lIns="91440" tIns="45720" rIns="91440" bIns="45720" rtlCol="0" anchor="t">
            <a:spAutoFit/>
          </a:bodyPr>
          <a:lstStyle/>
          <a:p>
            <a:pPr algn="ctr"/>
            <a:r>
              <a:rPr lang="en-US" b="1" dirty="0">
                <a:solidFill>
                  <a:schemeClr val="accent4">
                    <a:lumMod val="50000"/>
                  </a:schemeClr>
                </a:solidFill>
              </a:rPr>
              <a:t>Infrastructure</a:t>
            </a:r>
          </a:p>
          <a:p>
            <a:pPr algn="ctr"/>
            <a:r>
              <a:rPr lang="en-US" sz="1600" dirty="0">
                <a:solidFill>
                  <a:schemeClr val="accent4">
                    <a:lumMod val="50000"/>
                  </a:schemeClr>
                </a:solidFill>
              </a:rPr>
              <a:t>Communication, Navigation, Surveillance, Weather</a:t>
            </a:r>
            <a:endParaRPr lang="en-US" sz="1600" dirty="0">
              <a:solidFill>
                <a:schemeClr val="accent4">
                  <a:lumMod val="50000"/>
                </a:schemeClr>
              </a:solidFill>
              <a:cs typeface="Arial"/>
            </a:endParaRPr>
          </a:p>
        </p:txBody>
      </p:sp>
      <p:pic>
        <p:nvPicPr>
          <p:cNvPr id="91" name="Graphic 90" descr="Radio icon.">
            <a:extLst>
              <a:ext uri="{FF2B5EF4-FFF2-40B4-BE49-F238E27FC236}">
                <a16:creationId xmlns:a16="http://schemas.microsoft.com/office/drawing/2014/main" id="{1CDCB46D-EE84-8646-E358-26E0297331B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434443" y="5262154"/>
            <a:ext cx="544558" cy="631372"/>
          </a:xfrm>
          <a:prstGeom prst="rect">
            <a:avLst/>
          </a:prstGeom>
        </p:spPr>
      </p:pic>
      <p:pic>
        <p:nvPicPr>
          <p:cNvPr id="92" name="Picture 91" descr="Radar icon.">
            <a:extLst>
              <a:ext uri="{FF2B5EF4-FFF2-40B4-BE49-F238E27FC236}">
                <a16:creationId xmlns:a16="http://schemas.microsoft.com/office/drawing/2014/main" id="{0408177D-755F-A3CD-8A3F-8E51F75EA14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267200" y="5195403"/>
            <a:ext cx="805543" cy="790521"/>
          </a:xfrm>
          <a:prstGeom prst="rect">
            <a:avLst/>
          </a:prstGeom>
        </p:spPr>
      </p:pic>
      <p:pic>
        <p:nvPicPr>
          <p:cNvPr id="87" name="Graphic 86" descr="Satellite dish icon.">
            <a:extLst>
              <a:ext uri="{FF2B5EF4-FFF2-40B4-BE49-F238E27FC236}">
                <a16:creationId xmlns:a16="http://schemas.microsoft.com/office/drawing/2014/main" id="{79B3ECA6-A9AE-3F4E-DA42-787EFF0FACB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88230" y="5904412"/>
            <a:ext cx="740228" cy="740228"/>
          </a:xfrm>
          <a:prstGeom prst="rect">
            <a:avLst/>
          </a:prstGeom>
        </p:spPr>
      </p:pic>
      <p:sp>
        <p:nvSpPr>
          <p:cNvPr id="133" name="TextBox 132">
            <a:extLst>
              <a:ext uri="{FF2B5EF4-FFF2-40B4-BE49-F238E27FC236}">
                <a16:creationId xmlns:a16="http://schemas.microsoft.com/office/drawing/2014/main" id="{DD61CD73-9DCA-62AF-85EC-EC22AA0AD9F8}"/>
              </a:ext>
            </a:extLst>
          </p:cNvPr>
          <p:cNvSpPr txBox="1"/>
          <p:nvPr/>
        </p:nvSpPr>
        <p:spPr>
          <a:xfrm>
            <a:off x="6248400" y="5556068"/>
            <a:ext cx="2329541" cy="923330"/>
          </a:xfrm>
          <a:prstGeom prst="rect">
            <a:avLst/>
          </a:prstGeom>
          <a:noFill/>
        </p:spPr>
        <p:txBody>
          <a:bodyPr wrap="square" rtlCol="0">
            <a:spAutoFit/>
          </a:bodyPr>
          <a:lstStyle/>
          <a:p>
            <a:pPr algn="ctr"/>
            <a:r>
              <a:rPr lang="en-US" dirty="0">
                <a:solidFill>
                  <a:schemeClr val="accent4">
                    <a:lumMod val="50000"/>
                  </a:schemeClr>
                </a:solidFill>
              </a:rPr>
              <a:t>In-Time Aviation Safety Management Systems</a:t>
            </a:r>
          </a:p>
        </p:txBody>
      </p:sp>
      <p:pic>
        <p:nvPicPr>
          <p:cNvPr id="95" name="Graphic 94" descr="Interconnected cloud icon.">
            <a:extLst>
              <a:ext uri="{FF2B5EF4-FFF2-40B4-BE49-F238E27FC236}">
                <a16:creationId xmlns:a16="http://schemas.microsoft.com/office/drawing/2014/main" id="{D8D5B1CA-386E-EA1B-D6AB-C0ED0506C7D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741228" y="5175974"/>
            <a:ext cx="2460172" cy="1480659"/>
          </a:xfrm>
          <a:prstGeom prst="rect">
            <a:avLst/>
          </a:prstGeom>
        </p:spPr>
      </p:pic>
      <p:sp>
        <p:nvSpPr>
          <p:cNvPr id="9" name="Date Placeholder 3">
            <a:extLst>
              <a:ext uri="{FF2B5EF4-FFF2-40B4-BE49-F238E27FC236}">
                <a16:creationId xmlns:a16="http://schemas.microsoft.com/office/drawing/2014/main" id="{222C2A8A-95B8-AA46-F5E7-2A0907632912}"/>
              </a:ext>
            </a:extLst>
          </p:cNvPr>
          <p:cNvSpPr>
            <a:spLocks noGrp="1"/>
          </p:cNvSpPr>
          <p:nvPr>
            <p:ph type="dt" sz="half" idx="2"/>
          </p:nvPr>
        </p:nvSpPr>
        <p:spPr>
          <a:xfrm>
            <a:off x="187960" y="6492874"/>
            <a:ext cx="1582783" cy="365125"/>
          </a:xfrm>
          <a:prstGeom prst="rect">
            <a:avLst/>
          </a:prstGeom>
        </p:spPr>
        <p:txBody>
          <a:bodyPr/>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solidFill>
                  <a:schemeClr val="bg1"/>
                </a:solidFill>
              </a:rPr>
              <a:t>www.nasa.gov/aam   |   </a:t>
            </a:r>
          </a:p>
        </p:txBody>
      </p:sp>
      <p:sp>
        <p:nvSpPr>
          <p:cNvPr id="10" name="Slide Number Placeholder 5">
            <a:extLst>
              <a:ext uri="{FF2B5EF4-FFF2-40B4-BE49-F238E27FC236}">
                <a16:creationId xmlns:a16="http://schemas.microsoft.com/office/drawing/2014/main" id="{321E413B-0223-67E2-ED68-7BBD4C2673F2}"/>
              </a:ext>
            </a:extLst>
          </p:cNvPr>
          <p:cNvSpPr>
            <a:spLocks noGrp="1"/>
          </p:cNvSpPr>
          <p:nvPr>
            <p:ph type="sldNum" sz="quarter" idx="4"/>
          </p:nvPr>
        </p:nvSpPr>
        <p:spPr>
          <a:xfrm>
            <a:off x="1584141" y="6492875"/>
            <a:ext cx="462374" cy="365125"/>
          </a:xfrm>
          <a:prstGeom prst="rect">
            <a:avLst/>
          </a:prstGeom>
        </p:spPr>
        <p:txBody>
          <a:bodyPr/>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fld id="{B8AA1CF0-2751-9942-BBAA-4C77DDDF2B1B}" type="slidenum">
              <a:rPr lang="en-US" smtClean="0">
                <a:solidFill>
                  <a:schemeClr val="bg1"/>
                </a:solidFill>
              </a:rPr>
              <a:pPr/>
              <a:t>4</a:t>
            </a:fld>
            <a:endParaRPr lang="en-US" dirty="0">
              <a:solidFill>
                <a:schemeClr val="bg1"/>
              </a:solidFill>
            </a:endParaRPr>
          </a:p>
        </p:txBody>
      </p:sp>
    </p:spTree>
    <p:extLst>
      <p:ext uri="{BB962C8B-B14F-4D97-AF65-F5344CB8AC3E}">
        <p14:creationId xmlns:p14="http://schemas.microsoft.com/office/powerpoint/2010/main" val="3047781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descr="Chart&#10;&#10;Description automatically generated">
            <a:extLst>
              <a:ext uri="{FF2B5EF4-FFF2-40B4-BE49-F238E27FC236}">
                <a16:creationId xmlns:a16="http://schemas.microsoft.com/office/drawing/2014/main" id="{FEDAC83E-D561-022E-B807-151EC8140606}"/>
              </a:ext>
            </a:extLst>
          </p:cNvPr>
          <p:cNvPicPr>
            <a:picLocks noChangeAspect="1"/>
          </p:cNvPicPr>
          <p:nvPr/>
        </p:nvPicPr>
        <p:blipFill>
          <a:blip r:embed="rId2"/>
          <a:stretch>
            <a:fillRect/>
          </a:stretch>
        </p:blipFill>
        <p:spPr>
          <a:xfrm>
            <a:off x="3084364" y="437600"/>
            <a:ext cx="5004710" cy="3229441"/>
          </a:xfrm>
          <a:prstGeom prst="rect">
            <a:avLst/>
          </a:prstGeom>
        </p:spPr>
      </p:pic>
      <p:sp>
        <p:nvSpPr>
          <p:cNvPr id="57" name="Title 56">
            <a:extLst>
              <a:ext uri="{FF2B5EF4-FFF2-40B4-BE49-F238E27FC236}">
                <a16:creationId xmlns:a16="http://schemas.microsoft.com/office/drawing/2014/main" id="{464E45C8-52B4-51DC-EB73-62B883F5B18D}"/>
              </a:ext>
            </a:extLst>
          </p:cNvPr>
          <p:cNvSpPr>
            <a:spLocks noGrp="1"/>
          </p:cNvSpPr>
          <p:nvPr>
            <p:ph type="title" idx="4294967295"/>
          </p:nvPr>
        </p:nvSpPr>
        <p:spPr>
          <a:xfrm>
            <a:off x="573282" y="580574"/>
            <a:ext cx="4203434" cy="1096466"/>
          </a:xfrm>
        </p:spPr>
        <p:txBody>
          <a:bodyPr>
            <a:normAutofit/>
          </a:bodyPr>
          <a:lstStyle/>
          <a:p>
            <a:r>
              <a:rPr lang="en-US" sz="3200" b="1" dirty="0"/>
              <a:t>AAM Research Areas</a:t>
            </a:r>
          </a:p>
        </p:txBody>
      </p:sp>
      <p:pic>
        <p:nvPicPr>
          <p:cNvPr id="54" name="Picture 53" descr="Background pattern&#10;&#10;Description automatically generated with medium confidence">
            <a:extLst>
              <a:ext uri="{FF2B5EF4-FFF2-40B4-BE49-F238E27FC236}">
                <a16:creationId xmlns:a16="http://schemas.microsoft.com/office/drawing/2014/main" id="{FEE6CF57-B22B-DEAB-132F-5A4F2A2B3CB0}"/>
              </a:ext>
            </a:extLst>
          </p:cNvPr>
          <p:cNvPicPr>
            <a:picLocks noChangeAspect="1"/>
          </p:cNvPicPr>
          <p:nvPr/>
        </p:nvPicPr>
        <p:blipFill>
          <a:blip r:embed="rId3"/>
          <a:stretch>
            <a:fillRect/>
          </a:stretch>
        </p:blipFill>
        <p:spPr>
          <a:xfrm>
            <a:off x="7229805" y="513868"/>
            <a:ext cx="5004710" cy="3229441"/>
          </a:xfrm>
          <a:prstGeom prst="rect">
            <a:avLst/>
          </a:prstGeom>
        </p:spPr>
      </p:pic>
      <p:pic>
        <p:nvPicPr>
          <p:cNvPr id="56" name="Picture 55" descr="Icon&#10;&#10;Description automatically generated">
            <a:extLst>
              <a:ext uri="{FF2B5EF4-FFF2-40B4-BE49-F238E27FC236}">
                <a16:creationId xmlns:a16="http://schemas.microsoft.com/office/drawing/2014/main" id="{FE111215-50B6-C84D-2C7D-EBFD3256C03C}"/>
              </a:ext>
            </a:extLst>
          </p:cNvPr>
          <p:cNvPicPr>
            <a:picLocks noChangeAspect="1"/>
          </p:cNvPicPr>
          <p:nvPr/>
        </p:nvPicPr>
        <p:blipFill>
          <a:blip r:embed="rId4"/>
          <a:stretch>
            <a:fillRect/>
          </a:stretch>
        </p:blipFill>
        <p:spPr>
          <a:xfrm>
            <a:off x="6087160" y="3580334"/>
            <a:ext cx="5008402" cy="3229441"/>
          </a:xfrm>
          <a:prstGeom prst="rect">
            <a:avLst/>
          </a:prstGeom>
        </p:spPr>
      </p:pic>
      <p:sp>
        <p:nvSpPr>
          <p:cNvPr id="68" name="TextBox 67">
            <a:extLst>
              <a:ext uri="{FF2B5EF4-FFF2-40B4-BE49-F238E27FC236}">
                <a16:creationId xmlns:a16="http://schemas.microsoft.com/office/drawing/2014/main" id="{9D341D77-7A0B-C0A9-9CD5-01844A4FACC4}"/>
              </a:ext>
            </a:extLst>
          </p:cNvPr>
          <p:cNvSpPr txBox="1"/>
          <p:nvPr/>
        </p:nvSpPr>
        <p:spPr>
          <a:xfrm>
            <a:off x="573282" y="2039689"/>
            <a:ext cx="3514845" cy="353943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3200" dirty="0">
                <a:solidFill>
                  <a:srgbClr val="4571B3"/>
                </a:solidFill>
              </a:rPr>
              <a:t>Airspace</a:t>
            </a:r>
          </a:p>
          <a:p>
            <a:pPr marL="285750" indent="-285750">
              <a:buFont typeface="Arial" panose="020B0604020202020204" pitchFamily="34" charset="0"/>
              <a:buChar char="•"/>
            </a:pPr>
            <a:endParaRPr lang="en-US" sz="3200" dirty="0">
              <a:solidFill>
                <a:srgbClr val="DA2F3D"/>
              </a:solidFill>
            </a:endParaRPr>
          </a:p>
          <a:p>
            <a:pPr marL="285750" indent="-285750">
              <a:buFont typeface="Arial" panose="020B0604020202020204" pitchFamily="34" charset="0"/>
              <a:buChar char="•"/>
            </a:pPr>
            <a:r>
              <a:rPr lang="en-US" sz="3200" dirty="0">
                <a:solidFill>
                  <a:srgbClr val="DA2F3D"/>
                </a:solidFill>
              </a:rPr>
              <a:t>Aircraft</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a:solidFill>
                  <a:srgbClr val="754997"/>
                </a:solidFill>
              </a:rPr>
              <a:t>Community Integration</a:t>
            </a:r>
          </a:p>
          <a:p>
            <a:pPr marL="285750" indent="-285750">
              <a:buFont typeface="Arial" panose="020B0604020202020204" pitchFamily="34" charset="0"/>
              <a:buChar char="•"/>
            </a:pPr>
            <a:endParaRPr lang="en-US" sz="3200" dirty="0"/>
          </a:p>
        </p:txBody>
      </p:sp>
      <p:sp>
        <p:nvSpPr>
          <p:cNvPr id="2" name="Rectangle 1">
            <a:extLst>
              <a:ext uri="{FF2B5EF4-FFF2-40B4-BE49-F238E27FC236}">
                <a16:creationId xmlns:a16="http://schemas.microsoft.com/office/drawing/2014/main" id="{F2242062-3D29-A708-3450-AFC50345D976}"/>
              </a:ext>
            </a:extLst>
          </p:cNvPr>
          <p:cNvSpPr/>
          <p:nvPr/>
        </p:nvSpPr>
        <p:spPr>
          <a:xfrm>
            <a:off x="573282" y="1659135"/>
            <a:ext cx="947392" cy="45719"/>
          </a:xfrm>
          <a:prstGeom prst="rect">
            <a:avLst/>
          </a:prstGeom>
          <a:gradFill>
            <a:gsLst>
              <a:gs pos="18000">
                <a:srgbClr val="4F7ABD"/>
              </a:gs>
              <a:gs pos="0">
                <a:srgbClr val="5DA7DA"/>
              </a:gs>
              <a:gs pos="70000">
                <a:schemeClr val="accent2"/>
              </a:gs>
              <a:gs pos="46000">
                <a:srgbClr val="071A3A"/>
              </a:gs>
              <a:gs pos="94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3">
            <a:extLst>
              <a:ext uri="{FF2B5EF4-FFF2-40B4-BE49-F238E27FC236}">
                <a16:creationId xmlns:a16="http://schemas.microsoft.com/office/drawing/2014/main" id="{EE28787E-D9CA-C352-CF35-D86D5F55FDB1}"/>
              </a:ext>
            </a:extLst>
          </p:cNvPr>
          <p:cNvSpPr>
            <a:spLocks noGrp="1"/>
          </p:cNvSpPr>
          <p:nvPr>
            <p:ph type="dt" sz="half" idx="2"/>
          </p:nvPr>
        </p:nvSpPr>
        <p:spPr>
          <a:xfrm>
            <a:off x="187960" y="6492874"/>
            <a:ext cx="1582783" cy="365125"/>
          </a:xfrm>
          <a:prstGeom prst="rect">
            <a:avLst/>
          </a:prstGeom>
        </p:spPr>
        <p:txBody>
          <a:bodyPr/>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www.nasa.gov/aam   |   </a:t>
            </a:r>
          </a:p>
        </p:txBody>
      </p:sp>
      <p:sp>
        <p:nvSpPr>
          <p:cNvPr id="4" name="Slide Number Placeholder 5">
            <a:extLst>
              <a:ext uri="{FF2B5EF4-FFF2-40B4-BE49-F238E27FC236}">
                <a16:creationId xmlns:a16="http://schemas.microsoft.com/office/drawing/2014/main" id="{A6673B76-C5C8-2ED5-CB05-AB3E79AD6D1F}"/>
              </a:ext>
            </a:extLst>
          </p:cNvPr>
          <p:cNvSpPr>
            <a:spLocks noGrp="1"/>
          </p:cNvSpPr>
          <p:nvPr>
            <p:ph type="sldNum" sz="quarter" idx="4"/>
          </p:nvPr>
        </p:nvSpPr>
        <p:spPr>
          <a:xfrm>
            <a:off x="1584141" y="6492875"/>
            <a:ext cx="462374" cy="365125"/>
          </a:xfrm>
          <a:prstGeom prst="rect">
            <a:avLst/>
          </a:prstGeom>
        </p:spPr>
        <p:txBody>
          <a:bodyPr/>
          <a:lstStyle>
            <a:lvl1pPr>
              <a:defRPr sz="1000">
                <a:solidFill>
                  <a:schemeClr val="tx1">
                    <a:lumMod val="50000"/>
                    <a:lumOff val="50000"/>
                  </a:schemeClr>
                </a:solidFill>
                <a:latin typeface="Arial" panose="020B0604020202020204" pitchFamily="34" charset="0"/>
                <a:cs typeface="Arial" panose="020B0604020202020204" pitchFamily="34" charset="0"/>
              </a:defRPr>
            </a:lvl1pPr>
          </a:lstStyle>
          <a:p>
            <a:fld id="{B8AA1CF0-2751-9942-BBAA-4C77DDDF2B1B}" type="slidenum">
              <a:rPr lang="en-US" smtClean="0"/>
              <a:pPr/>
              <a:t>5</a:t>
            </a:fld>
            <a:endParaRPr lang="en-US" dirty="0"/>
          </a:p>
        </p:txBody>
      </p:sp>
    </p:spTree>
    <p:extLst>
      <p:ext uri="{BB962C8B-B14F-4D97-AF65-F5344CB8AC3E}">
        <p14:creationId xmlns:p14="http://schemas.microsoft.com/office/powerpoint/2010/main" val="3186783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4AA258-E652-D834-1ACA-26C4EE7398A2}"/>
              </a:ext>
            </a:extLst>
          </p:cNvPr>
          <p:cNvPicPr>
            <a:picLocks noChangeAspect="1"/>
          </p:cNvPicPr>
          <p:nvPr/>
        </p:nvPicPr>
        <p:blipFill rotWithShape="1">
          <a:blip r:embed="rId3"/>
          <a:srcRect l="37124" t="17059" b="11373"/>
          <a:stretch/>
        </p:blipFill>
        <p:spPr>
          <a:xfrm>
            <a:off x="605121" y="-68824"/>
            <a:ext cx="10780357" cy="6926824"/>
          </a:xfrm>
          <a:prstGeom prst="rect">
            <a:avLst/>
          </a:prstGeom>
        </p:spPr>
      </p:pic>
      <p:sp>
        <p:nvSpPr>
          <p:cNvPr id="2" name="Date Placeholder 1">
            <a:extLst>
              <a:ext uri="{FF2B5EF4-FFF2-40B4-BE49-F238E27FC236}">
                <a16:creationId xmlns:a16="http://schemas.microsoft.com/office/drawing/2014/main" id="{A4BD20C6-C2D3-4A20-E3C3-079A5082CE3E}"/>
              </a:ext>
            </a:extLst>
          </p:cNvPr>
          <p:cNvSpPr>
            <a:spLocks noGrp="1"/>
          </p:cNvSpPr>
          <p:nvPr>
            <p:ph type="dt" sz="half" idx="2"/>
          </p:nvPr>
        </p:nvSpPr>
        <p:spPr/>
        <p:txBody>
          <a:bodyPr/>
          <a:lstStyle/>
          <a:p>
            <a:r>
              <a:rPr lang="en-US"/>
              <a:t>www.nasa.gov/aam   |   </a:t>
            </a:r>
            <a:endParaRPr lang="en-US" dirty="0"/>
          </a:p>
        </p:txBody>
      </p:sp>
      <p:sp>
        <p:nvSpPr>
          <p:cNvPr id="3" name="Slide Number Placeholder 2">
            <a:extLst>
              <a:ext uri="{FF2B5EF4-FFF2-40B4-BE49-F238E27FC236}">
                <a16:creationId xmlns:a16="http://schemas.microsoft.com/office/drawing/2014/main" id="{1147D6F5-FD24-BD3F-0FB9-4A88CA67A4B5}"/>
              </a:ext>
            </a:extLst>
          </p:cNvPr>
          <p:cNvSpPr>
            <a:spLocks noGrp="1"/>
          </p:cNvSpPr>
          <p:nvPr>
            <p:ph type="sldNum" sz="quarter" idx="4"/>
          </p:nvPr>
        </p:nvSpPr>
        <p:spPr/>
        <p:txBody>
          <a:bodyPr/>
          <a:lstStyle/>
          <a:p>
            <a:fld id="{B8AA1CF0-2751-9942-BBAA-4C77DDDF2B1B}" type="slidenum">
              <a:rPr lang="en-US" smtClean="0"/>
              <a:pPr/>
              <a:t>6</a:t>
            </a:fld>
            <a:endParaRPr lang="en-US" dirty="0"/>
          </a:p>
        </p:txBody>
      </p:sp>
    </p:spTree>
    <p:extLst>
      <p:ext uri="{BB962C8B-B14F-4D97-AF65-F5344CB8AC3E}">
        <p14:creationId xmlns:p14="http://schemas.microsoft.com/office/powerpoint/2010/main" val="254973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024614" y="6659574"/>
            <a:ext cx="77470" cy="197170"/>
          </a:xfrm>
          <a:prstGeom prst="rect">
            <a:avLst/>
          </a:prstGeom>
        </p:spPr>
        <p:txBody>
          <a:bodyPr vert="horz" wrap="square" lIns="0" tIns="0" rIns="0" bIns="0" rtlCol="0" anchor="t">
            <a:spAutoFit/>
          </a:bodyPr>
          <a:lstStyle/>
          <a:p>
            <a:pPr>
              <a:lnSpc>
                <a:spcPct val="113095"/>
              </a:lnSpc>
            </a:pPr>
            <a:r>
              <a:rPr sz="1200" dirty="0">
                <a:solidFill>
                  <a:srgbClr val="888888"/>
                </a:solidFill>
                <a:latin typeface="Calibri"/>
                <a:cs typeface="Calibri"/>
              </a:rPr>
              <a:t>4</a:t>
            </a:r>
            <a:endParaRPr lang="en-US" sz="1200">
              <a:latin typeface="Calibri"/>
              <a:cs typeface="Calibri"/>
            </a:endParaRPr>
          </a:p>
        </p:txBody>
      </p:sp>
      <p:sp>
        <p:nvSpPr>
          <p:cNvPr id="3" name="object 3"/>
          <p:cNvSpPr/>
          <p:nvPr/>
        </p:nvSpPr>
        <p:spPr>
          <a:xfrm>
            <a:off x="1235987" y="1082039"/>
            <a:ext cx="1981510" cy="213360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372303" y="1082039"/>
            <a:ext cx="2971112" cy="213360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124461" y="1092637"/>
            <a:ext cx="2972479" cy="2208776"/>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80317" y="3957210"/>
            <a:ext cx="2439490" cy="164067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3625151" y="3856456"/>
            <a:ext cx="2450325" cy="2148539"/>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6325959" y="3971351"/>
            <a:ext cx="2080588" cy="1729961"/>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8866609" y="3829760"/>
            <a:ext cx="2133277" cy="1980534"/>
          </a:xfrm>
          <a:prstGeom prst="rect">
            <a:avLst/>
          </a:prstGeom>
          <a:blipFill>
            <a:blip r:embed="rId9" cstate="print"/>
            <a:stretch>
              <a:fillRect/>
            </a:stretch>
          </a:blipFill>
        </p:spPr>
        <p:txBody>
          <a:bodyPr wrap="square" lIns="0" tIns="0" rIns="0" bIns="0" rtlCol="0"/>
          <a:lstStyle/>
          <a:p>
            <a:endParaRPr/>
          </a:p>
        </p:txBody>
      </p:sp>
      <p:sp>
        <p:nvSpPr>
          <p:cNvPr id="10" name="object 10"/>
          <p:cNvSpPr txBox="1">
            <a:spLocks noGrp="1"/>
          </p:cNvSpPr>
          <p:nvPr>
            <p:ph type="title"/>
          </p:nvPr>
        </p:nvSpPr>
        <p:spPr>
          <a:xfrm>
            <a:off x="2880486" y="47955"/>
            <a:ext cx="6773545" cy="452120"/>
          </a:xfrm>
          <a:prstGeom prst="rect">
            <a:avLst/>
          </a:prstGeom>
        </p:spPr>
        <p:txBody>
          <a:bodyPr vert="horz" wrap="square" lIns="0" tIns="12065" rIns="0" bIns="0" rtlCol="0">
            <a:spAutoFit/>
          </a:bodyPr>
          <a:lstStyle/>
          <a:p>
            <a:pPr marL="12700">
              <a:lnSpc>
                <a:spcPct val="100000"/>
              </a:lnSpc>
              <a:spcBef>
                <a:spcPts val="95"/>
              </a:spcBef>
            </a:pPr>
            <a:r>
              <a:rPr spc="-60" dirty="0"/>
              <a:t>NASA’s </a:t>
            </a:r>
            <a:r>
              <a:rPr spc="-15" dirty="0"/>
              <a:t>Passenger </a:t>
            </a:r>
            <a:r>
              <a:rPr spc="-5" dirty="0"/>
              <a:t>Carrying </a:t>
            </a:r>
            <a:r>
              <a:rPr spc="-25" dirty="0"/>
              <a:t>Reference</a:t>
            </a:r>
            <a:r>
              <a:rPr spc="165" dirty="0"/>
              <a:t> </a:t>
            </a:r>
            <a:r>
              <a:rPr spc="-25" dirty="0"/>
              <a:t>Vehicles</a:t>
            </a:r>
          </a:p>
        </p:txBody>
      </p:sp>
      <p:sp>
        <p:nvSpPr>
          <p:cNvPr id="11" name="object 11"/>
          <p:cNvSpPr/>
          <p:nvPr/>
        </p:nvSpPr>
        <p:spPr>
          <a:xfrm>
            <a:off x="0" y="6213346"/>
            <a:ext cx="12192000" cy="645160"/>
          </a:xfrm>
          <a:custGeom>
            <a:avLst/>
            <a:gdLst/>
            <a:ahLst/>
            <a:cxnLst/>
            <a:rect l="l" t="t" r="r" b="b"/>
            <a:pathLst>
              <a:path w="12192000" h="645159">
                <a:moveTo>
                  <a:pt x="12192000" y="644650"/>
                </a:moveTo>
                <a:lnTo>
                  <a:pt x="12192000" y="0"/>
                </a:lnTo>
                <a:lnTo>
                  <a:pt x="0" y="0"/>
                </a:lnTo>
                <a:lnTo>
                  <a:pt x="0" y="644650"/>
                </a:lnTo>
                <a:lnTo>
                  <a:pt x="12192000" y="644650"/>
                </a:lnTo>
                <a:close/>
              </a:path>
            </a:pathLst>
          </a:custGeom>
          <a:solidFill>
            <a:srgbClr val="375F92"/>
          </a:solidFill>
        </p:spPr>
        <p:txBody>
          <a:bodyPr wrap="square" lIns="0" tIns="0" rIns="0" bIns="0" rtlCol="0"/>
          <a:lstStyle/>
          <a:p>
            <a:endParaRPr/>
          </a:p>
        </p:txBody>
      </p:sp>
      <p:sp>
        <p:nvSpPr>
          <p:cNvPr id="12" name="object 12"/>
          <p:cNvSpPr txBox="1"/>
          <p:nvPr/>
        </p:nvSpPr>
        <p:spPr>
          <a:xfrm>
            <a:off x="2969280" y="6359144"/>
            <a:ext cx="5760648" cy="289823"/>
          </a:xfrm>
          <a:prstGeom prst="rect">
            <a:avLst/>
          </a:prstGeom>
        </p:spPr>
        <p:txBody>
          <a:bodyPr vert="horz" wrap="square" lIns="0" tIns="12700" rIns="0" bIns="0" rtlCol="0">
            <a:spAutoFit/>
          </a:bodyPr>
          <a:lstStyle/>
          <a:p>
            <a:pPr marL="12700">
              <a:lnSpc>
                <a:spcPct val="100000"/>
              </a:lnSpc>
              <a:spcBef>
                <a:spcPts val="100"/>
              </a:spcBef>
            </a:pPr>
            <a:r>
              <a:rPr sz="1800" b="1" i="1" spc="-15" dirty="0">
                <a:solidFill>
                  <a:srgbClr val="FFFFFF"/>
                </a:solidFill>
                <a:latin typeface="Calibri"/>
                <a:cs typeface="Calibri"/>
              </a:rPr>
              <a:t>Vertical </a:t>
            </a:r>
            <a:r>
              <a:rPr sz="1800" b="1" i="1" spc="-5" dirty="0">
                <a:solidFill>
                  <a:srgbClr val="FFFFFF"/>
                </a:solidFill>
                <a:latin typeface="Calibri"/>
                <a:cs typeface="Calibri"/>
              </a:rPr>
              <a:t>Flight Society </a:t>
            </a:r>
            <a:r>
              <a:rPr sz="1800" b="1" i="1" dirty="0">
                <a:solidFill>
                  <a:srgbClr val="FFFFFF"/>
                </a:solidFill>
                <a:latin typeface="Calibri"/>
                <a:cs typeface="Calibri"/>
              </a:rPr>
              <a:t>is tracking </a:t>
            </a:r>
            <a:r>
              <a:rPr sz="1800" b="1" i="1" spc="-5" dirty="0">
                <a:solidFill>
                  <a:srgbClr val="FFFFFF"/>
                </a:solidFill>
                <a:latin typeface="Calibri"/>
                <a:cs typeface="Calibri"/>
              </a:rPr>
              <a:t>over </a:t>
            </a:r>
            <a:r>
              <a:rPr lang="en-US" sz="1800" b="1" i="1" dirty="0">
                <a:solidFill>
                  <a:srgbClr val="FFFFFF"/>
                </a:solidFill>
                <a:latin typeface="Calibri"/>
                <a:cs typeface="Calibri"/>
              </a:rPr>
              <a:t>1000</a:t>
            </a:r>
            <a:r>
              <a:rPr sz="1800" b="1" i="1" dirty="0">
                <a:solidFill>
                  <a:srgbClr val="FFFFFF"/>
                </a:solidFill>
                <a:latin typeface="Calibri"/>
                <a:cs typeface="Calibri"/>
              </a:rPr>
              <a:t> </a:t>
            </a:r>
            <a:r>
              <a:rPr sz="1800" b="1" i="1" spc="-10" dirty="0">
                <a:solidFill>
                  <a:srgbClr val="FFFFFF"/>
                </a:solidFill>
                <a:latin typeface="Calibri"/>
                <a:cs typeface="Calibri"/>
              </a:rPr>
              <a:t>eVTOL</a:t>
            </a:r>
            <a:r>
              <a:rPr sz="1800" b="1" i="1" spc="-45" dirty="0">
                <a:solidFill>
                  <a:srgbClr val="FFFFFF"/>
                </a:solidFill>
                <a:latin typeface="Calibri"/>
                <a:cs typeface="Calibri"/>
              </a:rPr>
              <a:t> </a:t>
            </a:r>
            <a:r>
              <a:rPr sz="1800" b="1" i="1" dirty="0">
                <a:solidFill>
                  <a:srgbClr val="FFFFFF"/>
                </a:solidFill>
                <a:latin typeface="Calibri"/>
                <a:cs typeface="Calibri"/>
              </a:rPr>
              <a:t>designs</a:t>
            </a:r>
            <a:endParaRPr sz="1800" dirty="0">
              <a:latin typeface="Calibri"/>
              <a:cs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DA4723-CD4E-4B38-97A9-9A664527FF9E}"/>
              </a:ext>
            </a:extLst>
          </p:cNvPr>
          <p:cNvSpPr>
            <a:spLocks noGrp="1"/>
          </p:cNvSpPr>
          <p:nvPr>
            <p:ph type="sldNum" sz="quarter" idx="12"/>
          </p:nvPr>
        </p:nvSpPr>
        <p:spPr>
          <a:xfrm>
            <a:off x="11213645" y="6588539"/>
            <a:ext cx="978355" cy="26446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5A7D23-5EA3-BB48-9A7E-29066237FEC6}" type="slidenum">
              <a:rPr lang="en-US" smtClean="0">
                <a:solidFill>
                  <a:prstClr val="black">
                    <a:tint val="75000"/>
                  </a:prstClr>
                </a:solidFill>
                <a:latin typeface="Calibri"/>
              </a:rPr>
              <a:pPr/>
              <a:t>8</a:t>
            </a:fld>
            <a:endParaRPr lang="en-US" dirty="0">
              <a:solidFill>
                <a:prstClr val="black">
                  <a:tint val="75000"/>
                </a:prstClr>
              </a:solidFill>
              <a:latin typeface="Calibri"/>
            </a:endParaRPr>
          </a:p>
        </p:txBody>
      </p:sp>
      <p:sp>
        <p:nvSpPr>
          <p:cNvPr id="3" name="Title 1">
            <a:extLst>
              <a:ext uri="{FF2B5EF4-FFF2-40B4-BE49-F238E27FC236}">
                <a16:creationId xmlns:a16="http://schemas.microsoft.com/office/drawing/2014/main" id="{1128BC31-A40F-4010-9815-89FE305A1FD3}"/>
              </a:ext>
            </a:extLst>
          </p:cNvPr>
          <p:cNvSpPr txBox="1">
            <a:spLocks/>
          </p:cNvSpPr>
          <p:nvPr/>
        </p:nvSpPr>
        <p:spPr>
          <a:xfrm>
            <a:off x="949730" y="114300"/>
            <a:ext cx="10638185" cy="663840"/>
          </a:xfrm>
          <a:prstGeom prst="rect">
            <a:avLst/>
          </a:prstGeom>
        </p:spPr>
        <p:txBody>
          <a:bodyPr/>
          <a:lstStyle>
            <a:lvl1pPr algn="ctr" defTabSz="457189" rtl="0" eaLnBrk="1" latinLnBrk="0" hangingPunct="1">
              <a:lnSpc>
                <a:spcPct val="80000"/>
              </a:lnSpc>
              <a:spcBef>
                <a:spcPct val="0"/>
              </a:spcBef>
              <a:buNone/>
              <a:defRPr sz="2800" b="1" kern="1200">
                <a:solidFill>
                  <a:schemeClr val="tx1"/>
                </a:solidFill>
                <a:latin typeface="+mj-lt"/>
                <a:ea typeface="+mj-ea"/>
                <a:cs typeface="+mj-cs"/>
              </a:defRPr>
            </a:lvl1pPr>
          </a:lstStyle>
          <a:p>
            <a:r>
              <a:rPr lang="en-US" dirty="0"/>
              <a:t>Community Documents</a:t>
            </a:r>
          </a:p>
        </p:txBody>
      </p:sp>
      <p:sp>
        <p:nvSpPr>
          <p:cNvPr id="14" name="Rectangle 13">
            <a:extLst>
              <a:ext uri="{FF2B5EF4-FFF2-40B4-BE49-F238E27FC236}">
                <a16:creationId xmlns:a16="http://schemas.microsoft.com/office/drawing/2014/main" id="{C4F59312-9F8A-4DE9-8B72-26309D81AF28}"/>
              </a:ext>
            </a:extLst>
          </p:cNvPr>
          <p:cNvSpPr/>
          <p:nvPr/>
        </p:nvSpPr>
        <p:spPr>
          <a:xfrm>
            <a:off x="90" y="6179935"/>
            <a:ext cx="12191821" cy="663194"/>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dirty="0">
              <a:solidFill>
                <a:schemeClr val="tx1"/>
              </a:solidFill>
            </a:endParaRPr>
          </a:p>
        </p:txBody>
      </p:sp>
      <p:sp>
        <p:nvSpPr>
          <p:cNvPr id="15" name="TextBox 14">
            <a:extLst>
              <a:ext uri="{FF2B5EF4-FFF2-40B4-BE49-F238E27FC236}">
                <a16:creationId xmlns:a16="http://schemas.microsoft.com/office/drawing/2014/main" id="{9E644069-0F75-49C1-9147-D2659FB5E427}"/>
              </a:ext>
            </a:extLst>
          </p:cNvPr>
          <p:cNvSpPr txBox="1">
            <a:spLocks/>
          </p:cNvSpPr>
          <p:nvPr/>
        </p:nvSpPr>
        <p:spPr>
          <a:xfrm>
            <a:off x="162074" y="6343891"/>
            <a:ext cx="11803411" cy="307777"/>
          </a:xfrm>
          <a:prstGeom prst="rect">
            <a:avLst/>
          </a:prstGeom>
        </p:spPr>
        <p:txBody>
          <a:bodyPr vert="horz" wrap="square" lIns="0" tIns="0" rIns="0" bIns="0" rtlCol="0" anchor="ctr" anchorCtr="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algn="ctr"/>
            <a:r>
              <a:rPr lang="en-US" sz="2000" b="1" dirty="0">
                <a:solidFill>
                  <a:schemeClr val="bg1"/>
                </a:solidFill>
                <a:effectLst>
                  <a:outerShdw blurRad="38100" dist="38100" dir="2700000" algn="tl">
                    <a:srgbClr val="000000">
                      <a:alpha val="43137"/>
                    </a:srgbClr>
                  </a:outerShdw>
                </a:effectLst>
              </a:rPr>
              <a:t>Cross-pollination supports a harmonized national implementation</a:t>
            </a:r>
          </a:p>
        </p:txBody>
      </p:sp>
      <p:pic>
        <p:nvPicPr>
          <p:cNvPr id="12" name="Picture 11">
            <a:extLst>
              <a:ext uri="{FF2B5EF4-FFF2-40B4-BE49-F238E27FC236}">
                <a16:creationId xmlns:a16="http://schemas.microsoft.com/office/drawing/2014/main" id="{9BC29FCA-BF2F-49D5-A70A-4DD04F09B6C6}"/>
              </a:ext>
            </a:extLst>
          </p:cNvPr>
          <p:cNvPicPr>
            <a:picLocks noChangeAspect="1"/>
          </p:cNvPicPr>
          <p:nvPr/>
        </p:nvPicPr>
        <p:blipFill>
          <a:blip r:embed="rId3"/>
          <a:stretch>
            <a:fillRect/>
          </a:stretch>
        </p:blipFill>
        <p:spPr>
          <a:xfrm>
            <a:off x="351987" y="942096"/>
            <a:ext cx="2056771" cy="2671642"/>
          </a:xfrm>
          <a:prstGeom prst="rect">
            <a:avLst/>
          </a:prstGeom>
          <a:ln>
            <a:solidFill>
              <a:schemeClr val="tx1"/>
            </a:solidFill>
          </a:ln>
        </p:spPr>
      </p:pic>
      <p:pic>
        <p:nvPicPr>
          <p:cNvPr id="17" name="Picture 16">
            <a:extLst>
              <a:ext uri="{FF2B5EF4-FFF2-40B4-BE49-F238E27FC236}">
                <a16:creationId xmlns:a16="http://schemas.microsoft.com/office/drawing/2014/main" id="{BC1F27B7-2459-484A-AF08-6855D79C2F65}"/>
              </a:ext>
            </a:extLst>
          </p:cNvPr>
          <p:cNvPicPr>
            <a:picLocks noChangeAspect="1"/>
          </p:cNvPicPr>
          <p:nvPr/>
        </p:nvPicPr>
        <p:blipFill>
          <a:blip r:embed="rId4"/>
          <a:stretch>
            <a:fillRect/>
          </a:stretch>
        </p:blipFill>
        <p:spPr>
          <a:xfrm>
            <a:off x="2662976" y="928939"/>
            <a:ext cx="2064996" cy="2674437"/>
          </a:xfrm>
          <a:prstGeom prst="rect">
            <a:avLst/>
          </a:prstGeom>
          <a:ln>
            <a:solidFill>
              <a:schemeClr val="tx1"/>
            </a:solidFill>
          </a:ln>
        </p:spPr>
      </p:pic>
      <p:pic>
        <p:nvPicPr>
          <p:cNvPr id="21" name="Picture 20">
            <a:extLst>
              <a:ext uri="{FF2B5EF4-FFF2-40B4-BE49-F238E27FC236}">
                <a16:creationId xmlns:a16="http://schemas.microsoft.com/office/drawing/2014/main" id="{1D879E71-6294-4170-8C31-362937440EAC}"/>
              </a:ext>
            </a:extLst>
          </p:cNvPr>
          <p:cNvPicPr>
            <a:picLocks noChangeAspect="1"/>
          </p:cNvPicPr>
          <p:nvPr/>
        </p:nvPicPr>
        <p:blipFill>
          <a:blip r:embed="rId5"/>
          <a:stretch>
            <a:fillRect/>
          </a:stretch>
        </p:blipFill>
        <p:spPr>
          <a:xfrm>
            <a:off x="184042" y="3595213"/>
            <a:ext cx="6538923" cy="2557217"/>
          </a:xfrm>
          <a:prstGeom prst="rect">
            <a:avLst/>
          </a:prstGeom>
        </p:spPr>
      </p:pic>
      <p:pic>
        <p:nvPicPr>
          <p:cNvPr id="5" name="Picture 4">
            <a:extLst>
              <a:ext uri="{FF2B5EF4-FFF2-40B4-BE49-F238E27FC236}">
                <a16:creationId xmlns:a16="http://schemas.microsoft.com/office/drawing/2014/main" id="{F6CAE646-3688-8202-4CD7-7A013554BAED}"/>
              </a:ext>
            </a:extLst>
          </p:cNvPr>
          <p:cNvPicPr>
            <a:picLocks noChangeAspect="1"/>
          </p:cNvPicPr>
          <p:nvPr/>
        </p:nvPicPr>
        <p:blipFill>
          <a:blip r:embed="rId6"/>
          <a:stretch>
            <a:fillRect/>
          </a:stretch>
        </p:blipFill>
        <p:spPr>
          <a:xfrm>
            <a:off x="5077501" y="915928"/>
            <a:ext cx="2070728" cy="2679285"/>
          </a:xfrm>
          <a:prstGeom prst="rect">
            <a:avLst/>
          </a:prstGeom>
          <a:ln>
            <a:solidFill>
              <a:schemeClr val="tx1"/>
            </a:solidFill>
          </a:ln>
        </p:spPr>
      </p:pic>
      <p:pic>
        <p:nvPicPr>
          <p:cNvPr id="7" name="Picture 6">
            <a:extLst>
              <a:ext uri="{FF2B5EF4-FFF2-40B4-BE49-F238E27FC236}">
                <a16:creationId xmlns:a16="http://schemas.microsoft.com/office/drawing/2014/main" id="{FEE3E50A-7939-6518-4889-598F78D0E13D}"/>
              </a:ext>
            </a:extLst>
          </p:cNvPr>
          <p:cNvPicPr>
            <a:picLocks noChangeAspect="1"/>
          </p:cNvPicPr>
          <p:nvPr/>
        </p:nvPicPr>
        <p:blipFill>
          <a:blip r:embed="rId7"/>
          <a:stretch>
            <a:fillRect/>
          </a:stretch>
        </p:blipFill>
        <p:spPr>
          <a:xfrm>
            <a:off x="7470113" y="928939"/>
            <a:ext cx="2031405" cy="2658631"/>
          </a:xfrm>
          <a:prstGeom prst="rect">
            <a:avLst/>
          </a:prstGeom>
          <a:ln>
            <a:solidFill>
              <a:schemeClr val="tx1"/>
            </a:solidFill>
          </a:ln>
        </p:spPr>
      </p:pic>
      <p:sp>
        <p:nvSpPr>
          <p:cNvPr id="8" name="TextBox 7">
            <a:extLst>
              <a:ext uri="{FF2B5EF4-FFF2-40B4-BE49-F238E27FC236}">
                <a16:creationId xmlns:a16="http://schemas.microsoft.com/office/drawing/2014/main" id="{452F1F6F-A1BA-585D-7833-5BD0B060955D}"/>
              </a:ext>
            </a:extLst>
          </p:cNvPr>
          <p:cNvSpPr txBox="1"/>
          <p:nvPr/>
        </p:nvSpPr>
        <p:spPr>
          <a:xfrm>
            <a:off x="6927270" y="3912803"/>
            <a:ext cx="5080687" cy="1754326"/>
          </a:xfrm>
          <a:prstGeom prst="rect">
            <a:avLst/>
          </a:prstGeom>
          <a:noFill/>
        </p:spPr>
        <p:txBody>
          <a:bodyPr wrap="square" rtlCol="0">
            <a:spAutoFit/>
          </a:bodyPr>
          <a:lstStyle/>
          <a:p>
            <a:pPr marL="285750" indent="-285750">
              <a:buFont typeface="Arial" panose="020B0604020202020204" pitchFamily="34" charset="0"/>
              <a:buChar char="•"/>
            </a:pPr>
            <a:r>
              <a:rPr lang="en-US" dirty="0"/>
              <a:t>National Association of State Aviation Officials AAM Collaborative</a:t>
            </a:r>
          </a:p>
          <a:p>
            <a:pPr marL="285750" indent="-285750">
              <a:buFont typeface="Arial" panose="020B0604020202020204" pitchFamily="34" charset="0"/>
              <a:buChar char="•"/>
            </a:pPr>
            <a:r>
              <a:rPr lang="en-US" dirty="0"/>
              <a:t>National League of Cities AAM Forum</a:t>
            </a:r>
          </a:p>
          <a:p>
            <a:pPr marL="285750" indent="-285750">
              <a:buFont typeface="Arial" panose="020B0604020202020204" pitchFamily="34" charset="0"/>
              <a:buChar char="•"/>
            </a:pPr>
            <a:r>
              <a:rPr lang="en-US" dirty="0"/>
              <a:t>Maryland AAM Council</a:t>
            </a:r>
          </a:p>
          <a:p>
            <a:pPr marL="285750" indent="-285750">
              <a:buFont typeface="Arial" panose="020B0604020202020204" pitchFamily="34" charset="0"/>
              <a:buChar char="•"/>
            </a:pPr>
            <a:r>
              <a:rPr lang="en-US" dirty="0"/>
              <a:t>Texas AAM Advisory Council</a:t>
            </a:r>
          </a:p>
          <a:p>
            <a:pPr marL="285750" indent="-285750">
              <a:buFont typeface="Arial" panose="020B0604020202020204" pitchFamily="34" charset="0"/>
              <a:buChar char="•"/>
            </a:pPr>
            <a:r>
              <a:rPr lang="en-US" dirty="0"/>
              <a:t>Massachusetts AAM Integration Task Force</a:t>
            </a:r>
          </a:p>
        </p:txBody>
      </p:sp>
      <p:pic>
        <p:nvPicPr>
          <p:cNvPr id="10" name="Picture 9">
            <a:extLst>
              <a:ext uri="{FF2B5EF4-FFF2-40B4-BE49-F238E27FC236}">
                <a16:creationId xmlns:a16="http://schemas.microsoft.com/office/drawing/2014/main" id="{95AFCAD3-AA69-DD41-5838-8AEDAF441DFB}"/>
              </a:ext>
            </a:extLst>
          </p:cNvPr>
          <p:cNvPicPr>
            <a:picLocks noChangeAspect="1"/>
          </p:cNvPicPr>
          <p:nvPr/>
        </p:nvPicPr>
        <p:blipFill>
          <a:blip r:embed="rId8"/>
          <a:stretch>
            <a:fillRect/>
          </a:stretch>
        </p:blipFill>
        <p:spPr>
          <a:xfrm>
            <a:off x="9769916" y="917641"/>
            <a:ext cx="2039498" cy="2658631"/>
          </a:xfrm>
          <a:prstGeom prst="rect">
            <a:avLst/>
          </a:prstGeom>
          <a:ln>
            <a:solidFill>
              <a:schemeClr val="tx1"/>
            </a:solidFill>
          </a:ln>
        </p:spPr>
      </p:pic>
    </p:spTree>
    <p:extLst>
      <p:ext uri="{BB962C8B-B14F-4D97-AF65-F5344CB8AC3E}">
        <p14:creationId xmlns:p14="http://schemas.microsoft.com/office/powerpoint/2010/main" val="3403998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0DD2D6-7802-78BE-0AD7-7BD327FF5D36}"/>
              </a:ext>
            </a:extLst>
          </p:cNvPr>
          <p:cNvPicPr>
            <a:picLocks noChangeAspect="1"/>
          </p:cNvPicPr>
          <p:nvPr/>
        </p:nvPicPr>
        <p:blipFill>
          <a:blip r:embed="rId2"/>
          <a:stretch>
            <a:fillRect/>
          </a:stretch>
        </p:blipFill>
        <p:spPr>
          <a:xfrm>
            <a:off x="0" y="18839"/>
            <a:ext cx="12192000" cy="6820322"/>
          </a:xfrm>
          <a:prstGeom prst="rect">
            <a:avLst/>
          </a:prstGeom>
        </p:spPr>
      </p:pic>
      <p:sp>
        <p:nvSpPr>
          <p:cNvPr id="2" name="Date Placeholder 1">
            <a:extLst>
              <a:ext uri="{FF2B5EF4-FFF2-40B4-BE49-F238E27FC236}">
                <a16:creationId xmlns:a16="http://schemas.microsoft.com/office/drawing/2014/main" id="{79C707E8-A73A-1F55-3ABD-6A48591E4B4C}"/>
              </a:ext>
            </a:extLst>
          </p:cNvPr>
          <p:cNvSpPr>
            <a:spLocks noGrp="1"/>
          </p:cNvSpPr>
          <p:nvPr>
            <p:ph type="dt" sz="half" idx="2"/>
          </p:nvPr>
        </p:nvSpPr>
        <p:spPr/>
        <p:txBody>
          <a:bodyPr/>
          <a:lstStyle/>
          <a:p>
            <a:r>
              <a:rPr lang="en-US"/>
              <a:t>www.nasa.gov/aam   |   </a:t>
            </a:r>
            <a:endParaRPr lang="en-US" dirty="0"/>
          </a:p>
        </p:txBody>
      </p:sp>
      <p:sp>
        <p:nvSpPr>
          <p:cNvPr id="3" name="Slide Number Placeholder 2">
            <a:extLst>
              <a:ext uri="{FF2B5EF4-FFF2-40B4-BE49-F238E27FC236}">
                <a16:creationId xmlns:a16="http://schemas.microsoft.com/office/drawing/2014/main" id="{95F3F846-504A-7529-D56F-3C146708AC74}"/>
              </a:ext>
            </a:extLst>
          </p:cNvPr>
          <p:cNvSpPr>
            <a:spLocks noGrp="1"/>
          </p:cNvSpPr>
          <p:nvPr>
            <p:ph type="sldNum" sz="quarter" idx="4"/>
          </p:nvPr>
        </p:nvSpPr>
        <p:spPr/>
        <p:txBody>
          <a:bodyPr/>
          <a:lstStyle/>
          <a:p>
            <a:fld id="{B8AA1CF0-2751-9942-BBAA-4C77DDDF2B1B}" type="slidenum">
              <a:rPr lang="en-US" smtClean="0"/>
              <a:pPr/>
              <a:t>9</a:t>
            </a:fld>
            <a:endParaRPr lang="en-US" dirty="0"/>
          </a:p>
        </p:txBody>
      </p:sp>
    </p:spTree>
    <p:extLst>
      <p:ext uri="{BB962C8B-B14F-4D97-AF65-F5344CB8AC3E}">
        <p14:creationId xmlns:p14="http://schemas.microsoft.com/office/powerpoint/2010/main" val="4051542079"/>
      </p:ext>
    </p:extLst>
  </p:cSld>
  <p:clrMapOvr>
    <a:masterClrMapping/>
  </p:clrMapOvr>
</p:sld>
</file>

<file path=ppt/theme/theme1.xml><?xml version="1.0" encoding="utf-8"?>
<a:theme xmlns:a="http://schemas.openxmlformats.org/drawingml/2006/main" name="Office Theme">
  <a:themeElements>
    <a:clrScheme name="AAM">
      <a:dk1>
        <a:srgbClr val="000000"/>
      </a:dk1>
      <a:lt1>
        <a:srgbClr val="FFFFFF"/>
      </a:lt1>
      <a:dk2>
        <a:srgbClr val="44546A"/>
      </a:dk2>
      <a:lt2>
        <a:srgbClr val="E7E6E6"/>
      </a:lt2>
      <a:accent1>
        <a:srgbClr val="D75729"/>
      </a:accent1>
      <a:accent2>
        <a:srgbClr val="097653"/>
      </a:accent2>
      <a:accent3>
        <a:srgbClr val="5DA7D9"/>
      </a:accent3>
      <a:accent4>
        <a:srgbClr val="4F7ABC"/>
      </a:accent4>
      <a:accent5>
        <a:srgbClr val="455BA9"/>
      </a:accent5>
      <a:accent6>
        <a:srgbClr val="06193A"/>
      </a:accent6>
      <a:hlink>
        <a:srgbClr val="0563C1"/>
      </a:hlink>
      <a:folHlink>
        <a:srgbClr val="0462C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White Link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ASA 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6" id="{144FF5E3-63CF-49D4-A0AC-7F0655252FF1}" vid="{3783D7D7-0C66-4BF0-A920-2BD1B7D6F92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900e117-17a0-4b24-9e47-511ef1d02c43" xsi:nil="true"/>
    <lcf76f155ced4ddcb4097134ff3c332f xmlns="b70eadbc-9ebb-442d-88eb-412eb766cdf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B45A25D43D0044D89050CB22A1907AD" ma:contentTypeVersion="15" ma:contentTypeDescription="Create a new document." ma:contentTypeScope="" ma:versionID="f5d10fc3b8de1ad48adc19b4eedb5ee5">
  <xsd:schema xmlns:xsd="http://www.w3.org/2001/XMLSchema" xmlns:xs="http://www.w3.org/2001/XMLSchema" xmlns:p="http://schemas.microsoft.com/office/2006/metadata/properties" xmlns:ns2="b70eadbc-9ebb-442d-88eb-412eb766cdfc" xmlns:ns3="9625e941-4456-4e86-bea7-b689d6f874d3" xmlns:ns4="d900e117-17a0-4b24-9e47-511ef1d02c43" targetNamespace="http://schemas.microsoft.com/office/2006/metadata/properties" ma:root="true" ma:fieldsID="de51c532847656805aed42fee254d6e7" ns2:_="" ns3:_="" ns4:_="">
    <xsd:import namespace="b70eadbc-9ebb-442d-88eb-412eb766cdfc"/>
    <xsd:import namespace="9625e941-4456-4e86-bea7-b689d6f874d3"/>
    <xsd:import namespace="d900e117-17a0-4b24-9e47-511ef1d02c4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0eadbc-9ebb-442d-88eb-412eb766cd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6" nillable="true" ma:displayName="Length (seconds)"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625e941-4456-4e86-bea7-b689d6f874d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900e117-17a0-4b24-9e47-511ef1d02c43"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6b33ec88-f084-46ae-827a-55ac027bc7df}" ma:internalName="TaxCatchAll" ma:showField="CatchAllData" ma:web="9625e941-4456-4e86-bea7-b689d6f874d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CC534D-E361-4CF8-92BD-C99393F7F7B5}">
  <ds:schemaRefs>
    <ds:schemaRef ds:uri="http://schemas.microsoft.com/sharepoint/v3/contenttype/forms"/>
  </ds:schemaRefs>
</ds:datastoreItem>
</file>

<file path=customXml/itemProps2.xml><?xml version="1.0" encoding="utf-8"?>
<ds:datastoreItem xmlns:ds="http://schemas.openxmlformats.org/officeDocument/2006/customXml" ds:itemID="{28759E2B-53D2-47FF-BF03-77CBB2001086}">
  <ds:schemaRefs>
    <ds:schemaRef ds:uri="http://purl.org/dc/dcmitype/"/>
    <ds:schemaRef ds:uri="http://schemas.microsoft.com/office/2006/documentManagement/types"/>
    <ds:schemaRef ds:uri="d900e117-17a0-4b24-9e47-511ef1d02c43"/>
    <ds:schemaRef ds:uri="b70eadbc-9ebb-442d-88eb-412eb766cdfc"/>
    <ds:schemaRef ds:uri="http://www.w3.org/XML/1998/namespace"/>
    <ds:schemaRef ds:uri="http://schemas.microsoft.com/office/infopath/2007/PartnerControls"/>
    <ds:schemaRef ds:uri="http://purl.org/dc/elements/1.1/"/>
    <ds:schemaRef ds:uri="http://purl.org/dc/terms/"/>
    <ds:schemaRef ds:uri="http://schemas.openxmlformats.org/package/2006/metadata/core-properties"/>
    <ds:schemaRef ds:uri="9625e941-4456-4e86-bea7-b689d6f874d3"/>
    <ds:schemaRef ds:uri="http://schemas.microsoft.com/office/2006/metadata/properties"/>
  </ds:schemaRefs>
</ds:datastoreItem>
</file>

<file path=customXml/itemProps3.xml><?xml version="1.0" encoding="utf-8"?>
<ds:datastoreItem xmlns:ds="http://schemas.openxmlformats.org/officeDocument/2006/customXml" ds:itemID="{FC7ACD8C-C576-42BE-B598-4D0DAE29C0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0eadbc-9ebb-442d-88eb-412eb766cdfc"/>
    <ds:schemaRef ds:uri="9625e941-4456-4e86-bea7-b689d6f874d3"/>
    <ds:schemaRef ds:uri="d900e117-17a0-4b24-9e47-511ef1d02c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12575</TotalTime>
  <Words>972</Words>
  <Application>Microsoft Office PowerPoint</Application>
  <PresentationFormat>Widescreen</PresentationFormat>
  <Paragraphs>124</Paragraphs>
  <Slides>10</Slides>
  <Notes>8</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10</vt:i4>
      </vt:variant>
    </vt:vector>
  </HeadingPairs>
  <TitlesOfParts>
    <vt:vector size="18" baseType="lpstr">
      <vt:lpstr>Aptos</vt:lpstr>
      <vt:lpstr>Arial</vt:lpstr>
      <vt:lpstr>Calibri</vt:lpstr>
      <vt:lpstr>Helvetica</vt:lpstr>
      <vt:lpstr>Office Theme</vt:lpstr>
      <vt:lpstr>1_Office Theme</vt:lpstr>
      <vt:lpstr>1_Custom Design</vt:lpstr>
      <vt:lpstr>NASA default</vt:lpstr>
      <vt:lpstr>NASA Advanced Air Mobility (AAM) Overview</vt:lpstr>
      <vt:lpstr>Four Transformations for Sustainability, Greater Mobility, and Economic Growth</vt:lpstr>
      <vt:lpstr>Advanced Air Mobility</vt:lpstr>
      <vt:lpstr>PowerPoint Presentation</vt:lpstr>
      <vt:lpstr>AAM Research Areas</vt:lpstr>
      <vt:lpstr>PowerPoint Presentation</vt:lpstr>
      <vt:lpstr>NASA’s Passenger Carrying Reference Vehicles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Title Goes Here</dc:title>
  <dc:creator>Gipson, Lillian (HQ-JA010)[Venesco &amp; SaiTech Joint Venture LLC]</dc:creator>
  <cp:lastModifiedBy>Mendonca, Nancy (HQ-EO000)</cp:lastModifiedBy>
  <cp:revision>378</cp:revision>
  <dcterms:created xsi:type="dcterms:W3CDTF">2023-01-27T12:43:18Z</dcterms:created>
  <dcterms:modified xsi:type="dcterms:W3CDTF">2025-02-18T21:57:57Z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0x0101008B45A25D43D0044D89050CB22A1907AD</vt:lpwstr>
  </property>
  <property fmtid="{D5CDD505-2E9C-101B-9397-08002B2CF9AE}" pid="3" name="MediaServiceImageTags">
    <vt:lpwstr/>
  </property>
</Properties>
</file>