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1A151-E06F-4B15-9458-257A245E9D8B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5DA43-1502-4864-A365-B0AFD7BC1C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Quick Update on Aeolus Preparations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 McCarty</a:t>
            </a:r>
          </a:p>
          <a:p>
            <a:r>
              <a:rPr lang="en-US" dirty="0" smtClean="0"/>
              <a:t>Global Modeling and Assimilation Office, NASA GSFC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Last Update…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Efforts have been stopped since last update</a:t>
            </a:r>
          </a:p>
          <a:p>
            <a:r>
              <a:rPr lang="en-US" dirty="0" smtClean="0"/>
              <a:t>New LIPAS simulator has been obtained from KNMI</a:t>
            </a:r>
          </a:p>
          <a:p>
            <a:pPr lvl="1"/>
            <a:r>
              <a:rPr lang="en-US" dirty="0" smtClean="0"/>
              <a:t>Support for Continuous Mode operations</a:t>
            </a:r>
          </a:p>
          <a:p>
            <a:r>
              <a:rPr lang="en-US" dirty="0" smtClean="0"/>
              <a:t>R. Errico OSSE “control” has been expanded </a:t>
            </a:r>
          </a:p>
          <a:p>
            <a:pPr lvl="1"/>
            <a:r>
              <a:rPr lang="en-US" dirty="0" smtClean="0"/>
              <a:t>two seasons</a:t>
            </a:r>
          </a:p>
          <a:p>
            <a:pPr lvl="1"/>
            <a:r>
              <a:rPr lang="en-US" dirty="0" smtClean="0"/>
              <a:t>Improved AMVs</a:t>
            </a:r>
          </a:p>
          <a:p>
            <a:pPr lvl="1"/>
            <a:r>
              <a:rPr lang="en-US" dirty="0" smtClean="0"/>
              <a:t>Still lacking: N19, </a:t>
            </a:r>
            <a:r>
              <a:rPr lang="en-US" dirty="0" err="1" smtClean="0"/>
              <a:t>MetOp</a:t>
            </a:r>
            <a:r>
              <a:rPr lang="en-US" dirty="0" smtClean="0"/>
              <a:t>-A, &amp; GPSRO</a:t>
            </a:r>
          </a:p>
          <a:p>
            <a:r>
              <a:rPr lang="en-US" dirty="0" smtClean="0"/>
              <a:t>Joint OSSE NR Cloud Verification paper in press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LIPAS upgrade will allow comparison of continuous and burst-mode operations in OSSE environment</a:t>
            </a:r>
          </a:p>
          <a:p>
            <a:r>
              <a:rPr lang="en-US" dirty="0" smtClean="0"/>
              <a:t>Two seasons will allow a more concrete period of study</a:t>
            </a:r>
          </a:p>
          <a:p>
            <a:pPr lvl="1"/>
            <a:r>
              <a:rPr lang="en-US" dirty="0" smtClean="0"/>
              <a:t>Errico control shows different behavior between DJF (previous) and JJA (new) seasons, with JJA season better matching </a:t>
            </a:r>
            <a:r>
              <a:rPr lang="en-US" i="1" dirty="0" smtClean="0"/>
              <a:t>reality</a:t>
            </a:r>
          </a:p>
          <a:p>
            <a:r>
              <a:rPr lang="en-US" dirty="0" smtClean="0"/>
              <a:t>Observation impact studies (i.e. Zhu and Gelaro 2008) in addition to OSE/data denial </a:t>
            </a:r>
          </a:p>
          <a:p>
            <a:r>
              <a:rPr lang="en-US" dirty="0" smtClean="0"/>
              <a:t>L2Bp processing, necessary for NRT assimilation, still under consideration -&gt; package had to be reworked for CM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153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Quick Update on Aeolus Preparations</vt:lpstr>
      <vt:lpstr>Since Last Update…</vt:lpstr>
      <vt:lpstr>Upcoming Studies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Update on Aeolus Preparations</dc:title>
  <dc:creator>wrmccart</dc:creator>
  <cp:lastModifiedBy>wrmccart</cp:lastModifiedBy>
  <cp:revision>2</cp:revision>
  <dcterms:created xsi:type="dcterms:W3CDTF">2012-05-01T13:00:27Z</dcterms:created>
  <dcterms:modified xsi:type="dcterms:W3CDTF">2012-05-01T15:32:15Z</dcterms:modified>
</cp:coreProperties>
</file>