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08B1D-2123-484F-9133-5B87359F703F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43BB5-4AE7-4BB2-A418-C614F4C314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3BB5-4AE7-4BB2-A418-C614F4C314A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3BB5-4AE7-4BB2-A418-C614F4C314A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3BB5-4AE7-4BB2-A418-C614F4C314A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EF9C3-A61C-466D-903F-96E662BD3F2D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4B04B-AB8E-47C3-92A8-E09D40C2C4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Recent Developments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NASA IDL/MDL study indicated technical feasibility of an ISS mission</a:t>
            </a:r>
          </a:p>
          <a:p>
            <a:r>
              <a:rPr lang="en-US" dirty="0" smtClean="0"/>
              <a:t>NASA IDL/MDL cost estimate was well above Earth Venture limits</a:t>
            </a:r>
          </a:p>
          <a:p>
            <a:r>
              <a:rPr lang="en-US" dirty="0" smtClean="0"/>
              <a:t>Science Workshop (February 2011) provided strong scientific impetus for a </a:t>
            </a:r>
            <a:r>
              <a:rPr lang="en-US" dirty="0" err="1" smtClean="0"/>
              <a:t>spacebased</a:t>
            </a:r>
            <a:r>
              <a:rPr lang="en-US" dirty="0" smtClean="0"/>
              <a:t> winds mission</a:t>
            </a:r>
          </a:p>
          <a:p>
            <a:pPr lvl="1"/>
            <a:r>
              <a:rPr lang="en-US" dirty="0" smtClean="0"/>
              <a:t>Tropical cyclones</a:t>
            </a:r>
          </a:p>
          <a:p>
            <a:pPr lvl="1"/>
            <a:r>
              <a:rPr lang="en-US" dirty="0" smtClean="0"/>
              <a:t>Tropical and subtropical jets</a:t>
            </a:r>
          </a:p>
          <a:p>
            <a:pPr lvl="1"/>
            <a:r>
              <a:rPr lang="en-US" dirty="0" smtClean="0"/>
              <a:t>Monsoon circulations</a:t>
            </a:r>
          </a:p>
          <a:p>
            <a:pPr lvl="1"/>
            <a:r>
              <a:rPr lang="en-US" dirty="0" smtClean="0"/>
              <a:t>Stratosphere/Troposphere Circulations</a:t>
            </a:r>
          </a:p>
          <a:p>
            <a:pPr lvl="1"/>
            <a:r>
              <a:rPr lang="en-US" dirty="0" smtClean="0"/>
              <a:t>Large scale systems (</a:t>
            </a:r>
            <a:r>
              <a:rPr lang="en-US" dirty="0" err="1" smtClean="0"/>
              <a:t>e.g.,MJO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Numerical modeling, forecasting, and analysis of tropical circulations</a:t>
            </a:r>
          </a:p>
          <a:p>
            <a:pPr lvl="1"/>
            <a:r>
              <a:rPr lang="en-US" dirty="0" smtClean="0"/>
              <a:t>A science team is ready to go!</a:t>
            </a:r>
          </a:p>
          <a:p>
            <a:r>
              <a:rPr lang="en-US" dirty="0" smtClean="0"/>
              <a:t>Indications were that a mission could be supported as part of US-India diplomatic initiative</a:t>
            </a:r>
          </a:p>
          <a:p>
            <a:r>
              <a:rPr lang="en-US" dirty="0" smtClean="0"/>
              <a:t>Science community in India was highly supportive of collaborating to assess the value of an ISS mission</a:t>
            </a:r>
          </a:p>
          <a:p>
            <a:r>
              <a:rPr lang="en-US" dirty="0" smtClean="0"/>
              <a:t>We were unable to develop a funding concept to include Indian support </a:t>
            </a:r>
          </a:p>
          <a:p>
            <a:r>
              <a:rPr lang="en-US" dirty="0" smtClean="0"/>
              <a:t>Based primarily on cost issues we elected not to submit an EV-2 proposal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Where are we now?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562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Decadal Survey is being reexamined, but no indication that the Global Winds mission is moving up in priority</a:t>
            </a:r>
          </a:p>
          <a:p>
            <a:r>
              <a:rPr lang="en-US" dirty="0" smtClean="0"/>
              <a:t>Decadal survey mission launch dates are being delayed due to NASA budget constraints</a:t>
            </a:r>
          </a:p>
          <a:p>
            <a:r>
              <a:rPr lang="en-US" dirty="0" smtClean="0"/>
              <a:t>Next EV space opportunity still planned for 2015 (proposals due)</a:t>
            </a:r>
          </a:p>
          <a:p>
            <a:pPr lvl="1"/>
            <a:r>
              <a:rPr lang="en-US" dirty="0" smtClean="0"/>
              <a:t>No indication in changes in the cost cap</a:t>
            </a:r>
          </a:p>
          <a:p>
            <a:r>
              <a:rPr lang="en-US" dirty="0" smtClean="0"/>
              <a:t>We are still carrying the direct/coherent Hybrid Instrument as our mission concept</a:t>
            </a:r>
          </a:p>
          <a:p>
            <a:r>
              <a:rPr lang="en-US" dirty="0" smtClean="0"/>
              <a:t>Progress on the technology front has been made</a:t>
            </a:r>
          </a:p>
          <a:p>
            <a:pPr lvl="1"/>
            <a:r>
              <a:rPr lang="en-US" dirty="0" smtClean="0"/>
              <a:t>Airborne operation of Double-Edge, Coherent, and OAWL instruments has been demonstrated</a:t>
            </a:r>
          </a:p>
          <a:p>
            <a:pPr lvl="1"/>
            <a:r>
              <a:rPr lang="en-US" dirty="0" smtClean="0"/>
              <a:t>“Regular” continuous operation and production of science-level products with mission compatible hardware have not yet been demonstrated</a:t>
            </a:r>
          </a:p>
          <a:p>
            <a:pPr lvl="1"/>
            <a:r>
              <a:rPr lang="en-US" dirty="0" smtClean="0"/>
              <a:t>A single aerosol/molecular instrument has not been demonstrated (although a single transceiver is being designed)</a:t>
            </a:r>
          </a:p>
          <a:p>
            <a:r>
              <a:rPr lang="en-US" dirty="0" smtClean="0"/>
              <a:t>OSSEs show significant impact on skill, especially in the tropics</a:t>
            </a:r>
          </a:p>
          <a:p>
            <a:r>
              <a:rPr lang="en-US" dirty="0" smtClean="0"/>
              <a:t>No definitive decision has been announced on the future of the International Space Station</a:t>
            </a:r>
          </a:p>
          <a:p>
            <a:r>
              <a:rPr lang="en-US" dirty="0" smtClean="0"/>
              <a:t>A BAMS article outlining progress toward a Hybrid mission is in preparation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Issues for this meeting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Do we focus on the next Earth Venture AO?  Are there any other potential opportunities?</a:t>
            </a:r>
          </a:p>
          <a:p>
            <a:r>
              <a:rPr lang="en-US" dirty="0" smtClean="0"/>
              <a:t>Is there anything to be done to increase the priority of winds as a Decadal Survey mission?</a:t>
            </a:r>
            <a:endParaRPr lang="en-US" dirty="0" smtClean="0"/>
          </a:p>
          <a:p>
            <a:r>
              <a:rPr lang="en-US" dirty="0" smtClean="0"/>
              <a:t>How do we get the cost of a winds mission within </a:t>
            </a:r>
            <a:r>
              <a:rPr lang="en-US" smtClean="0"/>
              <a:t>the Venture AO </a:t>
            </a:r>
            <a:r>
              <a:rPr lang="en-US" dirty="0" smtClean="0"/>
              <a:t>cost envelope?</a:t>
            </a:r>
          </a:p>
          <a:p>
            <a:pPr lvl="1"/>
            <a:r>
              <a:rPr lang="en-US" dirty="0" smtClean="0"/>
              <a:t>Mission </a:t>
            </a:r>
            <a:r>
              <a:rPr lang="en-US" dirty="0" err="1" smtClean="0"/>
              <a:t>descope</a:t>
            </a:r>
            <a:endParaRPr lang="en-US" dirty="0" smtClean="0"/>
          </a:p>
          <a:p>
            <a:pPr lvl="1"/>
            <a:r>
              <a:rPr lang="en-US" dirty="0" smtClean="0"/>
              <a:t>New mission concept</a:t>
            </a:r>
          </a:p>
          <a:p>
            <a:pPr lvl="1"/>
            <a:r>
              <a:rPr lang="en-US" dirty="0" smtClean="0"/>
              <a:t>Add additional measurements addressing higher priority Decadal Survey objectives</a:t>
            </a:r>
          </a:p>
          <a:p>
            <a:r>
              <a:rPr lang="en-US" dirty="0" smtClean="0"/>
              <a:t>Have any new science issues arisen that have elevated the need for winds?</a:t>
            </a:r>
          </a:p>
          <a:p>
            <a:r>
              <a:rPr lang="en-US" dirty="0" smtClean="0"/>
              <a:t>How could we design a partnership to include resources from an international partner?</a:t>
            </a:r>
          </a:p>
          <a:p>
            <a:r>
              <a:rPr lang="en-US" dirty="0" smtClean="0"/>
              <a:t>Are philanthropic partners an option?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5943600"/>
            <a:ext cx="6054350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Something needs to change – what is it?</a:t>
            </a:r>
            <a:endParaRPr lang="en-US" sz="2800" dirty="0" smtClean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408</Words>
  <Application>Microsoft Office PowerPoint</Application>
  <PresentationFormat>On-screen Show (4:3)</PresentationFormat>
  <Paragraphs>43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Recent Developments</vt:lpstr>
      <vt:lpstr>Where are we now?</vt:lpstr>
      <vt:lpstr>Issues for this meeting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Mike Hardesty</dc:creator>
  <cp:lastModifiedBy> Mike Hardesty</cp:lastModifiedBy>
  <cp:revision>10</cp:revision>
  <dcterms:created xsi:type="dcterms:W3CDTF">2012-04-30T18:14:03Z</dcterms:created>
  <dcterms:modified xsi:type="dcterms:W3CDTF">2012-05-01T12:39:37Z</dcterms:modified>
</cp:coreProperties>
</file>