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1" r:id="rId1"/>
    <p:sldMasterId id="2147485124" r:id="rId2"/>
    <p:sldMasterId id="2147485137" r:id="rId3"/>
    <p:sldMasterId id="2147485143" r:id="rId4"/>
  </p:sldMasterIdLst>
  <p:notesMasterIdLst>
    <p:notesMasterId r:id="rId17"/>
  </p:notesMasterIdLst>
  <p:handoutMasterIdLst>
    <p:handoutMasterId r:id="rId18"/>
  </p:handoutMasterIdLst>
  <p:sldIdLst>
    <p:sldId id="958" r:id="rId5"/>
    <p:sldId id="1148" r:id="rId6"/>
    <p:sldId id="1151" r:id="rId7"/>
    <p:sldId id="1147" r:id="rId8"/>
    <p:sldId id="1150" r:id="rId9"/>
    <p:sldId id="1152" r:id="rId10"/>
    <p:sldId id="1149" r:id="rId11"/>
    <p:sldId id="1145" r:id="rId12"/>
    <p:sldId id="1144" r:id="rId13"/>
    <p:sldId id="1153" r:id="rId14"/>
    <p:sldId id="1154" r:id="rId15"/>
    <p:sldId id="1116" r:id="rId16"/>
  </p:sldIdLst>
  <p:sldSz cx="9144000" cy="6858000" type="letter"/>
  <p:notesSz cx="7315200" cy="9601200"/>
  <p:defaultTextStyle>
    <a:defPPr>
      <a:defRPr lang="en-US"/>
    </a:defPPr>
    <a:lvl1pPr algn="l" rtl="0" fontAlgn="base">
      <a:spcBef>
        <a:spcPct val="0"/>
      </a:spcBef>
      <a:spcAft>
        <a:spcPct val="0"/>
      </a:spcAft>
      <a:defRPr sz="2800" kern="1200">
        <a:solidFill>
          <a:schemeClr val="tx1"/>
        </a:solidFill>
        <a:latin typeface="Arial Narrow" charset="0"/>
        <a:ea typeface="ＭＳ Ｐゴシック" charset="-128"/>
        <a:cs typeface="+mn-cs"/>
      </a:defRPr>
    </a:lvl1pPr>
    <a:lvl2pPr marL="457200" algn="l" rtl="0" fontAlgn="base">
      <a:spcBef>
        <a:spcPct val="0"/>
      </a:spcBef>
      <a:spcAft>
        <a:spcPct val="0"/>
      </a:spcAft>
      <a:defRPr sz="2800" kern="1200">
        <a:solidFill>
          <a:schemeClr val="tx1"/>
        </a:solidFill>
        <a:latin typeface="Arial Narrow" charset="0"/>
        <a:ea typeface="ＭＳ Ｐゴシック" charset="-128"/>
        <a:cs typeface="+mn-cs"/>
      </a:defRPr>
    </a:lvl2pPr>
    <a:lvl3pPr marL="914400" algn="l" rtl="0" fontAlgn="base">
      <a:spcBef>
        <a:spcPct val="0"/>
      </a:spcBef>
      <a:spcAft>
        <a:spcPct val="0"/>
      </a:spcAft>
      <a:defRPr sz="2800" kern="1200">
        <a:solidFill>
          <a:schemeClr val="tx1"/>
        </a:solidFill>
        <a:latin typeface="Arial Narrow" charset="0"/>
        <a:ea typeface="ＭＳ Ｐゴシック" charset="-128"/>
        <a:cs typeface="+mn-cs"/>
      </a:defRPr>
    </a:lvl3pPr>
    <a:lvl4pPr marL="1371600" algn="l" rtl="0" fontAlgn="base">
      <a:spcBef>
        <a:spcPct val="0"/>
      </a:spcBef>
      <a:spcAft>
        <a:spcPct val="0"/>
      </a:spcAft>
      <a:defRPr sz="2800" kern="1200">
        <a:solidFill>
          <a:schemeClr val="tx1"/>
        </a:solidFill>
        <a:latin typeface="Arial Narrow" charset="0"/>
        <a:ea typeface="ＭＳ Ｐゴシック" charset="-128"/>
        <a:cs typeface="+mn-cs"/>
      </a:defRPr>
    </a:lvl4pPr>
    <a:lvl5pPr marL="1828800" algn="l" rtl="0" fontAlgn="base">
      <a:spcBef>
        <a:spcPct val="0"/>
      </a:spcBef>
      <a:spcAft>
        <a:spcPct val="0"/>
      </a:spcAft>
      <a:defRPr sz="2800" kern="1200">
        <a:solidFill>
          <a:schemeClr val="tx1"/>
        </a:solidFill>
        <a:latin typeface="Arial Narrow" charset="0"/>
        <a:ea typeface="ＭＳ Ｐゴシック" charset="-128"/>
        <a:cs typeface="+mn-cs"/>
      </a:defRPr>
    </a:lvl5pPr>
    <a:lvl6pPr marL="2286000" algn="l" defTabSz="914400" rtl="0" eaLnBrk="1" latinLnBrk="0" hangingPunct="1">
      <a:defRPr sz="2800" kern="1200">
        <a:solidFill>
          <a:schemeClr val="tx1"/>
        </a:solidFill>
        <a:latin typeface="Arial Narrow" charset="0"/>
        <a:ea typeface="ＭＳ Ｐゴシック" charset="-128"/>
        <a:cs typeface="+mn-cs"/>
      </a:defRPr>
    </a:lvl6pPr>
    <a:lvl7pPr marL="2743200" algn="l" defTabSz="914400" rtl="0" eaLnBrk="1" latinLnBrk="0" hangingPunct="1">
      <a:defRPr sz="2800" kern="1200">
        <a:solidFill>
          <a:schemeClr val="tx1"/>
        </a:solidFill>
        <a:latin typeface="Arial Narrow" charset="0"/>
        <a:ea typeface="ＭＳ Ｐゴシック" charset="-128"/>
        <a:cs typeface="+mn-cs"/>
      </a:defRPr>
    </a:lvl7pPr>
    <a:lvl8pPr marL="3200400" algn="l" defTabSz="914400" rtl="0" eaLnBrk="1" latinLnBrk="0" hangingPunct="1">
      <a:defRPr sz="2800" kern="1200">
        <a:solidFill>
          <a:schemeClr val="tx1"/>
        </a:solidFill>
        <a:latin typeface="Arial Narrow" charset="0"/>
        <a:ea typeface="ＭＳ Ｐゴシック" charset="-128"/>
        <a:cs typeface="+mn-cs"/>
      </a:defRPr>
    </a:lvl8pPr>
    <a:lvl9pPr marL="3657600" algn="l" defTabSz="914400" rtl="0" eaLnBrk="1" latinLnBrk="0" hangingPunct="1">
      <a:defRPr sz="2800" kern="1200">
        <a:solidFill>
          <a:schemeClr val="tx1"/>
        </a:solidFill>
        <a:latin typeface="Arial Narrow"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568C3"/>
    <a:srgbClr val="59945F"/>
    <a:srgbClr val="5A945F"/>
    <a:srgbClr val="7171CA"/>
    <a:srgbClr val="E5A716"/>
    <a:srgbClr val="7E7F7E"/>
    <a:srgbClr val="6363B0"/>
    <a:srgbClr val="F0EEEF"/>
    <a:srgbClr val="DEAF42"/>
    <a:srgbClr val="8BF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4" d="100"/>
          <a:sy n="114" d="100"/>
        </p:scale>
        <p:origin x="-80" y="-80"/>
      </p:cViewPr>
      <p:guideLst>
        <p:guide orient="horz" pos="2270"/>
        <p:guide pos="207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181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3168650" cy="477838"/>
          </a:xfrm>
          <a:prstGeom prst="rect">
            <a:avLst/>
          </a:prstGeom>
          <a:noFill/>
          <a:ln w="9525">
            <a:noFill/>
            <a:miter lim="800000"/>
            <a:headEnd/>
            <a:tailEnd/>
          </a:ln>
          <a:effectLst/>
        </p:spPr>
        <p:txBody>
          <a:bodyPr vert="horz" wrap="square" lIns="94848" tIns="47424" rIns="94848" bIns="47424" numCol="1" anchor="t" anchorCtr="0" compatLnSpc="1">
            <a:prstTxWarp prst="textNoShape">
              <a:avLst/>
            </a:prstTxWarp>
          </a:bodyPr>
          <a:lstStyle>
            <a:lvl1pPr defTabSz="947738" eaLnBrk="0" hangingPunct="0">
              <a:defRPr sz="1300" b="1">
                <a:latin typeface="Arial" charset="0"/>
                <a:ea typeface="+mn-ea"/>
                <a:cs typeface="+mn-cs"/>
              </a:defRPr>
            </a:lvl1pPr>
          </a:lstStyle>
          <a:p>
            <a:pPr>
              <a:defRPr/>
            </a:pPr>
            <a:endParaRPr lang="en-US"/>
          </a:p>
        </p:txBody>
      </p:sp>
      <p:sp>
        <p:nvSpPr>
          <p:cNvPr id="357379" name="Rectangle 3"/>
          <p:cNvSpPr>
            <a:spLocks noGrp="1" noChangeArrowheads="1"/>
          </p:cNvSpPr>
          <p:nvPr>
            <p:ph type="dt" sz="quarter" idx="1"/>
          </p:nvPr>
        </p:nvSpPr>
        <p:spPr bwMode="auto">
          <a:xfrm>
            <a:off x="4146550" y="0"/>
            <a:ext cx="3168650" cy="477838"/>
          </a:xfrm>
          <a:prstGeom prst="rect">
            <a:avLst/>
          </a:prstGeom>
          <a:noFill/>
          <a:ln w="9525">
            <a:noFill/>
            <a:miter lim="800000"/>
            <a:headEnd/>
            <a:tailEnd/>
          </a:ln>
          <a:effectLst/>
        </p:spPr>
        <p:txBody>
          <a:bodyPr vert="horz" wrap="square" lIns="94848" tIns="47424" rIns="94848" bIns="47424" numCol="1" anchor="t" anchorCtr="0" compatLnSpc="1">
            <a:prstTxWarp prst="textNoShape">
              <a:avLst/>
            </a:prstTxWarp>
          </a:bodyPr>
          <a:lstStyle>
            <a:lvl1pPr algn="r" defTabSz="947738" eaLnBrk="0" hangingPunct="0">
              <a:defRPr sz="1300" b="1">
                <a:latin typeface="Arial" charset="0"/>
                <a:ea typeface="+mn-ea"/>
                <a:cs typeface="+mn-cs"/>
              </a:defRPr>
            </a:lvl1pPr>
          </a:lstStyle>
          <a:p>
            <a:pPr>
              <a:defRPr/>
            </a:pPr>
            <a:endParaRPr lang="en-US"/>
          </a:p>
        </p:txBody>
      </p:sp>
      <p:sp>
        <p:nvSpPr>
          <p:cNvPr id="357380" name="Rectangle 4"/>
          <p:cNvSpPr>
            <a:spLocks noGrp="1" noChangeArrowheads="1"/>
          </p:cNvSpPr>
          <p:nvPr>
            <p:ph type="ftr" sz="quarter" idx="2"/>
          </p:nvPr>
        </p:nvSpPr>
        <p:spPr bwMode="auto">
          <a:xfrm>
            <a:off x="0" y="9123363"/>
            <a:ext cx="3168650" cy="477837"/>
          </a:xfrm>
          <a:prstGeom prst="rect">
            <a:avLst/>
          </a:prstGeom>
          <a:noFill/>
          <a:ln w="9525">
            <a:noFill/>
            <a:miter lim="800000"/>
            <a:headEnd/>
            <a:tailEnd/>
          </a:ln>
          <a:effectLst/>
        </p:spPr>
        <p:txBody>
          <a:bodyPr vert="horz" wrap="square" lIns="94848" tIns="47424" rIns="94848" bIns="47424" numCol="1" anchor="b" anchorCtr="0" compatLnSpc="1">
            <a:prstTxWarp prst="textNoShape">
              <a:avLst/>
            </a:prstTxWarp>
          </a:bodyPr>
          <a:lstStyle>
            <a:lvl1pPr defTabSz="947738" eaLnBrk="0" hangingPunct="0">
              <a:defRPr sz="1300" b="1">
                <a:latin typeface="Arial" charset="0"/>
                <a:ea typeface="+mn-ea"/>
                <a:cs typeface="+mn-cs"/>
              </a:defRPr>
            </a:lvl1pPr>
          </a:lstStyle>
          <a:p>
            <a:pPr>
              <a:defRPr/>
            </a:pPr>
            <a:endParaRPr lang="en-US"/>
          </a:p>
        </p:txBody>
      </p:sp>
      <p:sp>
        <p:nvSpPr>
          <p:cNvPr id="357381" name="Rectangle 5"/>
          <p:cNvSpPr>
            <a:spLocks noGrp="1" noChangeArrowheads="1"/>
          </p:cNvSpPr>
          <p:nvPr>
            <p:ph type="sldNum" sz="quarter" idx="3"/>
          </p:nvPr>
        </p:nvSpPr>
        <p:spPr bwMode="auto">
          <a:xfrm>
            <a:off x="4146550" y="9123363"/>
            <a:ext cx="3168650" cy="477837"/>
          </a:xfrm>
          <a:prstGeom prst="rect">
            <a:avLst/>
          </a:prstGeom>
          <a:noFill/>
          <a:ln w="9525">
            <a:noFill/>
            <a:miter lim="800000"/>
            <a:headEnd/>
            <a:tailEnd/>
          </a:ln>
          <a:effectLst/>
        </p:spPr>
        <p:txBody>
          <a:bodyPr vert="horz" wrap="square" lIns="94848" tIns="47424" rIns="94848" bIns="47424" numCol="1" anchor="b" anchorCtr="0" compatLnSpc="1">
            <a:prstTxWarp prst="textNoShape">
              <a:avLst/>
            </a:prstTxWarp>
          </a:bodyPr>
          <a:lstStyle>
            <a:lvl1pPr algn="r" defTabSz="947738" eaLnBrk="0" hangingPunct="0">
              <a:defRPr sz="1300" b="1">
                <a:latin typeface="Arial" charset="0"/>
              </a:defRPr>
            </a:lvl1pPr>
          </a:lstStyle>
          <a:p>
            <a:fld id="{167BBB75-0D40-4E14-9F45-B4678BB37722}" type="slidenum">
              <a:rPr lang="en-US"/>
              <a:pPr/>
              <a:t>‹#›</a:t>
            </a:fld>
            <a:endParaRPr lang="en-US"/>
          </a:p>
        </p:txBody>
      </p:sp>
    </p:spTree>
    <p:extLst>
      <p:ext uri="{BB962C8B-B14F-4D97-AF65-F5344CB8AC3E}">
        <p14:creationId xmlns:p14="http://schemas.microsoft.com/office/powerpoint/2010/main" val="21976850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8650" cy="477838"/>
          </a:xfrm>
          <a:prstGeom prst="rect">
            <a:avLst/>
          </a:prstGeom>
          <a:noFill/>
          <a:ln w="9525">
            <a:noFill/>
            <a:miter lim="800000"/>
            <a:headEnd/>
            <a:tailEnd/>
          </a:ln>
          <a:effectLst/>
        </p:spPr>
        <p:txBody>
          <a:bodyPr vert="horz" wrap="square" lIns="94848" tIns="47424" rIns="94848" bIns="47424" numCol="1" anchor="t" anchorCtr="0" compatLnSpc="1">
            <a:prstTxWarp prst="textNoShape">
              <a:avLst/>
            </a:prstTxWarp>
          </a:bodyPr>
          <a:lstStyle>
            <a:lvl1pPr defTabSz="947738" eaLnBrk="0" hangingPunct="0">
              <a:defRPr sz="1300">
                <a:latin typeface="Times" charset="0"/>
                <a:ea typeface="+mn-ea"/>
                <a:cs typeface="+mn-cs"/>
              </a:defRPr>
            </a:lvl1pPr>
          </a:lstStyle>
          <a:p>
            <a:pPr>
              <a:defRPr/>
            </a:pPr>
            <a:endParaRPr lang="en-US"/>
          </a:p>
        </p:txBody>
      </p:sp>
      <p:sp>
        <p:nvSpPr>
          <p:cNvPr id="17411" name="Rectangle 3"/>
          <p:cNvSpPr>
            <a:spLocks noGrp="1" noChangeArrowheads="1"/>
          </p:cNvSpPr>
          <p:nvPr>
            <p:ph type="dt" idx="1"/>
          </p:nvPr>
        </p:nvSpPr>
        <p:spPr bwMode="auto">
          <a:xfrm>
            <a:off x="4146550" y="0"/>
            <a:ext cx="3168650" cy="477838"/>
          </a:xfrm>
          <a:prstGeom prst="rect">
            <a:avLst/>
          </a:prstGeom>
          <a:noFill/>
          <a:ln w="9525">
            <a:noFill/>
            <a:miter lim="800000"/>
            <a:headEnd/>
            <a:tailEnd/>
          </a:ln>
          <a:effectLst/>
        </p:spPr>
        <p:txBody>
          <a:bodyPr vert="horz" wrap="square" lIns="94848" tIns="47424" rIns="94848" bIns="47424" numCol="1" anchor="t" anchorCtr="0" compatLnSpc="1">
            <a:prstTxWarp prst="textNoShape">
              <a:avLst/>
            </a:prstTxWarp>
          </a:bodyPr>
          <a:lstStyle>
            <a:lvl1pPr algn="r" defTabSz="947738" eaLnBrk="0" hangingPunct="0">
              <a:defRPr sz="1300">
                <a:latin typeface="Times"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258888" y="722313"/>
            <a:ext cx="4800600" cy="36004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74725" y="4560888"/>
            <a:ext cx="5365750" cy="4318000"/>
          </a:xfrm>
          <a:prstGeom prst="rect">
            <a:avLst/>
          </a:prstGeom>
          <a:noFill/>
          <a:ln w="9525">
            <a:noFill/>
            <a:miter lim="800000"/>
            <a:headEnd/>
            <a:tailEnd/>
          </a:ln>
          <a:effectLst/>
        </p:spPr>
        <p:txBody>
          <a:bodyPr vert="horz" wrap="square" lIns="94848" tIns="47424" rIns="94848" bIns="474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9123363"/>
            <a:ext cx="3168650" cy="477837"/>
          </a:xfrm>
          <a:prstGeom prst="rect">
            <a:avLst/>
          </a:prstGeom>
          <a:noFill/>
          <a:ln w="9525">
            <a:noFill/>
            <a:miter lim="800000"/>
            <a:headEnd/>
            <a:tailEnd/>
          </a:ln>
          <a:effectLst/>
        </p:spPr>
        <p:txBody>
          <a:bodyPr vert="horz" wrap="square" lIns="94848" tIns="47424" rIns="94848" bIns="47424" numCol="1" anchor="b" anchorCtr="0" compatLnSpc="1">
            <a:prstTxWarp prst="textNoShape">
              <a:avLst/>
            </a:prstTxWarp>
          </a:bodyPr>
          <a:lstStyle>
            <a:lvl1pPr defTabSz="947738" eaLnBrk="0" hangingPunct="0">
              <a:defRPr sz="1300">
                <a:latin typeface="Times" charset="0"/>
                <a:ea typeface="+mn-ea"/>
                <a:cs typeface="+mn-cs"/>
              </a:defRPr>
            </a:lvl1pPr>
          </a:lstStyle>
          <a:p>
            <a:pPr>
              <a:defRPr/>
            </a:pPr>
            <a:endParaRPr lang="en-US"/>
          </a:p>
        </p:txBody>
      </p:sp>
      <p:sp>
        <p:nvSpPr>
          <p:cNvPr id="17415" name="Rectangle 7"/>
          <p:cNvSpPr>
            <a:spLocks noGrp="1" noChangeArrowheads="1"/>
          </p:cNvSpPr>
          <p:nvPr>
            <p:ph type="sldNum" sz="quarter" idx="5"/>
          </p:nvPr>
        </p:nvSpPr>
        <p:spPr bwMode="auto">
          <a:xfrm>
            <a:off x="4146550" y="9123363"/>
            <a:ext cx="3168650" cy="477837"/>
          </a:xfrm>
          <a:prstGeom prst="rect">
            <a:avLst/>
          </a:prstGeom>
          <a:noFill/>
          <a:ln w="9525">
            <a:noFill/>
            <a:miter lim="800000"/>
            <a:headEnd/>
            <a:tailEnd/>
          </a:ln>
          <a:effectLst/>
        </p:spPr>
        <p:txBody>
          <a:bodyPr vert="horz" wrap="square" lIns="94848" tIns="47424" rIns="94848" bIns="47424" numCol="1" anchor="b" anchorCtr="0" compatLnSpc="1">
            <a:prstTxWarp prst="textNoShape">
              <a:avLst/>
            </a:prstTxWarp>
          </a:bodyPr>
          <a:lstStyle>
            <a:lvl1pPr algn="r" defTabSz="947738" eaLnBrk="0" hangingPunct="0">
              <a:defRPr sz="1300">
                <a:latin typeface="Times" charset="0"/>
              </a:defRPr>
            </a:lvl1pPr>
          </a:lstStyle>
          <a:p>
            <a:fld id="{56881CB8-7BF5-431A-80D1-99CD055A030A}" type="slidenum">
              <a:rPr lang="en-US"/>
              <a:pPr/>
              <a:t>‹#›</a:t>
            </a:fld>
            <a:endParaRPr lang="en-US"/>
          </a:p>
        </p:txBody>
      </p:sp>
    </p:spTree>
    <p:extLst>
      <p:ext uri="{BB962C8B-B14F-4D97-AF65-F5344CB8AC3E}">
        <p14:creationId xmlns:p14="http://schemas.microsoft.com/office/powerpoint/2010/main" val="20707561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p>
            <a:fld id="{3575F8EF-B9C3-44EB-87F4-00CDB0BF11A5}"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50429DC-1FE4-4968-B5E7-FBF5DF11710E}" type="slidenum">
              <a:rPr lang="en-US" smtClean="0">
                <a:ea typeface="MS PGothic" pitchFamily="34" charset="-128"/>
              </a:rPr>
              <a:pPr/>
              <a:t>12</a:t>
            </a:fld>
            <a:endParaRPr lang="en-US" smtClean="0">
              <a:ea typeface="MS PGothic" pitchFamily="34" charset="-128"/>
            </a:endParaRPr>
          </a:p>
        </p:txBody>
      </p:sp>
      <p:sp>
        <p:nvSpPr>
          <p:cNvPr id="50179" name="Rectangle 2"/>
          <p:cNvSpPr>
            <a:spLocks noGrp="1" noRot="1" noChangeAspect="1" noChangeArrowheads="1" noTextEdit="1"/>
          </p:cNvSpPr>
          <p:nvPr>
            <p:ph type="sldImg"/>
          </p:nvPr>
        </p:nvSpPr>
        <p:spPr>
          <a:xfrm>
            <a:off x="1257300" y="719138"/>
            <a:ext cx="4802188" cy="3602037"/>
          </a:xfrm>
          <a:ln/>
        </p:spPr>
      </p:sp>
      <p:sp>
        <p:nvSpPr>
          <p:cNvPr id="50180" name="Rectangle 3"/>
          <p:cNvSpPr>
            <a:spLocks noGrp="1" noChangeArrowheads="1"/>
          </p:cNvSpPr>
          <p:nvPr>
            <p:ph type="body" idx="1"/>
          </p:nvPr>
        </p:nvSpPr>
        <p:spPr>
          <a:xfrm>
            <a:off x="976313" y="4560888"/>
            <a:ext cx="5362575" cy="432117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800">
                <a:solidFill>
                  <a:schemeClr val="tx1"/>
                </a:solidFill>
                <a:latin typeface="Arial Narrow" charset="0"/>
                <a:ea typeface="ＭＳ Ｐゴシック" charset="0"/>
                <a:cs typeface="ＭＳ Ｐゴシック" charset="0"/>
              </a:defRPr>
            </a:lvl1pPr>
            <a:lvl2pPr marL="742950" indent="-285750" defTabSz="947738" eaLnBrk="0" hangingPunct="0">
              <a:defRPr sz="2800">
                <a:solidFill>
                  <a:schemeClr val="tx1"/>
                </a:solidFill>
                <a:latin typeface="Arial Narrow" charset="0"/>
                <a:ea typeface="ＭＳ Ｐゴシック" charset="0"/>
              </a:defRPr>
            </a:lvl2pPr>
            <a:lvl3pPr marL="1143000" indent="-228600" defTabSz="947738" eaLnBrk="0" hangingPunct="0">
              <a:defRPr sz="2800">
                <a:solidFill>
                  <a:schemeClr val="tx1"/>
                </a:solidFill>
                <a:latin typeface="Arial Narrow" charset="0"/>
                <a:ea typeface="ＭＳ Ｐゴシック" charset="0"/>
              </a:defRPr>
            </a:lvl3pPr>
            <a:lvl4pPr marL="1600200" indent="-228600" defTabSz="947738" eaLnBrk="0" hangingPunct="0">
              <a:defRPr sz="2800">
                <a:solidFill>
                  <a:schemeClr val="tx1"/>
                </a:solidFill>
                <a:latin typeface="Arial Narrow" charset="0"/>
                <a:ea typeface="ＭＳ Ｐゴシック" charset="0"/>
              </a:defRPr>
            </a:lvl4pPr>
            <a:lvl5pPr marL="2057400" indent="-228600" defTabSz="947738" eaLnBrk="0" hangingPunct="0">
              <a:defRPr sz="2800">
                <a:solidFill>
                  <a:schemeClr val="tx1"/>
                </a:solidFill>
                <a:latin typeface="Arial Narrow" charset="0"/>
                <a:ea typeface="ＭＳ Ｐゴシック" charset="0"/>
              </a:defRPr>
            </a:lvl5pPr>
            <a:lvl6pPr marL="2514600" indent="-228600" defTabSz="947738" eaLnBrk="0" fontAlgn="base" hangingPunct="0">
              <a:spcBef>
                <a:spcPct val="0"/>
              </a:spcBef>
              <a:spcAft>
                <a:spcPct val="0"/>
              </a:spcAft>
              <a:defRPr sz="2800">
                <a:solidFill>
                  <a:schemeClr val="tx1"/>
                </a:solidFill>
                <a:latin typeface="Arial Narrow" charset="0"/>
                <a:ea typeface="ＭＳ Ｐゴシック" charset="0"/>
              </a:defRPr>
            </a:lvl6pPr>
            <a:lvl7pPr marL="2971800" indent="-228600" defTabSz="947738" eaLnBrk="0" fontAlgn="base" hangingPunct="0">
              <a:spcBef>
                <a:spcPct val="0"/>
              </a:spcBef>
              <a:spcAft>
                <a:spcPct val="0"/>
              </a:spcAft>
              <a:defRPr sz="2800">
                <a:solidFill>
                  <a:schemeClr val="tx1"/>
                </a:solidFill>
                <a:latin typeface="Arial Narrow" charset="0"/>
                <a:ea typeface="ＭＳ Ｐゴシック" charset="0"/>
              </a:defRPr>
            </a:lvl7pPr>
            <a:lvl8pPr marL="3429000" indent="-228600" defTabSz="947738" eaLnBrk="0" fontAlgn="base" hangingPunct="0">
              <a:spcBef>
                <a:spcPct val="0"/>
              </a:spcBef>
              <a:spcAft>
                <a:spcPct val="0"/>
              </a:spcAft>
              <a:defRPr sz="2800">
                <a:solidFill>
                  <a:schemeClr val="tx1"/>
                </a:solidFill>
                <a:latin typeface="Arial Narrow" charset="0"/>
                <a:ea typeface="ＭＳ Ｐゴシック" charset="0"/>
              </a:defRPr>
            </a:lvl8pPr>
            <a:lvl9pPr marL="3886200" indent="-228600" defTabSz="947738" eaLnBrk="0" fontAlgn="base" hangingPunct="0">
              <a:spcBef>
                <a:spcPct val="0"/>
              </a:spcBef>
              <a:spcAft>
                <a:spcPct val="0"/>
              </a:spcAft>
              <a:defRPr sz="2800">
                <a:solidFill>
                  <a:schemeClr val="tx1"/>
                </a:solidFill>
                <a:latin typeface="Arial Narrow" charset="0"/>
                <a:ea typeface="ＭＳ Ｐゴシック" charset="0"/>
              </a:defRPr>
            </a:lvl9pPr>
          </a:lstStyle>
          <a:p>
            <a:fld id="{23FB5AE1-9097-EC42-A6EF-33FB42492455}" type="slidenum">
              <a:rPr lang="en-US" sz="1300">
                <a:solidFill>
                  <a:srgbClr val="000000"/>
                </a:solidFill>
                <a:latin typeface="Times" charset="0"/>
              </a:rPr>
              <a:pPr/>
              <a:t>2</a:t>
            </a:fld>
            <a:endParaRPr lang="en-US" sz="1300">
              <a:solidFill>
                <a:srgbClr val="000000"/>
              </a:solidFill>
              <a:latin typeface="Times" charset="0"/>
            </a:endParaRPr>
          </a:p>
        </p:txBody>
      </p:sp>
      <p:sp>
        <p:nvSpPr>
          <p:cNvPr id="11266" name="Rectangle 2"/>
          <p:cNvSpPr>
            <a:spLocks noGrp="1" noRot="1" noChangeAspect="1" noChangeArrowheads="1" noTextEdit="1"/>
          </p:cNvSpPr>
          <p:nvPr>
            <p:ph type="sldImg"/>
          </p:nvPr>
        </p:nvSpPr>
        <p:spPr>
          <a:xfrm>
            <a:off x="1258888" y="719138"/>
            <a:ext cx="4795837" cy="3597275"/>
          </a:xfrm>
          <a:solidFill>
            <a:srgbClr val="FFFFFF"/>
          </a:solidFill>
          <a:ln w="12700" cap="flat"/>
        </p:spPr>
      </p:sp>
      <p:sp>
        <p:nvSpPr>
          <p:cNvPr id="11267" name="Rectangle 3"/>
          <p:cNvSpPr>
            <a:spLocks noGrp="1" noChangeArrowheads="1"/>
          </p:cNvSpPr>
          <p:nvPr>
            <p:ph type="body" idx="1"/>
          </p:nvPr>
        </p:nvSpPr>
        <p:spPr>
          <a:xfrm>
            <a:off x="976313" y="4557713"/>
            <a:ext cx="5362575" cy="4325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7422" tIns="48711" rIns="97422" bIns="48711"/>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800">
                <a:solidFill>
                  <a:schemeClr val="tx1"/>
                </a:solidFill>
                <a:latin typeface="Arial Narrow" charset="0"/>
                <a:ea typeface="ＭＳ Ｐゴシック" charset="0"/>
                <a:cs typeface="ＭＳ Ｐゴシック" charset="0"/>
              </a:defRPr>
            </a:lvl1pPr>
            <a:lvl2pPr marL="742950" indent="-285750" defTabSz="947738" eaLnBrk="0" hangingPunct="0">
              <a:defRPr sz="2800">
                <a:solidFill>
                  <a:schemeClr val="tx1"/>
                </a:solidFill>
                <a:latin typeface="Arial Narrow" charset="0"/>
                <a:ea typeface="ＭＳ Ｐゴシック" charset="0"/>
              </a:defRPr>
            </a:lvl2pPr>
            <a:lvl3pPr marL="1143000" indent="-228600" defTabSz="947738" eaLnBrk="0" hangingPunct="0">
              <a:defRPr sz="2800">
                <a:solidFill>
                  <a:schemeClr val="tx1"/>
                </a:solidFill>
                <a:latin typeface="Arial Narrow" charset="0"/>
                <a:ea typeface="ＭＳ Ｐゴシック" charset="0"/>
              </a:defRPr>
            </a:lvl3pPr>
            <a:lvl4pPr marL="1600200" indent="-228600" defTabSz="947738" eaLnBrk="0" hangingPunct="0">
              <a:defRPr sz="2800">
                <a:solidFill>
                  <a:schemeClr val="tx1"/>
                </a:solidFill>
                <a:latin typeface="Arial Narrow" charset="0"/>
                <a:ea typeface="ＭＳ Ｐゴシック" charset="0"/>
              </a:defRPr>
            </a:lvl4pPr>
            <a:lvl5pPr marL="2057400" indent="-228600" defTabSz="947738" eaLnBrk="0" hangingPunct="0">
              <a:defRPr sz="2800">
                <a:solidFill>
                  <a:schemeClr val="tx1"/>
                </a:solidFill>
                <a:latin typeface="Arial Narrow" charset="0"/>
                <a:ea typeface="ＭＳ Ｐゴシック" charset="0"/>
              </a:defRPr>
            </a:lvl5pPr>
            <a:lvl6pPr marL="2514600" indent="-228600" defTabSz="947738" eaLnBrk="0" fontAlgn="base" hangingPunct="0">
              <a:spcBef>
                <a:spcPct val="0"/>
              </a:spcBef>
              <a:spcAft>
                <a:spcPct val="0"/>
              </a:spcAft>
              <a:defRPr sz="2800">
                <a:solidFill>
                  <a:schemeClr val="tx1"/>
                </a:solidFill>
                <a:latin typeface="Arial Narrow" charset="0"/>
                <a:ea typeface="ＭＳ Ｐゴシック" charset="0"/>
              </a:defRPr>
            </a:lvl6pPr>
            <a:lvl7pPr marL="2971800" indent="-228600" defTabSz="947738" eaLnBrk="0" fontAlgn="base" hangingPunct="0">
              <a:spcBef>
                <a:spcPct val="0"/>
              </a:spcBef>
              <a:spcAft>
                <a:spcPct val="0"/>
              </a:spcAft>
              <a:defRPr sz="2800">
                <a:solidFill>
                  <a:schemeClr val="tx1"/>
                </a:solidFill>
                <a:latin typeface="Arial Narrow" charset="0"/>
                <a:ea typeface="ＭＳ Ｐゴシック" charset="0"/>
              </a:defRPr>
            </a:lvl7pPr>
            <a:lvl8pPr marL="3429000" indent="-228600" defTabSz="947738" eaLnBrk="0" fontAlgn="base" hangingPunct="0">
              <a:spcBef>
                <a:spcPct val="0"/>
              </a:spcBef>
              <a:spcAft>
                <a:spcPct val="0"/>
              </a:spcAft>
              <a:defRPr sz="2800">
                <a:solidFill>
                  <a:schemeClr val="tx1"/>
                </a:solidFill>
                <a:latin typeface="Arial Narrow" charset="0"/>
                <a:ea typeface="ＭＳ Ｐゴシック" charset="0"/>
              </a:defRPr>
            </a:lvl8pPr>
            <a:lvl9pPr marL="3886200" indent="-228600" defTabSz="947738" eaLnBrk="0" fontAlgn="base" hangingPunct="0">
              <a:spcBef>
                <a:spcPct val="0"/>
              </a:spcBef>
              <a:spcAft>
                <a:spcPct val="0"/>
              </a:spcAft>
              <a:defRPr sz="2800">
                <a:solidFill>
                  <a:schemeClr val="tx1"/>
                </a:solidFill>
                <a:latin typeface="Arial Narrow" charset="0"/>
                <a:ea typeface="ＭＳ Ｐゴシック" charset="0"/>
              </a:defRPr>
            </a:lvl9pPr>
          </a:lstStyle>
          <a:p>
            <a:fld id="{23FB5AE1-9097-EC42-A6EF-33FB42492455}" type="slidenum">
              <a:rPr lang="en-US" sz="1300">
                <a:solidFill>
                  <a:srgbClr val="000000"/>
                </a:solidFill>
                <a:latin typeface="Times" charset="0"/>
              </a:rPr>
              <a:pPr/>
              <a:t>3</a:t>
            </a:fld>
            <a:endParaRPr lang="en-US" sz="1300">
              <a:solidFill>
                <a:srgbClr val="000000"/>
              </a:solidFill>
              <a:latin typeface="Times" charset="0"/>
            </a:endParaRPr>
          </a:p>
        </p:txBody>
      </p:sp>
      <p:sp>
        <p:nvSpPr>
          <p:cNvPr id="11266" name="Rectangle 2"/>
          <p:cNvSpPr>
            <a:spLocks noGrp="1" noRot="1" noChangeAspect="1" noChangeArrowheads="1" noTextEdit="1"/>
          </p:cNvSpPr>
          <p:nvPr>
            <p:ph type="sldImg"/>
          </p:nvPr>
        </p:nvSpPr>
        <p:spPr>
          <a:xfrm>
            <a:off x="1258888" y="719138"/>
            <a:ext cx="4795837" cy="3597275"/>
          </a:xfrm>
          <a:solidFill>
            <a:srgbClr val="FFFFFF"/>
          </a:solidFill>
          <a:ln w="12700" cap="flat"/>
        </p:spPr>
      </p:sp>
      <p:sp>
        <p:nvSpPr>
          <p:cNvPr id="11267" name="Rectangle 3"/>
          <p:cNvSpPr>
            <a:spLocks noGrp="1" noChangeArrowheads="1"/>
          </p:cNvSpPr>
          <p:nvPr>
            <p:ph type="body" idx="1"/>
          </p:nvPr>
        </p:nvSpPr>
        <p:spPr>
          <a:xfrm>
            <a:off x="976313" y="4557713"/>
            <a:ext cx="5362575" cy="4325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7422" tIns="48711" rIns="97422" bIns="48711"/>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55" eaLnBrk="0" hangingPunct="0">
              <a:defRPr sz="3400">
                <a:solidFill>
                  <a:schemeClr val="tx1"/>
                </a:solidFill>
                <a:latin typeface="Arial" charset="0"/>
                <a:ea typeface="ヒラギノ角ゴ Pro W3" charset="0"/>
                <a:cs typeface="ヒラギノ角ゴ Pro W3" charset="0"/>
              </a:defRPr>
            </a:lvl1pPr>
            <a:lvl2pPr marL="770662" indent="-296408" defTabSz="974855" eaLnBrk="0" hangingPunct="0">
              <a:defRPr sz="3400">
                <a:solidFill>
                  <a:schemeClr val="tx1"/>
                </a:solidFill>
                <a:latin typeface="Arial" charset="0"/>
                <a:ea typeface="ヒラギノ角ゴ Pro W3" charset="0"/>
                <a:cs typeface="ヒラギノ角ゴ Pro W3" charset="0"/>
              </a:defRPr>
            </a:lvl2pPr>
            <a:lvl3pPr marL="1185634" indent="-237127" defTabSz="974855" eaLnBrk="0" hangingPunct="0">
              <a:defRPr sz="3400">
                <a:solidFill>
                  <a:schemeClr val="tx1"/>
                </a:solidFill>
                <a:latin typeface="Arial" charset="0"/>
                <a:ea typeface="ヒラギノ角ゴ Pro W3" charset="0"/>
                <a:cs typeface="ヒラギノ角ゴ Pro W3" charset="0"/>
              </a:defRPr>
            </a:lvl3pPr>
            <a:lvl4pPr marL="1659887" indent="-237127" defTabSz="974855" eaLnBrk="0" hangingPunct="0">
              <a:defRPr sz="3400">
                <a:solidFill>
                  <a:schemeClr val="tx1"/>
                </a:solidFill>
                <a:latin typeface="Arial" charset="0"/>
                <a:ea typeface="ヒラギノ角ゴ Pro W3" charset="0"/>
                <a:cs typeface="ヒラギノ角ゴ Pro W3" charset="0"/>
              </a:defRPr>
            </a:lvl4pPr>
            <a:lvl5pPr marL="2134141" indent="-237127" defTabSz="974855" eaLnBrk="0" hangingPunct="0">
              <a:defRPr sz="3400">
                <a:solidFill>
                  <a:schemeClr val="tx1"/>
                </a:solidFill>
                <a:latin typeface="Arial" charset="0"/>
                <a:ea typeface="ヒラギノ角ゴ Pro W3" charset="0"/>
                <a:cs typeface="ヒラギノ角ゴ Pro W3" charset="0"/>
              </a:defRPr>
            </a:lvl5pPr>
            <a:lvl6pPr marL="2608395" indent="-237127" algn="ctr" defTabSz="974855" eaLnBrk="0" fontAlgn="base" hangingPunct="0">
              <a:lnSpc>
                <a:spcPct val="85000"/>
              </a:lnSpc>
              <a:spcBef>
                <a:spcPct val="0"/>
              </a:spcBef>
              <a:spcAft>
                <a:spcPct val="0"/>
              </a:spcAft>
              <a:defRPr sz="3400">
                <a:solidFill>
                  <a:schemeClr val="tx1"/>
                </a:solidFill>
                <a:latin typeface="Arial" charset="0"/>
                <a:ea typeface="ヒラギノ角ゴ Pro W3" charset="0"/>
                <a:cs typeface="ヒラギノ角ゴ Pro W3" charset="0"/>
              </a:defRPr>
            </a:lvl6pPr>
            <a:lvl7pPr marL="3082648" indent="-237127" algn="ctr" defTabSz="974855" eaLnBrk="0" fontAlgn="base" hangingPunct="0">
              <a:lnSpc>
                <a:spcPct val="85000"/>
              </a:lnSpc>
              <a:spcBef>
                <a:spcPct val="0"/>
              </a:spcBef>
              <a:spcAft>
                <a:spcPct val="0"/>
              </a:spcAft>
              <a:defRPr sz="3400">
                <a:solidFill>
                  <a:schemeClr val="tx1"/>
                </a:solidFill>
                <a:latin typeface="Arial" charset="0"/>
                <a:ea typeface="ヒラギノ角ゴ Pro W3" charset="0"/>
                <a:cs typeface="ヒラギノ角ゴ Pro W3" charset="0"/>
              </a:defRPr>
            </a:lvl7pPr>
            <a:lvl8pPr marL="3556902" indent="-237127" algn="ctr" defTabSz="974855" eaLnBrk="0" fontAlgn="base" hangingPunct="0">
              <a:lnSpc>
                <a:spcPct val="85000"/>
              </a:lnSpc>
              <a:spcBef>
                <a:spcPct val="0"/>
              </a:spcBef>
              <a:spcAft>
                <a:spcPct val="0"/>
              </a:spcAft>
              <a:defRPr sz="3400">
                <a:solidFill>
                  <a:schemeClr val="tx1"/>
                </a:solidFill>
                <a:latin typeface="Arial" charset="0"/>
                <a:ea typeface="ヒラギノ角ゴ Pro W3" charset="0"/>
                <a:cs typeface="ヒラギノ角ゴ Pro W3" charset="0"/>
              </a:defRPr>
            </a:lvl8pPr>
            <a:lvl9pPr marL="4031155" indent="-237127" algn="ctr" defTabSz="974855" eaLnBrk="0" fontAlgn="base" hangingPunct="0">
              <a:lnSpc>
                <a:spcPct val="85000"/>
              </a:lnSpc>
              <a:spcBef>
                <a:spcPct val="0"/>
              </a:spcBef>
              <a:spcAft>
                <a:spcPct val="0"/>
              </a:spcAft>
              <a:defRPr sz="3400">
                <a:solidFill>
                  <a:schemeClr val="tx1"/>
                </a:solidFill>
                <a:latin typeface="Arial" charset="0"/>
                <a:ea typeface="ヒラギノ角ゴ Pro W3" charset="0"/>
                <a:cs typeface="ヒラギノ角ゴ Pro W3" charset="0"/>
              </a:defRPr>
            </a:lvl9pPr>
          </a:lstStyle>
          <a:p>
            <a:pPr eaLnBrk="1" hangingPunct="1"/>
            <a:fld id="{0B562F93-E88B-D84B-9B16-C49880CD9F9F}" type="slidenum">
              <a:rPr lang="en-US" sz="1200">
                <a:solidFill>
                  <a:srgbClr val="000000"/>
                </a:solidFill>
              </a:rPr>
              <a:pPr eaLnBrk="1" hangingPunct="1"/>
              <a:t>5</a:t>
            </a:fld>
            <a:endParaRPr lang="en-US" sz="1200">
              <a:solidFill>
                <a:srgbClr val="000000"/>
              </a:solidFill>
            </a:endParaRPr>
          </a:p>
        </p:txBody>
      </p:sp>
      <p:sp>
        <p:nvSpPr>
          <p:cNvPr id="40962" name="Rectangle 2"/>
          <p:cNvSpPr>
            <a:spLocks noGrp="1" noRot="1" noChangeAspect="1" noChangeArrowheads="1" noTextEdit="1"/>
          </p:cNvSpPr>
          <p:nvPr>
            <p:ph type="sldImg"/>
          </p:nvPr>
        </p:nvSpPr>
        <p:spPr>
          <a:xfrm>
            <a:off x="1257300" y="719138"/>
            <a:ext cx="4802188" cy="3602037"/>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800">
                <a:solidFill>
                  <a:schemeClr val="tx1"/>
                </a:solidFill>
                <a:latin typeface="Arial Narrow" charset="0"/>
                <a:ea typeface="ＭＳ Ｐゴシック" charset="0"/>
                <a:cs typeface="ＭＳ Ｐゴシック" charset="0"/>
              </a:defRPr>
            </a:lvl1pPr>
            <a:lvl2pPr marL="742950" indent="-285750" defTabSz="947738" eaLnBrk="0" hangingPunct="0">
              <a:defRPr sz="2800">
                <a:solidFill>
                  <a:schemeClr val="tx1"/>
                </a:solidFill>
                <a:latin typeface="Arial Narrow" charset="0"/>
                <a:ea typeface="ＭＳ Ｐゴシック" charset="0"/>
              </a:defRPr>
            </a:lvl2pPr>
            <a:lvl3pPr marL="1143000" indent="-228600" defTabSz="947738" eaLnBrk="0" hangingPunct="0">
              <a:defRPr sz="2800">
                <a:solidFill>
                  <a:schemeClr val="tx1"/>
                </a:solidFill>
                <a:latin typeface="Arial Narrow" charset="0"/>
                <a:ea typeface="ＭＳ Ｐゴシック" charset="0"/>
              </a:defRPr>
            </a:lvl3pPr>
            <a:lvl4pPr marL="1600200" indent="-228600" defTabSz="947738" eaLnBrk="0" hangingPunct="0">
              <a:defRPr sz="2800">
                <a:solidFill>
                  <a:schemeClr val="tx1"/>
                </a:solidFill>
                <a:latin typeface="Arial Narrow" charset="0"/>
                <a:ea typeface="ＭＳ Ｐゴシック" charset="0"/>
              </a:defRPr>
            </a:lvl4pPr>
            <a:lvl5pPr marL="2057400" indent="-228600" defTabSz="947738" eaLnBrk="0" hangingPunct="0">
              <a:defRPr sz="2800">
                <a:solidFill>
                  <a:schemeClr val="tx1"/>
                </a:solidFill>
                <a:latin typeface="Arial Narrow" charset="0"/>
                <a:ea typeface="ＭＳ Ｐゴシック" charset="0"/>
              </a:defRPr>
            </a:lvl5pPr>
            <a:lvl6pPr marL="2514600" indent="-228600" defTabSz="947738" eaLnBrk="0" fontAlgn="base" hangingPunct="0">
              <a:spcBef>
                <a:spcPct val="0"/>
              </a:spcBef>
              <a:spcAft>
                <a:spcPct val="0"/>
              </a:spcAft>
              <a:defRPr sz="2800">
                <a:solidFill>
                  <a:schemeClr val="tx1"/>
                </a:solidFill>
                <a:latin typeface="Arial Narrow" charset="0"/>
                <a:ea typeface="ＭＳ Ｐゴシック" charset="0"/>
              </a:defRPr>
            </a:lvl6pPr>
            <a:lvl7pPr marL="2971800" indent="-228600" defTabSz="947738" eaLnBrk="0" fontAlgn="base" hangingPunct="0">
              <a:spcBef>
                <a:spcPct val="0"/>
              </a:spcBef>
              <a:spcAft>
                <a:spcPct val="0"/>
              </a:spcAft>
              <a:defRPr sz="2800">
                <a:solidFill>
                  <a:schemeClr val="tx1"/>
                </a:solidFill>
                <a:latin typeface="Arial Narrow" charset="0"/>
                <a:ea typeface="ＭＳ Ｐゴシック" charset="0"/>
              </a:defRPr>
            </a:lvl7pPr>
            <a:lvl8pPr marL="3429000" indent="-228600" defTabSz="947738" eaLnBrk="0" fontAlgn="base" hangingPunct="0">
              <a:spcBef>
                <a:spcPct val="0"/>
              </a:spcBef>
              <a:spcAft>
                <a:spcPct val="0"/>
              </a:spcAft>
              <a:defRPr sz="2800">
                <a:solidFill>
                  <a:schemeClr val="tx1"/>
                </a:solidFill>
                <a:latin typeface="Arial Narrow" charset="0"/>
                <a:ea typeface="ＭＳ Ｐゴシック" charset="0"/>
              </a:defRPr>
            </a:lvl8pPr>
            <a:lvl9pPr marL="3886200" indent="-228600" defTabSz="947738" eaLnBrk="0" fontAlgn="base" hangingPunct="0">
              <a:spcBef>
                <a:spcPct val="0"/>
              </a:spcBef>
              <a:spcAft>
                <a:spcPct val="0"/>
              </a:spcAft>
              <a:defRPr sz="2800">
                <a:solidFill>
                  <a:schemeClr val="tx1"/>
                </a:solidFill>
                <a:latin typeface="Arial Narrow" charset="0"/>
                <a:ea typeface="ＭＳ Ｐゴシック" charset="0"/>
              </a:defRPr>
            </a:lvl9pPr>
          </a:lstStyle>
          <a:p>
            <a:fld id="{23FB5AE1-9097-EC42-A6EF-33FB42492455}" type="slidenum">
              <a:rPr lang="en-US" sz="1300">
                <a:solidFill>
                  <a:srgbClr val="000000"/>
                </a:solidFill>
                <a:latin typeface="Times" charset="0"/>
              </a:rPr>
              <a:pPr/>
              <a:t>6</a:t>
            </a:fld>
            <a:endParaRPr lang="en-US" sz="1300">
              <a:solidFill>
                <a:srgbClr val="000000"/>
              </a:solidFill>
              <a:latin typeface="Times" charset="0"/>
            </a:endParaRPr>
          </a:p>
        </p:txBody>
      </p:sp>
      <p:sp>
        <p:nvSpPr>
          <p:cNvPr id="11266" name="Rectangle 2"/>
          <p:cNvSpPr>
            <a:spLocks noGrp="1" noRot="1" noChangeAspect="1" noChangeArrowheads="1" noTextEdit="1"/>
          </p:cNvSpPr>
          <p:nvPr>
            <p:ph type="sldImg"/>
          </p:nvPr>
        </p:nvSpPr>
        <p:spPr>
          <a:xfrm>
            <a:off x="1258888" y="719138"/>
            <a:ext cx="4795837" cy="3597275"/>
          </a:xfrm>
          <a:solidFill>
            <a:srgbClr val="FFFFFF"/>
          </a:solidFill>
          <a:ln w="12700" cap="flat"/>
        </p:spPr>
      </p:sp>
      <p:sp>
        <p:nvSpPr>
          <p:cNvPr id="11267" name="Rectangle 3"/>
          <p:cNvSpPr>
            <a:spLocks noGrp="1" noChangeArrowheads="1"/>
          </p:cNvSpPr>
          <p:nvPr>
            <p:ph type="body" idx="1"/>
          </p:nvPr>
        </p:nvSpPr>
        <p:spPr>
          <a:xfrm>
            <a:off x="976313" y="4557713"/>
            <a:ext cx="5362575" cy="4325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7422" tIns="48711" rIns="97422" bIns="48711"/>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800">
                <a:solidFill>
                  <a:schemeClr val="tx1"/>
                </a:solidFill>
                <a:latin typeface="Arial Narrow" charset="0"/>
                <a:ea typeface="ＭＳ Ｐゴシック" charset="0"/>
                <a:cs typeface="ＭＳ Ｐゴシック" charset="0"/>
              </a:defRPr>
            </a:lvl1pPr>
            <a:lvl2pPr marL="742950" indent="-285750" defTabSz="947738" eaLnBrk="0" hangingPunct="0">
              <a:defRPr sz="2800">
                <a:solidFill>
                  <a:schemeClr val="tx1"/>
                </a:solidFill>
                <a:latin typeface="Arial Narrow" charset="0"/>
                <a:ea typeface="ＭＳ Ｐゴシック" charset="0"/>
              </a:defRPr>
            </a:lvl2pPr>
            <a:lvl3pPr marL="1143000" indent="-228600" defTabSz="947738" eaLnBrk="0" hangingPunct="0">
              <a:defRPr sz="2800">
                <a:solidFill>
                  <a:schemeClr val="tx1"/>
                </a:solidFill>
                <a:latin typeface="Arial Narrow" charset="0"/>
                <a:ea typeface="ＭＳ Ｐゴシック" charset="0"/>
              </a:defRPr>
            </a:lvl3pPr>
            <a:lvl4pPr marL="1600200" indent="-228600" defTabSz="947738" eaLnBrk="0" hangingPunct="0">
              <a:defRPr sz="2800">
                <a:solidFill>
                  <a:schemeClr val="tx1"/>
                </a:solidFill>
                <a:latin typeface="Arial Narrow" charset="0"/>
                <a:ea typeface="ＭＳ Ｐゴシック" charset="0"/>
              </a:defRPr>
            </a:lvl4pPr>
            <a:lvl5pPr marL="2057400" indent="-228600" defTabSz="947738" eaLnBrk="0" hangingPunct="0">
              <a:defRPr sz="2800">
                <a:solidFill>
                  <a:schemeClr val="tx1"/>
                </a:solidFill>
                <a:latin typeface="Arial Narrow" charset="0"/>
                <a:ea typeface="ＭＳ Ｐゴシック" charset="0"/>
              </a:defRPr>
            </a:lvl5pPr>
            <a:lvl6pPr marL="2514600" indent="-228600" defTabSz="947738" eaLnBrk="0" fontAlgn="base" hangingPunct="0">
              <a:spcBef>
                <a:spcPct val="0"/>
              </a:spcBef>
              <a:spcAft>
                <a:spcPct val="0"/>
              </a:spcAft>
              <a:defRPr sz="2800">
                <a:solidFill>
                  <a:schemeClr val="tx1"/>
                </a:solidFill>
                <a:latin typeface="Arial Narrow" charset="0"/>
                <a:ea typeface="ＭＳ Ｐゴシック" charset="0"/>
              </a:defRPr>
            </a:lvl6pPr>
            <a:lvl7pPr marL="2971800" indent="-228600" defTabSz="947738" eaLnBrk="0" fontAlgn="base" hangingPunct="0">
              <a:spcBef>
                <a:spcPct val="0"/>
              </a:spcBef>
              <a:spcAft>
                <a:spcPct val="0"/>
              </a:spcAft>
              <a:defRPr sz="2800">
                <a:solidFill>
                  <a:schemeClr val="tx1"/>
                </a:solidFill>
                <a:latin typeface="Arial Narrow" charset="0"/>
                <a:ea typeface="ＭＳ Ｐゴシック" charset="0"/>
              </a:defRPr>
            </a:lvl7pPr>
            <a:lvl8pPr marL="3429000" indent="-228600" defTabSz="947738" eaLnBrk="0" fontAlgn="base" hangingPunct="0">
              <a:spcBef>
                <a:spcPct val="0"/>
              </a:spcBef>
              <a:spcAft>
                <a:spcPct val="0"/>
              </a:spcAft>
              <a:defRPr sz="2800">
                <a:solidFill>
                  <a:schemeClr val="tx1"/>
                </a:solidFill>
                <a:latin typeface="Arial Narrow" charset="0"/>
                <a:ea typeface="ＭＳ Ｐゴシック" charset="0"/>
              </a:defRPr>
            </a:lvl8pPr>
            <a:lvl9pPr marL="3886200" indent="-228600" defTabSz="947738" eaLnBrk="0" fontAlgn="base" hangingPunct="0">
              <a:spcBef>
                <a:spcPct val="0"/>
              </a:spcBef>
              <a:spcAft>
                <a:spcPct val="0"/>
              </a:spcAft>
              <a:defRPr sz="2800">
                <a:solidFill>
                  <a:schemeClr val="tx1"/>
                </a:solidFill>
                <a:latin typeface="Arial Narrow" charset="0"/>
                <a:ea typeface="ＭＳ Ｐゴシック" charset="0"/>
              </a:defRPr>
            </a:lvl9pPr>
          </a:lstStyle>
          <a:p>
            <a:fld id="{23FB5AE1-9097-EC42-A6EF-33FB42492455}" type="slidenum">
              <a:rPr lang="en-US" sz="1300">
                <a:solidFill>
                  <a:srgbClr val="000000"/>
                </a:solidFill>
                <a:latin typeface="Times" charset="0"/>
              </a:rPr>
              <a:pPr/>
              <a:t>7</a:t>
            </a:fld>
            <a:endParaRPr lang="en-US" sz="1300">
              <a:solidFill>
                <a:srgbClr val="000000"/>
              </a:solidFill>
              <a:latin typeface="Times" charset="0"/>
            </a:endParaRPr>
          </a:p>
        </p:txBody>
      </p:sp>
      <p:sp>
        <p:nvSpPr>
          <p:cNvPr id="11266" name="Rectangle 2"/>
          <p:cNvSpPr>
            <a:spLocks noGrp="1" noRot="1" noChangeAspect="1" noChangeArrowheads="1" noTextEdit="1"/>
          </p:cNvSpPr>
          <p:nvPr>
            <p:ph type="sldImg"/>
          </p:nvPr>
        </p:nvSpPr>
        <p:spPr>
          <a:xfrm>
            <a:off x="1258888" y="719138"/>
            <a:ext cx="4795837" cy="3597275"/>
          </a:xfrm>
          <a:solidFill>
            <a:srgbClr val="FFFFFF"/>
          </a:solidFill>
          <a:ln w="12700" cap="flat"/>
        </p:spPr>
      </p:sp>
      <p:sp>
        <p:nvSpPr>
          <p:cNvPr id="11267" name="Rectangle 3"/>
          <p:cNvSpPr>
            <a:spLocks noGrp="1" noChangeArrowheads="1"/>
          </p:cNvSpPr>
          <p:nvPr>
            <p:ph type="body" idx="1"/>
          </p:nvPr>
        </p:nvSpPr>
        <p:spPr>
          <a:xfrm>
            <a:off x="976313" y="4557713"/>
            <a:ext cx="5362575" cy="4325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7422" tIns="48711" rIns="97422" bIns="48711"/>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Helvetica"/>
                <a:cs typeface="Helvetica"/>
              </a:rPr>
              <a:t>86 proposals reviewed</a:t>
            </a:r>
            <a:endParaRPr lang="en-US" b="0" dirty="0"/>
          </a:p>
        </p:txBody>
      </p:sp>
      <p:sp>
        <p:nvSpPr>
          <p:cNvPr id="4" name="Slide Number Placeholder 3"/>
          <p:cNvSpPr>
            <a:spLocks noGrp="1"/>
          </p:cNvSpPr>
          <p:nvPr>
            <p:ph type="sldNum" sz="quarter" idx="10"/>
          </p:nvPr>
        </p:nvSpPr>
        <p:spPr/>
        <p:txBody>
          <a:bodyPr/>
          <a:lstStyle/>
          <a:p>
            <a:fld id="{EC2AFFF6-7EB6-4374-B1FB-5815AC2F92BD}" type="slidenum">
              <a:rPr lang="en-US" smtClean="0">
                <a:solidFill>
                  <a:srgbClr val="000000"/>
                </a:solidFill>
              </a:rPr>
              <a:pPr/>
              <a:t>8</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800">
                <a:solidFill>
                  <a:schemeClr val="tx1"/>
                </a:solidFill>
                <a:latin typeface="Arial Narrow" charset="0"/>
                <a:ea typeface="ＭＳ Ｐゴシック" charset="0"/>
                <a:cs typeface="ＭＳ Ｐゴシック" charset="0"/>
              </a:defRPr>
            </a:lvl1pPr>
            <a:lvl2pPr marL="742950" indent="-285750" defTabSz="947738" eaLnBrk="0" hangingPunct="0">
              <a:defRPr sz="2800">
                <a:solidFill>
                  <a:schemeClr val="tx1"/>
                </a:solidFill>
                <a:latin typeface="Arial Narrow" charset="0"/>
                <a:ea typeface="ＭＳ Ｐゴシック" charset="0"/>
              </a:defRPr>
            </a:lvl2pPr>
            <a:lvl3pPr marL="1143000" indent="-228600" defTabSz="947738" eaLnBrk="0" hangingPunct="0">
              <a:defRPr sz="2800">
                <a:solidFill>
                  <a:schemeClr val="tx1"/>
                </a:solidFill>
                <a:latin typeface="Arial Narrow" charset="0"/>
                <a:ea typeface="ＭＳ Ｐゴシック" charset="0"/>
              </a:defRPr>
            </a:lvl3pPr>
            <a:lvl4pPr marL="1600200" indent="-228600" defTabSz="947738" eaLnBrk="0" hangingPunct="0">
              <a:defRPr sz="2800">
                <a:solidFill>
                  <a:schemeClr val="tx1"/>
                </a:solidFill>
                <a:latin typeface="Arial Narrow" charset="0"/>
                <a:ea typeface="ＭＳ Ｐゴシック" charset="0"/>
              </a:defRPr>
            </a:lvl4pPr>
            <a:lvl5pPr marL="2057400" indent="-228600" defTabSz="947738" eaLnBrk="0" hangingPunct="0">
              <a:defRPr sz="2800">
                <a:solidFill>
                  <a:schemeClr val="tx1"/>
                </a:solidFill>
                <a:latin typeface="Arial Narrow" charset="0"/>
                <a:ea typeface="ＭＳ Ｐゴシック" charset="0"/>
              </a:defRPr>
            </a:lvl5pPr>
            <a:lvl6pPr marL="2514600" indent="-228600" defTabSz="947738" eaLnBrk="0" fontAlgn="base" hangingPunct="0">
              <a:spcBef>
                <a:spcPct val="0"/>
              </a:spcBef>
              <a:spcAft>
                <a:spcPct val="0"/>
              </a:spcAft>
              <a:defRPr sz="2800">
                <a:solidFill>
                  <a:schemeClr val="tx1"/>
                </a:solidFill>
                <a:latin typeface="Arial Narrow" charset="0"/>
                <a:ea typeface="ＭＳ Ｐゴシック" charset="0"/>
              </a:defRPr>
            </a:lvl6pPr>
            <a:lvl7pPr marL="2971800" indent="-228600" defTabSz="947738" eaLnBrk="0" fontAlgn="base" hangingPunct="0">
              <a:spcBef>
                <a:spcPct val="0"/>
              </a:spcBef>
              <a:spcAft>
                <a:spcPct val="0"/>
              </a:spcAft>
              <a:defRPr sz="2800">
                <a:solidFill>
                  <a:schemeClr val="tx1"/>
                </a:solidFill>
                <a:latin typeface="Arial Narrow" charset="0"/>
                <a:ea typeface="ＭＳ Ｐゴシック" charset="0"/>
              </a:defRPr>
            </a:lvl7pPr>
            <a:lvl8pPr marL="3429000" indent="-228600" defTabSz="947738" eaLnBrk="0" fontAlgn="base" hangingPunct="0">
              <a:spcBef>
                <a:spcPct val="0"/>
              </a:spcBef>
              <a:spcAft>
                <a:spcPct val="0"/>
              </a:spcAft>
              <a:defRPr sz="2800">
                <a:solidFill>
                  <a:schemeClr val="tx1"/>
                </a:solidFill>
                <a:latin typeface="Arial Narrow" charset="0"/>
                <a:ea typeface="ＭＳ Ｐゴシック" charset="0"/>
              </a:defRPr>
            </a:lvl8pPr>
            <a:lvl9pPr marL="3886200" indent="-228600" defTabSz="947738" eaLnBrk="0" fontAlgn="base" hangingPunct="0">
              <a:spcBef>
                <a:spcPct val="0"/>
              </a:spcBef>
              <a:spcAft>
                <a:spcPct val="0"/>
              </a:spcAft>
              <a:defRPr sz="2800">
                <a:solidFill>
                  <a:schemeClr val="tx1"/>
                </a:solidFill>
                <a:latin typeface="Arial Narrow" charset="0"/>
                <a:ea typeface="ＭＳ Ｐゴシック" charset="0"/>
              </a:defRPr>
            </a:lvl9pPr>
          </a:lstStyle>
          <a:p>
            <a:fld id="{23FB5AE1-9097-EC42-A6EF-33FB42492455}" type="slidenum">
              <a:rPr lang="en-US" sz="1300">
                <a:solidFill>
                  <a:srgbClr val="000000"/>
                </a:solidFill>
                <a:latin typeface="Times" charset="0"/>
              </a:rPr>
              <a:pPr/>
              <a:t>10</a:t>
            </a:fld>
            <a:endParaRPr lang="en-US" sz="1300">
              <a:solidFill>
                <a:srgbClr val="000000"/>
              </a:solidFill>
              <a:latin typeface="Times" charset="0"/>
            </a:endParaRPr>
          </a:p>
        </p:txBody>
      </p:sp>
      <p:sp>
        <p:nvSpPr>
          <p:cNvPr id="11266" name="Rectangle 2"/>
          <p:cNvSpPr>
            <a:spLocks noGrp="1" noRot="1" noChangeAspect="1" noChangeArrowheads="1" noTextEdit="1"/>
          </p:cNvSpPr>
          <p:nvPr>
            <p:ph type="sldImg"/>
          </p:nvPr>
        </p:nvSpPr>
        <p:spPr>
          <a:xfrm>
            <a:off x="1258888" y="719138"/>
            <a:ext cx="4795837" cy="3597275"/>
          </a:xfrm>
          <a:solidFill>
            <a:srgbClr val="FFFFFF"/>
          </a:solidFill>
          <a:ln w="12700" cap="flat"/>
        </p:spPr>
      </p:sp>
      <p:sp>
        <p:nvSpPr>
          <p:cNvPr id="11267" name="Rectangle 3"/>
          <p:cNvSpPr>
            <a:spLocks noGrp="1" noChangeArrowheads="1"/>
          </p:cNvSpPr>
          <p:nvPr>
            <p:ph type="body" idx="1"/>
          </p:nvPr>
        </p:nvSpPr>
        <p:spPr>
          <a:xfrm>
            <a:off x="976313" y="4557713"/>
            <a:ext cx="5362575" cy="4325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7422" tIns="48711" rIns="97422" bIns="48711"/>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800">
                <a:solidFill>
                  <a:schemeClr val="tx1"/>
                </a:solidFill>
                <a:latin typeface="Arial Narrow" charset="0"/>
                <a:ea typeface="ＭＳ Ｐゴシック" charset="0"/>
                <a:cs typeface="ＭＳ Ｐゴシック" charset="0"/>
              </a:defRPr>
            </a:lvl1pPr>
            <a:lvl2pPr marL="742950" indent="-285750" defTabSz="947738" eaLnBrk="0" hangingPunct="0">
              <a:defRPr sz="2800">
                <a:solidFill>
                  <a:schemeClr val="tx1"/>
                </a:solidFill>
                <a:latin typeface="Arial Narrow" charset="0"/>
                <a:ea typeface="ＭＳ Ｐゴシック" charset="0"/>
              </a:defRPr>
            </a:lvl2pPr>
            <a:lvl3pPr marL="1143000" indent="-228600" defTabSz="947738" eaLnBrk="0" hangingPunct="0">
              <a:defRPr sz="2800">
                <a:solidFill>
                  <a:schemeClr val="tx1"/>
                </a:solidFill>
                <a:latin typeface="Arial Narrow" charset="0"/>
                <a:ea typeface="ＭＳ Ｐゴシック" charset="0"/>
              </a:defRPr>
            </a:lvl3pPr>
            <a:lvl4pPr marL="1600200" indent="-228600" defTabSz="947738" eaLnBrk="0" hangingPunct="0">
              <a:defRPr sz="2800">
                <a:solidFill>
                  <a:schemeClr val="tx1"/>
                </a:solidFill>
                <a:latin typeface="Arial Narrow" charset="0"/>
                <a:ea typeface="ＭＳ Ｐゴシック" charset="0"/>
              </a:defRPr>
            </a:lvl4pPr>
            <a:lvl5pPr marL="2057400" indent="-228600" defTabSz="947738" eaLnBrk="0" hangingPunct="0">
              <a:defRPr sz="2800">
                <a:solidFill>
                  <a:schemeClr val="tx1"/>
                </a:solidFill>
                <a:latin typeface="Arial Narrow" charset="0"/>
                <a:ea typeface="ＭＳ Ｐゴシック" charset="0"/>
              </a:defRPr>
            </a:lvl5pPr>
            <a:lvl6pPr marL="2514600" indent="-228600" defTabSz="947738" eaLnBrk="0" fontAlgn="base" hangingPunct="0">
              <a:spcBef>
                <a:spcPct val="0"/>
              </a:spcBef>
              <a:spcAft>
                <a:spcPct val="0"/>
              </a:spcAft>
              <a:defRPr sz="2800">
                <a:solidFill>
                  <a:schemeClr val="tx1"/>
                </a:solidFill>
                <a:latin typeface="Arial Narrow" charset="0"/>
                <a:ea typeface="ＭＳ Ｐゴシック" charset="0"/>
              </a:defRPr>
            </a:lvl6pPr>
            <a:lvl7pPr marL="2971800" indent="-228600" defTabSz="947738" eaLnBrk="0" fontAlgn="base" hangingPunct="0">
              <a:spcBef>
                <a:spcPct val="0"/>
              </a:spcBef>
              <a:spcAft>
                <a:spcPct val="0"/>
              </a:spcAft>
              <a:defRPr sz="2800">
                <a:solidFill>
                  <a:schemeClr val="tx1"/>
                </a:solidFill>
                <a:latin typeface="Arial Narrow" charset="0"/>
                <a:ea typeface="ＭＳ Ｐゴシック" charset="0"/>
              </a:defRPr>
            </a:lvl7pPr>
            <a:lvl8pPr marL="3429000" indent="-228600" defTabSz="947738" eaLnBrk="0" fontAlgn="base" hangingPunct="0">
              <a:spcBef>
                <a:spcPct val="0"/>
              </a:spcBef>
              <a:spcAft>
                <a:spcPct val="0"/>
              </a:spcAft>
              <a:defRPr sz="2800">
                <a:solidFill>
                  <a:schemeClr val="tx1"/>
                </a:solidFill>
                <a:latin typeface="Arial Narrow" charset="0"/>
                <a:ea typeface="ＭＳ Ｐゴシック" charset="0"/>
              </a:defRPr>
            </a:lvl8pPr>
            <a:lvl9pPr marL="3886200" indent="-228600" defTabSz="947738" eaLnBrk="0" fontAlgn="base" hangingPunct="0">
              <a:spcBef>
                <a:spcPct val="0"/>
              </a:spcBef>
              <a:spcAft>
                <a:spcPct val="0"/>
              </a:spcAft>
              <a:defRPr sz="2800">
                <a:solidFill>
                  <a:schemeClr val="tx1"/>
                </a:solidFill>
                <a:latin typeface="Arial Narrow" charset="0"/>
                <a:ea typeface="ＭＳ Ｐゴシック" charset="0"/>
              </a:defRPr>
            </a:lvl9pPr>
          </a:lstStyle>
          <a:p>
            <a:fld id="{23FB5AE1-9097-EC42-A6EF-33FB42492455}" type="slidenum">
              <a:rPr lang="en-US" sz="1300">
                <a:solidFill>
                  <a:srgbClr val="000000"/>
                </a:solidFill>
                <a:latin typeface="Times" charset="0"/>
              </a:rPr>
              <a:pPr/>
              <a:t>11</a:t>
            </a:fld>
            <a:endParaRPr lang="en-US" sz="1300">
              <a:solidFill>
                <a:srgbClr val="000000"/>
              </a:solidFill>
              <a:latin typeface="Times" charset="0"/>
            </a:endParaRPr>
          </a:p>
        </p:txBody>
      </p:sp>
      <p:sp>
        <p:nvSpPr>
          <p:cNvPr id="11266" name="Rectangle 2"/>
          <p:cNvSpPr>
            <a:spLocks noGrp="1" noRot="1" noChangeAspect="1" noChangeArrowheads="1" noTextEdit="1"/>
          </p:cNvSpPr>
          <p:nvPr>
            <p:ph type="sldImg"/>
          </p:nvPr>
        </p:nvSpPr>
        <p:spPr>
          <a:xfrm>
            <a:off x="1258888" y="719138"/>
            <a:ext cx="4795837" cy="3597275"/>
          </a:xfrm>
          <a:solidFill>
            <a:srgbClr val="FFFFFF"/>
          </a:solidFill>
          <a:ln w="12700" cap="flat"/>
        </p:spPr>
      </p:sp>
      <p:sp>
        <p:nvSpPr>
          <p:cNvPr id="11267" name="Rectangle 3"/>
          <p:cNvSpPr>
            <a:spLocks noGrp="1" noChangeArrowheads="1"/>
          </p:cNvSpPr>
          <p:nvPr>
            <p:ph type="body" idx="1"/>
          </p:nvPr>
        </p:nvSpPr>
        <p:spPr>
          <a:xfrm>
            <a:off x="976313" y="4557713"/>
            <a:ext cx="5362575" cy="4325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7422" tIns="48711" rIns="97422" bIns="48711"/>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439573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63520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995488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109851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101860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123825"/>
            <a:ext cx="2151062" cy="6142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3825"/>
            <a:ext cx="6300788" cy="6142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66651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23825"/>
            <a:ext cx="8604250" cy="638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351838" cy="5122863"/>
          </a:xfrm>
        </p:spPr>
        <p:txBody>
          <a:bodyPr/>
          <a:lstStyle/>
          <a:p>
            <a:pPr lvl="0"/>
            <a:endParaRPr lang="en-US" noProof="0" smtClean="0"/>
          </a:p>
        </p:txBody>
      </p:sp>
    </p:spTree>
    <p:extLst>
      <p:ext uri="{BB962C8B-B14F-4D97-AF65-F5344CB8AC3E}">
        <p14:creationId xmlns:p14="http://schemas.microsoft.com/office/powerpoint/2010/main" val="44665285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511424"/>
      </p:ext>
    </p:extLst>
  </p:cSld>
  <p:clrMapOvr>
    <a:masterClrMapping/>
  </p:clrMapOvr>
  <p:transition xmlns:p14="http://schemas.microsoft.com/office/powerpoint/2010/mai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186923"/>
      </p:ext>
    </p:extLst>
  </p:cSld>
  <p:clrMapOvr>
    <a:masterClrMapping/>
  </p:clrMapOvr>
  <p:transition xmlns:p14="http://schemas.microsoft.com/office/powerpoint/2010/mai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3" descr="FINAL_titleimage_3Dmeatb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144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0567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3" descr="FINAL_titleimage_3Dmeatball"/>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ind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171" name="Rectangle 3"/>
          <p:cNvSpPr>
            <a:spLocks noGrp="1" noChangeArrowheads="1"/>
          </p:cNvSpPr>
          <p:nvPr>
            <p:ph type="ctrTitle"/>
          </p:nvPr>
        </p:nvSpPr>
        <p:spPr>
          <a:xfrm>
            <a:off x="690563" y="5516563"/>
            <a:ext cx="6138862" cy="519112"/>
          </a:xfrm>
        </p:spPr>
        <p:txBody>
          <a:bodyPr anchor="t">
            <a:spAutoFit/>
          </a:bodyPr>
          <a:lstStyle>
            <a:lvl1pPr>
              <a:defRPr sz="3300"/>
            </a:lvl1pPr>
          </a:lstStyle>
          <a:p>
            <a:r>
              <a:rPr lang="en-US"/>
              <a:t>Click to edit Master title style</a:t>
            </a:r>
          </a:p>
        </p:txBody>
      </p:sp>
      <p:sp>
        <p:nvSpPr>
          <p:cNvPr id="519172" name="Rectangle 4"/>
          <p:cNvSpPr>
            <a:spLocks noGrp="1" noChangeArrowheads="1"/>
          </p:cNvSpPr>
          <p:nvPr>
            <p:ph type="subTitle" idx="1"/>
          </p:nvPr>
        </p:nvSpPr>
        <p:spPr>
          <a:xfrm>
            <a:off x="695325" y="6075363"/>
            <a:ext cx="6137275" cy="350837"/>
          </a:xfrm>
        </p:spPr>
        <p:txBody>
          <a:bodyPr>
            <a:spAutoFit/>
          </a:bodyPr>
          <a:lstStyle>
            <a:lvl1pPr marL="0" indent="0">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244618759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341537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740009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98925" cy="512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8525" y="1143000"/>
            <a:ext cx="4100513" cy="512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46107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086334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theme" Target="../theme/theme2.xml"/><Relationship Id="rId14"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5.jpe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theme" Target="../theme/theme4.xml"/><Relationship Id="rId6" Type="http://schemas.openxmlformats.org/officeDocument/2006/relationships/image" Target="../media/image1.jpe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FINALslide image v2_3Dmeatball.jpg"/>
          <p:cNvPicPr>
            <a:picLocks noChangeAspect="1"/>
          </p:cNvPicPr>
          <p:nvPr userDrawn="1"/>
        </p:nvPicPr>
        <p:blipFill>
          <a:blip r:embed="rId6"/>
          <a:srcRect/>
          <a:stretch>
            <a:fillRect/>
          </a:stretch>
        </p:blipFill>
        <p:spPr bwMode="auto">
          <a:xfrm>
            <a:off x="0" y="0"/>
            <a:ext cx="9144000" cy="6858000"/>
          </a:xfrm>
          <a:prstGeom prst="rect">
            <a:avLst/>
          </a:prstGeom>
          <a:noFill/>
          <a:ln w="9525">
            <a:noFill/>
            <a:miter lim="800000"/>
            <a:headEnd/>
            <a:tailEnd/>
          </a:ln>
        </p:spPr>
      </p:pic>
      <p:sp>
        <p:nvSpPr>
          <p:cNvPr id="1436676" name="Rectangle 4"/>
          <p:cNvSpPr>
            <a:spLocks noGrp="1" noChangeArrowheads="1"/>
          </p:cNvSpPr>
          <p:nvPr>
            <p:ph type="title"/>
          </p:nvPr>
        </p:nvSpPr>
        <p:spPr bwMode="auto">
          <a:xfrm>
            <a:off x="434975" y="-82550"/>
            <a:ext cx="6219825" cy="854075"/>
          </a:xfrm>
          <a:prstGeom prst="rect">
            <a:avLst/>
          </a:prstGeom>
          <a:noFill/>
          <a:ln w="9525">
            <a:noFill/>
            <a:miter lim="800000"/>
            <a:headEnd/>
            <a:tailEnd/>
          </a:ln>
          <a:effectLst>
            <a:outerShdw blurRad="63500" dist="29783" dir="3885598"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5"/>
          <p:cNvSpPr>
            <a:spLocks noGrp="1" noChangeArrowheads="1"/>
          </p:cNvSpPr>
          <p:nvPr>
            <p:ph type="body" idx="1"/>
          </p:nvPr>
        </p:nvSpPr>
        <p:spPr bwMode="auto">
          <a:xfrm>
            <a:off x="963613" y="1290638"/>
            <a:ext cx="7845425" cy="497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6"/>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1030" name="Rectangle 7">
            <a:hlinkClick r:id="" action="ppaction://hlinkshowjump?jump=lastslide"/>
          </p:cNvPr>
          <p:cNvSpPr>
            <a:spLocks noChangeArrowheads="1"/>
          </p:cNvSpPr>
          <p:nvPr/>
        </p:nvSpPr>
        <p:spPr bwMode="auto">
          <a:xfrm>
            <a:off x="8932863" y="0"/>
            <a:ext cx="211137" cy="254000"/>
          </a:xfrm>
          <a:prstGeom prst="rect">
            <a:avLst/>
          </a:prstGeom>
          <a:solidFill>
            <a:schemeClr val="accent1">
              <a:alpha val="0"/>
            </a:schemeClr>
          </a:solidFill>
          <a:ln w="9525">
            <a:noFill/>
            <a:miter lim="800000"/>
            <a:headEnd/>
            <a:tailEnd/>
          </a:ln>
        </p:spPr>
        <p:txBody>
          <a:bodyPr wrap="none" anchor="ctr"/>
          <a:lstStyle/>
          <a:p>
            <a:pPr eaLnBrk="0" hangingPunct="0"/>
            <a:endParaRPr lang="en-US"/>
          </a:p>
        </p:txBody>
      </p:sp>
    </p:spTree>
  </p:cSld>
  <p:clrMap bg1="lt1" tx1="dk1" bg2="lt2" tx2="dk2" accent1="accent1" accent2="accent2" accent3="accent3" accent4="accent4" accent5="accent5" accent6="accent6" hlink="hlink" folHlink="folHlink"/>
  <p:sldLayoutIdLst>
    <p:sldLayoutId id="2147485121" r:id="rId1"/>
    <p:sldLayoutId id="2147485122" r:id="rId2"/>
    <p:sldLayoutId id="2147485123" r:id="rId3"/>
    <p:sldLayoutId id="2147485140" r:id="rId4"/>
  </p:sldLayoutIdLst>
  <p:transition xmlns:p14="http://schemas.microsoft.com/office/powerpoint/2010/main">
    <p:wipe dir="d"/>
  </p:transition>
  <p:hf hdr="0" ftr="0" dt="0"/>
  <p:txStyles>
    <p:titleStyle>
      <a:lvl1pPr algn="l" rtl="0" eaLnBrk="0" fontAlgn="base" hangingPunct="0">
        <a:lnSpc>
          <a:spcPct val="85000"/>
        </a:lnSpc>
        <a:spcBef>
          <a:spcPct val="0"/>
        </a:spcBef>
        <a:spcAft>
          <a:spcPct val="0"/>
        </a:spcAft>
        <a:defRPr sz="3000" b="1">
          <a:solidFill>
            <a:schemeClr val="bg1"/>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3000" b="1">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3000" b="1">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3000" b="1">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3000" b="1">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3000" b="1">
          <a:solidFill>
            <a:schemeClr val="bg1"/>
          </a:solidFill>
          <a:latin typeface="Arial" charset="0"/>
        </a:defRPr>
      </a:lvl6pPr>
      <a:lvl7pPr marL="914400" algn="l" rtl="0" fontAlgn="base">
        <a:lnSpc>
          <a:spcPct val="85000"/>
        </a:lnSpc>
        <a:spcBef>
          <a:spcPct val="0"/>
        </a:spcBef>
        <a:spcAft>
          <a:spcPct val="0"/>
        </a:spcAft>
        <a:defRPr sz="3000" b="1">
          <a:solidFill>
            <a:schemeClr val="bg1"/>
          </a:solidFill>
          <a:latin typeface="Arial" charset="0"/>
        </a:defRPr>
      </a:lvl7pPr>
      <a:lvl8pPr marL="1371600" algn="l" rtl="0" fontAlgn="base">
        <a:lnSpc>
          <a:spcPct val="85000"/>
        </a:lnSpc>
        <a:spcBef>
          <a:spcPct val="0"/>
        </a:spcBef>
        <a:spcAft>
          <a:spcPct val="0"/>
        </a:spcAft>
        <a:defRPr sz="3000" b="1">
          <a:solidFill>
            <a:schemeClr val="bg1"/>
          </a:solidFill>
          <a:latin typeface="Arial" charset="0"/>
        </a:defRPr>
      </a:lvl8pPr>
      <a:lvl9pPr marL="1828800" algn="l" rtl="0" fontAlgn="base">
        <a:lnSpc>
          <a:spcPct val="85000"/>
        </a:lnSpc>
        <a:spcBef>
          <a:spcPct val="0"/>
        </a:spcBef>
        <a:spcAft>
          <a:spcPct val="0"/>
        </a:spcAft>
        <a:defRPr sz="3000" b="1">
          <a:solidFill>
            <a:schemeClr val="bg1"/>
          </a:solidFill>
          <a:latin typeface="Arial"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charset="2"/>
        <a:defRPr sz="2000">
          <a:solidFill>
            <a:schemeClr val="tx1"/>
          </a:solidFill>
          <a:latin typeface="+mn-lt"/>
          <a:ea typeface="ＭＳ Ｐゴシック" charset="-128"/>
          <a:cs typeface="ＭＳ Ｐゴシック"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ＭＳ Ｐゴシック"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ndex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8600" y="123825"/>
            <a:ext cx="86042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143000"/>
            <a:ext cx="8351838"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85000"/>
              </a:lnSpc>
            </a:pPr>
            <a:endParaRPr lang="en-US" sz="3300" smtClean="0">
              <a:solidFill>
                <a:srgbClr val="000000"/>
              </a:solidFill>
              <a:latin typeface="Arial" charset="0"/>
              <a:ea typeface="ヒラギノ角ゴ Pro W3" charset="0"/>
              <a:cs typeface="ヒラギノ角ゴ Pro W3" charset="0"/>
            </a:endParaRPr>
          </a:p>
        </p:txBody>
      </p:sp>
      <p:sp>
        <p:nvSpPr>
          <p:cNvPr id="1030" name="Rectangle 6"/>
          <p:cNvSpPr>
            <a:spLocks noChangeArrowheads="1"/>
          </p:cNvSpPr>
          <p:nvPr userDrawn="1"/>
        </p:nvSpPr>
        <p:spPr bwMode="auto">
          <a:xfrm>
            <a:off x="6908800" y="6259513"/>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fld id="{BED7504F-8937-A849-8D84-AE4295BF7154}" type="slidenum">
              <a:rPr lang="en-US" sz="1400" smtClean="0">
                <a:solidFill>
                  <a:srgbClr val="000000"/>
                </a:solidFill>
                <a:latin typeface="Arial" charset="0"/>
                <a:ea typeface="ヒラギノ角ゴ Pro W3" charset="0"/>
                <a:cs typeface="ヒラギノ角ゴ Pro W3" charset="0"/>
              </a:rPr>
              <a:pPr algn="r" eaLnBrk="0" hangingPunct="0"/>
              <a:t>‹#›</a:t>
            </a:fld>
            <a:endParaRPr lang="en-US" sz="1400" smtClean="0">
              <a:solidFill>
                <a:srgbClr val="000000"/>
              </a:solidFill>
              <a:latin typeface="Arial"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 id="2147485136" r:id="rId12"/>
  </p:sldLayoutIdLst>
  <p:transition xmlns:p14="http://schemas.microsoft.com/office/powerpoint/2010/main"/>
  <p:txStyles>
    <p:titleStyle>
      <a:lvl1pPr algn="l" rtl="0" eaLnBrk="0" fontAlgn="base" hangingPunct="0">
        <a:lnSpc>
          <a:spcPct val="85000"/>
        </a:lnSpc>
        <a:spcBef>
          <a:spcPct val="0"/>
        </a:spcBef>
        <a:spcAft>
          <a:spcPct val="0"/>
        </a:spcAft>
        <a:defRPr sz="3000">
          <a:solidFill>
            <a:schemeClr val="bg1"/>
          </a:solidFill>
          <a:latin typeface="+mj-lt"/>
          <a:ea typeface="ヒラギノ角ゴ Pro W3" pitchFamily="-108" charset="-128"/>
          <a:cs typeface="ヒラギノ角ゴ Pro W3" pitchFamily="-108" charset="-128"/>
        </a:defRPr>
      </a:lvl1pPr>
      <a:lvl2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2pPr>
      <a:lvl3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3pPr>
      <a:lvl4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4pPr>
      <a:lvl5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5pPr>
      <a:lvl6pPr marL="457200" algn="l" rtl="0" fontAlgn="base">
        <a:lnSpc>
          <a:spcPct val="85000"/>
        </a:lnSpc>
        <a:spcBef>
          <a:spcPct val="0"/>
        </a:spcBef>
        <a:spcAft>
          <a:spcPct val="0"/>
        </a:spcAft>
        <a:defRPr sz="3000">
          <a:solidFill>
            <a:schemeClr val="bg1"/>
          </a:solidFill>
          <a:latin typeface="Arial" pitchFamily="-65" charset="0"/>
        </a:defRPr>
      </a:lvl6pPr>
      <a:lvl7pPr marL="914400" algn="l" rtl="0" fontAlgn="base">
        <a:lnSpc>
          <a:spcPct val="85000"/>
        </a:lnSpc>
        <a:spcBef>
          <a:spcPct val="0"/>
        </a:spcBef>
        <a:spcAft>
          <a:spcPct val="0"/>
        </a:spcAft>
        <a:defRPr sz="3000">
          <a:solidFill>
            <a:schemeClr val="bg1"/>
          </a:solidFill>
          <a:latin typeface="Arial" pitchFamily="-65" charset="0"/>
        </a:defRPr>
      </a:lvl7pPr>
      <a:lvl8pPr marL="1371600" algn="l" rtl="0" fontAlgn="base">
        <a:lnSpc>
          <a:spcPct val="85000"/>
        </a:lnSpc>
        <a:spcBef>
          <a:spcPct val="0"/>
        </a:spcBef>
        <a:spcAft>
          <a:spcPct val="0"/>
        </a:spcAft>
        <a:defRPr sz="3000">
          <a:solidFill>
            <a:schemeClr val="bg1"/>
          </a:solidFill>
          <a:latin typeface="Arial" pitchFamily="-65" charset="0"/>
        </a:defRPr>
      </a:lvl8pPr>
      <a:lvl9pPr marL="1828800" algn="l" rtl="0" fontAlgn="base">
        <a:lnSpc>
          <a:spcPct val="85000"/>
        </a:lnSpc>
        <a:spcBef>
          <a:spcPct val="0"/>
        </a:spcBef>
        <a:spcAft>
          <a:spcPct val="0"/>
        </a:spcAft>
        <a:defRPr sz="3000">
          <a:solidFill>
            <a:schemeClr val="bg1"/>
          </a:solidFill>
          <a:latin typeface="Arial" pitchFamily="-65" charset="0"/>
        </a:defRPr>
      </a:lvl9pPr>
    </p:titleStyle>
    <p:bodyStyle>
      <a:lvl1pPr marL="406400" indent="-406400" algn="l" rtl="0" eaLnBrk="0" fontAlgn="base" hangingPunct="0">
        <a:lnSpc>
          <a:spcPct val="85000"/>
        </a:lnSpc>
        <a:spcBef>
          <a:spcPct val="20000"/>
        </a:spcBef>
        <a:spcAft>
          <a:spcPct val="0"/>
        </a:spcAft>
        <a:buClr>
          <a:srgbClr val="A100A0"/>
        </a:buClr>
        <a:buSzPct val="75000"/>
        <a:buFont typeface="Wingdings" charset="0"/>
        <a:buChar char="✦"/>
        <a:defRPr sz="2400">
          <a:solidFill>
            <a:schemeClr val="tx1"/>
          </a:solidFill>
          <a:latin typeface="+mn-lt"/>
          <a:ea typeface="ヒラギノ角ゴ Pro W3" pitchFamily="-108" charset="-128"/>
          <a:cs typeface="ヒラギノ角ゴ Pro W3" pitchFamily="-108" charset="-128"/>
        </a:defRPr>
      </a:lvl1pPr>
      <a:lvl2pPr marL="914400" indent="-393700" algn="l" rtl="0" eaLnBrk="0" fontAlgn="base" hangingPunct="0">
        <a:lnSpc>
          <a:spcPct val="85000"/>
        </a:lnSpc>
        <a:spcBef>
          <a:spcPct val="20000"/>
        </a:spcBef>
        <a:spcAft>
          <a:spcPct val="0"/>
        </a:spcAft>
        <a:buClr>
          <a:srgbClr val="0000FF"/>
        </a:buClr>
        <a:buSzPct val="75000"/>
        <a:buFont typeface="Zapf Dingbats" charset="0"/>
        <a:buChar char=""/>
        <a:defRPr sz="2000">
          <a:solidFill>
            <a:schemeClr val="tx1"/>
          </a:solidFill>
          <a:latin typeface="+mn-lt"/>
          <a:ea typeface="ヒラギノ角ゴ Pro W3" pitchFamily="-65" charset="-128"/>
          <a:cs typeface="ヒラギノ角ゴ Pro W3" pitchFamily="-108" charset="-128"/>
        </a:defRPr>
      </a:lvl2pPr>
      <a:lvl3pPr marL="1371600" indent="-342900" algn="l" rtl="0" eaLnBrk="0" fontAlgn="base" hangingPunct="0">
        <a:lnSpc>
          <a:spcPct val="85000"/>
        </a:lnSpc>
        <a:spcBef>
          <a:spcPct val="20000"/>
        </a:spcBef>
        <a:spcAft>
          <a:spcPct val="0"/>
        </a:spcAft>
        <a:buClr>
          <a:srgbClr val="560CA4"/>
        </a:buClr>
        <a:buSzPct val="75000"/>
        <a:buFont typeface="Zapf Dingbats" charset="0"/>
        <a:buChar char=""/>
        <a:defRPr sz="2000">
          <a:solidFill>
            <a:schemeClr val="tx1"/>
          </a:solidFill>
          <a:latin typeface="+mn-lt"/>
          <a:ea typeface="ヒラギノ角ゴ Pro W3" pitchFamily="-65" charset="-128"/>
          <a:cs typeface="ヒラギノ角ゴ Pro W3" pitchFamily="-108" charset="-128"/>
        </a:defRPr>
      </a:lvl3pPr>
      <a:lvl4pPr marL="1828800" indent="-342900" algn="l" rtl="0" eaLnBrk="0" fontAlgn="base" hangingPunct="0">
        <a:lnSpc>
          <a:spcPct val="85000"/>
        </a:lnSpc>
        <a:spcBef>
          <a:spcPct val="20000"/>
        </a:spcBef>
        <a:spcAft>
          <a:spcPct val="0"/>
        </a:spcAft>
        <a:buChar char="–"/>
        <a:defRPr sz="2000">
          <a:solidFill>
            <a:schemeClr val="tx1"/>
          </a:solidFill>
          <a:latin typeface="+mn-lt"/>
          <a:ea typeface="ヒラギノ角ゴ Pro W3" pitchFamily="-65" charset="-128"/>
          <a:cs typeface="ヒラギノ角ゴ Pro W3" pitchFamily="-108" charset="-128"/>
        </a:defRPr>
      </a:lvl4pPr>
      <a:lvl5pPr marL="2286000" indent="-342900" algn="l" rtl="0" eaLnBrk="0" fontAlgn="base" hangingPunct="0">
        <a:lnSpc>
          <a:spcPct val="85000"/>
        </a:lnSpc>
        <a:spcBef>
          <a:spcPct val="20000"/>
        </a:spcBef>
        <a:spcAft>
          <a:spcPct val="0"/>
        </a:spcAft>
        <a:buChar char="»"/>
        <a:defRPr>
          <a:solidFill>
            <a:schemeClr val="tx1"/>
          </a:solidFill>
          <a:latin typeface="+mn-lt"/>
          <a:ea typeface="ヒラギノ角ゴ Pro W3" pitchFamily="-65" charset="-128"/>
          <a:cs typeface="ヒラギノ角ゴ Pro W3" pitchFamily="-108" charset="-128"/>
        </a:defRPr>
      </a:lvl5pPr>
      <a:lvl6pPr marL="2743200" indent="-342900" algn="l" rtl="0" fontAlgn="base">
        <a:lnSpc>
          <a:spcPct val="85000"/>
        </a:lnSpc>
        <a:spcBef>
          <a:spcPct val="20000"/>
        </a:spcBef>
        <a:spcAft>
          <a:spcPct val="0"/>
        </a:spcAft>
        <a:buChar char="»"/>
        <a:defRPr>
          <a:solidFill>
            <a:schemeClr val="tx1"/>
          </a:solidFill>
          <a:latin typeface="+mn-lt"/>
          <a:ea typeface="ヒラギノ角ゴ Pro W3" pitchFamily="-65" charset="-128"/>
        </a:defRPr>
      </a:lvl6pPr>
      <a:lvl7pPr marL="3200400" indent="-342900" algn="l" rtl="0" fontAlgn="base">
        <a:lnSpc>
          <a:spcPct val="85000"/>
        </a:lnSpc>
        <a:spcBef>
          <a:spcPct val="20000"/>
        </a:spcBef>
        <a:spcAft>
          <a:spcPct val="0"/>
        </a:spcAft>
        <a:buChar char="»"/>
        <a:defRPr>
          <a:solidFill>
            <a:schemeClr val="tx1"/>
          </a:solidFill>
          <a:latin typeface="+mn-lt"/>
          <a:ea typeface="ヒラギノ角ゴ Pro W3" pitchFamily="-65" charset="-128"/>
        </a:defRPr>
      </a:lvl7pPr>
      <a:lvl8pPr marL="3657600" indent="-342900" algn="l" rtl="0" fontAlgn="base">
        <a:lnSpc>
          <a:spcPct val="85000"/>
        </a:lnSpc>
        <a:spcBef>
          <a:spcPct val="20000"/>
        </a:spcBef>
        <a:spcAft>
          <a:spcPct val="0"/>
        </a:spcAft>
        <a:buChar char="»"/>
        <a:defRPr>
          <a:solidFill>
            <a:schemeClr val="tx1"/>
          </a:solidFill>
          <a:latin typeface="+mn-lt"/>
          <a:ea typeface="ヒラギノ角ゴ Pro W3" pitchFamily="-65" charset="-128"/>
        </a:defRPr>
      </a:lvl8pPr>
      <a:lvl9pPr marL="4114800" indent="-342900" algn="l" rtl="0" fontAlgn="base">
        <a:lnSpc>
          <a:spcPct val="85000"/>
        </a:lnSpc>
        <a:spcBef>
          <a:spcPct val="20000"/>
        </a:spcBef>
        <a:spcAft>
          <a:spcPct val="0"/>
        </a:spcAft>
        <a:buChar char="»"/>
        <a:defRPr>
          <a:solidFill>
            <a:schemeClr val="tx1"/>
          </a:solidFill>
          <a:latin typeface="+mn-lt"/>
          <a:ea typeface="ヒラギノ角ゴ Pro W3"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descr="FINALslide image v2_3Dmeatball.jpg"/>
          <p:cNvPicPr>
            <a:picLocks noChangeAspect="1"/>
          </p:cNvPicPr>
          <p:nvPr userDrawn="1"/>
        </p:nvPicPr>
        <p:blipFill>
          <a:blip r:embed="rId4" cstate="screen"/>
          <a:srcRect/>
          <a:stretch>
            <a:fillRect/>
          </a:stretch>
        </p:blipFill>
        <p:spPr bwMode="auto">
          <a:xfrm>
            <a:off x="0" y="0"/>
            <a:ext cx="9144000" cy="6858000"/>
          </a:xfrm>
          <a:prstGeom prst="rect">
            <a:avLst/>
          </a:prstGeom>
          <a:noFill/>
          <a:ln w="9525">
            <a:noFill/>
            <a:miter lim="800000"/>
            <a:headEnd/>
            <a:tailEnd/>
          </a:ln>
        </p:spPr>
      </p:pic>
      <p:sp>
        <p:nvSpPr>
          <p:cNvPr id="1436676" name="Rectangle 4"/>
          <p:cNvSpPr>
            <a:spLocks noGrp="1" noChangeArrowheads="1"/>
          </p:cNvSpPr>
          <p:nvPr>
            <p:ph type="title"/>
          </p:nvPr>
        </p:nvSpPr>
        <p:spPr bwMode="auto">
          <a:xfrm>
            <a:off x="434975" y="-82550"/>
            <a:ext cx="6219825" cy="854075"/>
          </a:xfrm>
          <a:prstGeom prst="rect">
            <a:avLst/>
          </a:prstGeom>
          <a:noFill/>
          <a:ln w="9525">
            <a:noFill/>
            <a:miter lim="800000"/>
            <a:headEnd/>
            <a:tailEnd/>
          </a:ln>
          <a:effectLst>
            <a:outerShdw blurRad="63500" dist="29783" dir="3885598"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6" name="Rectangle 5"/>
          <p:cNvSpPr>
            <a:spLocks noGrp="1" noChangeArrowheads="1"/>
          </p:cNvSpPr>
          <p:nvPr>
            <p:ph type="body" idx="1"/>
          </p:nvPr>
        </p:nvSpPr>
        <p:spPr bwMode="auto">
          <a:xfrm>
            <a:off x="963613" y="1290638"/>
            <a:ext cx="7845425" cy="497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6678" name="Rectangle 6"/>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0" hangingPunct="0">
              <a:defRPr/>
            </a:pPr>
            <a:endParaRPr lang="en-US">
              <a:solidFill>
                <a:srgbClr val="000000"/>
              </a:solidFill>
              <a:ea typeface="MS PGothic" pitchFamily="34" charset="-128"/>
            </a:endParaRPr>
          </a:p>
        </p:txBody>
      </p:sp>
      <p:sp>
        <p:nvSpPr>
          <p:cNvPr id="1436679" name="Rectangle 7">
            <a:hlinkClick r:id="" action="ppaction://hlinkshowjump?jump=lastslide"/>
          </p:cNvPr>
          <p:cNvSpPr>
            <a:spLocks noChangeArrowheads="1"/>
          </p:cNvSpPr>
          <p:nvPr/>
        </p:nvSpPr>
        <p:spPr bwMode="auto">
          <a:xfrm>
            <a:off x="8932863" y="0"/>
            <a:ext cx="211137" cy="254000"/>
          </a:xfrm>
          <a:prstGeom prst="rect">
            <a:avLst/>
          </a:prstGeom>
          <a:solidFill>
            <a:schemeClr val="accent1">
              <a:alpha val="0"/>
            </a:schemeClr>
          </a:solidFill>
          <a:ln w="9525">
            <a:noFill/>
            <a:miter lim="800000"/>
            <a:headEnd/>
            <a:tailEnd/>
          </a:ln>
          <a:effectLst/>
        </p:spPr>
        <p:txBody>
          <a:bodyPr wrap="none" anchor="ctr"/>
          <a:lstStyle/>
          <a:p>
            <a:pPr eaLnBrk="0" hangingPunct="0">
              <a:defRPr/>
            </a:pPr>
            <a:endParaRPr lang="en-US">
              <a:solidFill>
                <a:srgbClr val="000000"/>
              </a:solidFill>
              <a:ea typeface="MS PGothic" pitchFamily="34" charset="-128"/>
            </a:endParaRPr>
          </a:p>
        </p:txBody>
      </p:sp>
      <p:sp>
        <p:nvSpPr>
          <p:cNvPr id="8" name="Slide Number Placeholder 7"/>
          <p:cNvSpPr>
            <a:spLocks noGrp="1"/>
          </p:cNvSpPr>
          <p:nvPr>
            <p:ph type="sldNum" sz="quarter" idx="4"/>
          </p:nvPr>
        </p:nvSpPr>
        <p:spPr>
          <a:xfrm>
            <a:off x="6850063"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FF0000"/>
                </a:solidFill>
                <a:latin typeface="Arial Narrow" charset="0"/>
                <a:ea typeface="ＭＳ Ｐゴシック" charset="-128"/>
              </a:defRPr>
            </a:lvl1pPr>
          </a:lstStyle>
          <a:p>
            <a:pPr>
              <a:defRPr/>
            </a:pPr>
            <a:fld id="{1C6B678D-8A2C-4599-BB10-1146C807E2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38" r:id="rId1"/>
    <p:sldLayoutId id="2147485139" r:id="rId2"/>
  </p:sldLayoutIdLst>
  <p:transition xmlns:p14="http://schemas.microsoft.com/office/powerpoint/2010/main">
    <p:wipe dir="d"/>
  </p:transition>
  <p:hf hdr="0" ftr="0" dt="0"/>
  <p:txStyles>
    <p:titleStyle>
      <a:lvl1pPr algn="l" rtl="0" eaLnBrk="0" fontAlgn="base" hangingPunct="0">
        <a:lnSpc>
          <a:spcPct val="85000"/>
        </a:lnSpc>
        <a:spcBef>
          <a:spcPct val="0"/>
        </a:spcBef>
        <a:spcAft>
          <a:spcPct val="0"/>
        </a:spcAft>
        <a:defRPr sz="3000" b="1">
          <a:solidFill>
            <a:schemeClr val="bg1"/>
          </a:solidFill>
          <a:latin typeface="+mj-lt"/>
          <a:ea typeface="MS PGothic" pitchFamily="34" charset="-128"/>
          <a:cs typeface="ＭＳ Ｐゴシック" charset="-128"/>
        </a:defRPr>
      </a:lvl1pPr>
      <a:lvl2pPr algn="l" rtl="0" eaLnBrk="0" fontAlgn="base" hangingPunct="0">
        <a:lnSpc>
          <a:spcPct val="85000"/>
        </a:lnSpc>
        <a:spcBef>
          <a:spcPct val="0"/>
        </a:spcBef>
        <a:spcAft>
          <a:spcPct val="0"/>
        </a:spcAft>
        <a:defRPr sz="3000" b="1">
          <a:solidFill>
            <a:schemeClr val="bg1"/>
          </a:solidFill>
          <a:latin typeface="Arial" charset="0"/>
          <a:ea typeface="MS PGothic" pitchFamily="34" charset="-128"/>
          <a:cs typeface="ＭＳ Ｐゴシック" charset="-128"/>
        </a:defRPr>
      </a:lvl2pPr>
      <a:lvl3pPr algn="l" rtl="0" eaLnBrk="0" fontAlgn="base" hangingPunct="0">
        <a:lnSpc>
          <a:spcPct val="85000"/>
        </a:lnSpc>
        <a:spcBef>
          <a:spcPct val="0"/>
        </a:spcBef>
        <a:spcAft>
          <a:spcPct val="0"/>
        </a:spcAft>
        <a:defRPr sz="3000" b="1">
          <a:solidFill>
            <a:schemeClr val="bg1"/>
          </a:solidFill>
          <a:latin typeface="Arial" charset="0"/>
          <a:ea typeface="MS PGothic" pitchFamily="34" charset="-128"/>
          <a:cs typeface="ＭＳ Ｐゴシック" charset="-128"/>
        </a:defRPr>
      </a:lvl3pPr>
      <a:lvl4pPr algn="l" rtl="0" eaLnBrk="0" fontAlgn="base" hangingPunct="0">
        <a:lnSpc>
          <a:spcPct val="85000"/>
        </a:lnSpc>
        <a:spcBef>
          <a:spcPct val="0"/>
        </a:spcBef>
        <a:spcAft>
          <a:spcPct val="0"/>
        </a:spcAft>
        <a:defRPr sz="3000" b="1">
          <a:solidFill>
            <a:schemeClr val="bg1"/>
          </a:solidFill>
          <a:latin typeface="Arial" charset="0"/>
          <a:ea typeface="MS PGothic" pitchFamily="34" charset="-128"/>
          <a:cs typeface="ＭＳ Ｐゴシック" charset="-128"/>
        </a:defRPr>
      </a:lvl4pPr>
      <a:lvl5pPr algn="l" rtl="0" eaLnBrk="0" fontAlgn="base" hangingPunct="0">
        <a:lnSpc>
          <a:spcPct val="85000"/>
        </a:lnSpc>
        <a:spcBef>
          <a:spcPct val="0"/>
        </a:spcBef>
        <a:spcAft>
          <a:spcPct val="0"/>
        </a:spcAft>
        <a:defRPr sz="3000" b="1">
          <a:solidFill>
            <a:schemeClr val="bg1"/>
          </a:solidFill>
          <a:latin typeface="Arial" charset="0"/>
          <a:ea typeface="MS PGothic" pitchFamily="34" charset="-128"/>
          <a:cs typeface="ＭＳ Ｐゴシック" charset="-128"/>
        </a:defRPr>
      </a:lvl5pPr>
      <a:lvl6pPr marL="457200" algn="l" rtl="0" fontAlgn="base">
        <a:lnSpc>
          <a:spcPct val="85000"/>
        </a:lnSpc>
        <a:spcBef>
          <a:spcPct val="0"/>
        </a:spcBef>
        <a:spcAft>
          <a:spcPct val="0"/>
        </a:spcAft>
        <a:defRPr sz="3000" b="1">
          <a:solidFill>
            <a:schemeClr val="bg1"/>
          </a:solidFill>
          <a:latin typeface="Arial" charset="0"/>
        </a:defRPr>
      </a:lvl6pPr>
      <a:lvl7pPr marL="914400" algn="l" rtl="0" fontAlgn="base">
        <a:lnSpc>
          <a:spcPct val="85000"/>
        </a:lnSpc>
        <a:spcBef>
          <a:spcPct val="0"/>
        </a:spcBef>
        <a:spcAft>
          <a:spcPct val="0"/>
        </a:spcAft>
        <a:defRPr sz="3000" b="1">
          <a:solidFill>
            <a:schemeClr val="bg1"/>
          </a:solidFill>
          <a:latin typeface="Arial" charset="0"/>
        </a:defRPr>
      </a:lvl7pPr>
      <a:lvl8pPr marL="1371600" algn="l" rtl="0" fontAlgn="base">
        <a:lnSpc>
          <a:spcPct val="85000"/>
        </a:lnSpc>
        <a:spcBef>
          <a:spcPct val="0"/>
        </a:spcBef>
        <a:spcAft>
          <a:spcPct val="0"/>
        </a:spcAft>
        <a:defRPr sz="3000" b="1">
          <a:solidFill>
            <a:schemeClr val="bg1"/>
          </a:solidFill>
          <a:latin typeface="Arial" charset="0"/>
        </a:defRPr>
      </a:lvl8pPr>
      <a:lvl9pPr marL="1828800" algn="l" rtl="0" fontAlgn="base">
        <a:lnSpc>
          <a:spcPct val="85000"/>
        </a:lnSpc>
        <a:spcBef>
          <a:spcPct val="0"/>
        </a:spcBef>
        <a:spcAft>
          <a:spcPct val="0"/>
        </a:spcAft>
        <a:defRPr sz="3000" b="1">
          <a:solidFill>
            <a:schemeClr val="bg1"/>
          </a:solidFill>
          <a:latin typeface="Arial"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2" charset="2"/>
        <a:defRPr sz="2000">
          <a:solidFill>
            <a:schemeClr val="tx1"/>
          </a:solidFill>
          <a:latin typeface="+mn-lt"/>
          <a:ea typeface="MS PGothic" pitchFamily="34" charset="-128"/>
          <a:cs typeface="ＭＳ Ｐゴシック"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MS PGothic" pitchFamily="34"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MS PGothic" pitchFamily="34"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MS PGothic" pitchFamily="34"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MS PGothic" pitchFamily="34"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FINALslide image v2_3Dmeatball.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676" name="Rectangle 4"/>
          <p:cNvSpPr>
            <a:spLocks noGrp="1" noChangeArrowheads="1"/>
          </p:cNvSpPr>
          <p:nvPr>
            <p:ph type="title"/>
          </p:nvPr>
        </p:nvSpPr>
        <p:spPr bwMode="auto">
          <a:xfrm>
            <a:off x="434975" y="-82550"/>
            <a:ext cx="6219825" cy="854075"/>
          </a:xfrm>
          <a:prstGeom prst="rect">
            <a:avLst/>
          </a:prstGeom>
          <a:noFill/>
          <a:ln w="9525">
            <a:noFill/>
            <a:miter lim="800000"/>
            <a:headEnd/>
            <a:tailEnd/>
          </a:ln>
          <a:effectLst>
            <a:outerShdw blurRad="63500" dist="29783" dir="3885598"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5"/>
          <p:cNvSpPr>
            <a:spLocks noGrp="1" noChangeArrowheads="1"/>
          </p:cNvSpPr>
          <p:nvPr>
            <p:ph type="body" idx="1"/>
          </p:nvPr>
        </p:nvSpPr>
        <p:spPr bwMode="auto">
          <a:xfrm>
            <a:off x="963613" y="1290638"/>
            <a:ext cx="784542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mtClean="0">
              <a:solidFill>
                <a:srgbClr val="000000"/>
              </a:solidFill>
              <a:ea typeface="ＭＳ Ｐゴシック" charset="0"/>
              <a:cs typeface="ＭＳ Ｐゴシック" charset="0"/>
            </a:endParaRPr>
          </a:p>
        </p:txBody>
      </p:sp>
      <p:sp>
        <p:nvSpPr>
          <p:cNvPr id="1030" name="Rectangle 7">
            <a:hlinkClick r:id="" action="ppaction://hlinkshowjump?jump=lastslide"/>
          </p:cNvPr>
          <p:cNvSpPr>
            <a:spLocks noChangeArrowheads="1"/>
          </p:cNvSpPr>
          <p:nvPr/>
        </p:nvSpPr>
        <p:spPr bwMode="auto">
          <a:xfrm>
            <a:off x="8932863" y="0"/>
            <a:ext cx="211137" cy="25400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mtClean="0">
              <a:solidFill>
                <a:srgbClr val="000000"/>
              </a:solidFill>
              <a:ea typeface="ＭＳ Ｐゴシック" charset="0"/>
              <a:cs typeface="ＭＳ Ｐゴシック" charset="0"/>
            </a:endParaRPr>
          </a:p>
        </p:txBody>
      </p:sp>
      <p:sp>
        <p:nvSpPr>
          <p:cNvPr id="8" name="Slide Number Placeholder 7"/>
          <p:cNvSpPr>
            <a:spLocks noGrp="1"/>
          </p:cNvSpPr>
          <p:nvPr>
            <p:ph type="sldNum" sz="quarter" idx="4"/>
          </p:nvPr>
        </p:nvSpPr>
        <p:spPr>
          <a:xfrm>
            <a:off x="6850063"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FF0000"/>
                </a:solidFill>
              </a:defRPr>
            </a:lvl1pPr>
          </a:lstStyle>
          <a:p>
            <a:pPr>
              <a:defRPr/>
            </a:pPr>
            <a:fld id="{4D61C5B3-000D-AC4E-958A-CB9FF223BC94}" type="slidenum">
              <a:rPr lang="en-US">
                <a:ea typeface="ＭＳ Ｐゴシック" charset="0"/>
                <a:cs typeface="ＭＳ Ｐゴシック" charset="0"/>
              </a:rPr>
              <a:pPr>
                <a:defRPr/>
              </a:pPr>
              <a:t>‹#›</a:t>
            </a:fld>
            <a:endParaRPr lang="en-US">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Lst>
  <p:transition xmlns:p14="http://schemas.microsoft.com/office/powerpoint/2010/main">
    <p:wipe dir="d"/>
  </p:transition>
  <p:hf hdr="0" ftr="0" dt="0"/>
  <p:txStyles>
    <p:titleStyle>
      <a:lvl1pPr algn="l" rtl="0" eaLnBrk="0" fontAlgn="base" hangingPunct="0">
        <a:lnSpc>
          <a:spcPct val="85000"/>
        </a:lnSpc>
        <a:spcBef>
          <a:spcPct val="0"/>
        </a:spcBef>
        <a:spcAft>
          <a:spcPct val="0"/>
        </a:spcAft>
        <a:defRPr sz="3000" b="1">
          <a:solidFill>
            <a:schemeClr val="bg1"/>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3000" b="1">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3000" b="1">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3000" b="1">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3000" b="1">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3000" b="1">
          <a:solidFill>
            <a:schemeClr val="bg1"/>
          </a:solidFill>
          <a:latin typeface="Arial" charset="0"/>
        </a:defRPr>
      </a:lvl6pPr>
      <a:lvl7pPr marL="914400" algn="l" rtl="0" fontAlgn="base">
        <a:lnSpc>
          <a:spcPct val="85000"/>
        </a:lnSpc>
        <a:spcBef>
          <a:spcPct val="0"/>
        </a:spcBef>
        <a:spcAft>
          <a:spcPct val="0"/>
        </a:spcAft>
        <a:defRPr sz="3000" b="1">
          <a:solidFill>
            <a:schemeClr val="bg1"/>
          </a:solidFill>
          <a:latin typeface="Arial" charset="0"/>
        </a:defRPr>
      </a:lvl7pPr>
      <a:lvl8pPr marL="1371600" algn="l" rtl="0" fontAlgn="base">
        <a:lnSpc>
          <a:spcPct val="85000"/>
        </a:lnSpc>
        <a:spcBef>
          <a:spcPct val="0"/>
        </a:spcBef>
        <a:spcAft>
          <a:spcPct val="0"/>
        </a:spcAft>
        <a:defRPr sz="3000" b="1">
          <a:solidFill>
            <a:schemeClr val="bg1"/>
          </a:solidFill>
          <a:latin typeface="Arial" charset="0"/>
        </a:defRPr>
      </a:lvl8pPr>
      <a:lvl9pPr marL="1828800" algn="l" rtl="0" fontAlgn="base">
        <a:lnSpc>
          <a:spcPct val="85000"/>
        </a:lnSpc>
        <a:spcBef>
          <a:spcPct val="0"/>
        </a:spcBef>
        <a:spcAft>
          <a:spcPct val="0"/>
        </a:spcAft>
        <a:defRPr sz="3000" b="1">
          <a:solidFill>
            <a:schemeClr val="bg1"/>
          </a:solidFill>
          <a:latin typeface="Arial"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charset="0"/>
        <a:defRPr sz="2000">
          <a:solidFill>
            <a:schemeClr val="tx1"/>
          </a:solidFill>
          <a:latin typeface="+mn-lt"/>
          <a:ea typeface="ＭＳ Ｐゴシック" charset="-128"/>
          <a:cs typeface="ＭＳ Ｐゴシック"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ＭＳ Ｐゴシック"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7.jpeg"/><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8.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3"/>
          <p:cNvSpPr>
            <a:spLocks noChangeShapeType="1"/>
          </p:cNvSpPr>
          <p:nvPr/>
        </p:nvSpPr>
        <p:spPr bwMode="auto">
          <a:xfrm>
            <a:off x="3048000" y="4191000"/>
            <a:ext cx="0" cy="0"/>
          </a:xfrm>
          <a:prstGeom prst="line">
            <a:avLst/>
          </a:prstGeom>
          <a:noFill/>
          <a:ln w="9525">
            <a:solidFill>
              <a:schemeClr val="tx1"/>
            </a:solidFill>
            <a:round/>
            <a:headEnd/>
            <a:tailEnd/>
          </a:ln>
        </p:spPr>
        <p:txBody>
          <a:bodyPr/>
          <a:lstStyle/>
          <a:p>
            <a:endParaRPr lang="en-US"/>
          </a:p>
        </p:txBody>
      </p:sp>
      <p:sp>
        <p:nvSpPr>
          <p:cNvPr id="5123" name="Text Box 6"/>
          <p:cNvSpPr txBox="1">
            <a:spLocks noChangeArrowheads="1"/>
          </p:cNvSpPr>
          <p:nvPr/>
        </p:nvSpPr>
        <p:spPr bwMode="auto">
          <a:xfrm>
            <a:off x="4419600" y="6613525"/>
            <a:ext cx="184150" cy="244475"/>
          </a:xfrm>
          <a:prstGeom prst="rect">
            <a:avLst/>
          </a:prstGeom>
          <a:noFill/>
          <a:ln w="9525">
            <a:noFill/>
            <a:miter lim="800000"/>
            <a:headEnd/>
            <a:tailEnd/>
          </a:ln>
        </p:spPr>
        <p:txBody>
          <a:bodyPr wrap="none">
            <a:spAutoFit/>
          </a:bodyPr>
          <a:lstStyle/>
          <a:p>
            <a:endParaRPr lang="en-US" sz="1000"/>
          </a:p>
        </p:txBody>
      </p:sp>
      <p:sp>
        <p:nvSpPr>
          <p:cNvPr id="5124" name="Line 9"/>
          <p:cNvSpPr>
            <a:spLocks noChangeShapeType="1"/>
          </p:cNvSpPr>
          <p:nvPr/>
        </p:nvSpPr>
        <p:spPr bwMode="auto">
          <a:xfrm>
            <a:off x="4013200" y="5900400"/>
            <a:ext cx="0" cy="746125"/>
          </a:xfrm>
          <a:prstGeom prst="line">
            <a:avLst/>
          </a:prstGeom>
          <a:noFill/>
          <a:ln w="19050">
            <a:solidFill>
              <a:schemeClr val="bg1"/>
            </a:solidFill>
            <a:round/>
            <a:headEnd/>
            <a:tailEnd/>
          </a:ln>
        </p:spPr>
        <p:txBody>
          <a:bodyPr wrap="none" anchor="ctr"/>
          <a:lstStyle/>
          <a:p>
            <a:endParaRPr lang="en-US"/>
          </a:p>
        </p:txBody>
      </p:sp>
      <p:sp>
        <p:nvSpPr>
          <p:cNvPr id="7" name="Rectangle 2"/>
          <p:cNvSpPr txBox="1">
            <a:spLocks noChangeArrowheads="1"/>
          </p:cNvSpPr>
          <p:nvPr/>
        </p:nvSpPr>
        <p:spPr bwMode="auto">
          <a:xfrm>
            <a:off x="1920569" y="4779963"/>
            <a:ext cx="7223431" cy="17954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0" fontAlgn="base" hangingPunct="0">
              <a:lnSpc>
                <a:spcPct val="85000"/>
              </a:lnSpc>
              <a:spcBef>
                <a:spcPct val="20000"/>
              </a:spcBef>
              <a:spcAft>
                <a:spcPct val="0"/>
              </a:spcAft>
              <a:buClr>
                <a:schemeClr val="bg1"/>
              </a:buClr>
              <a:buFont typeface="Wingdings" charset="2"/>
              <a:defRPr sz="2000">
                <a:solidFill>
                  <a:schemeClr val="tx1"/>
                </a:solidFill>
                <a:latin typeface="+mn-lt"/>
                <a:ea typeface="ＭＳ Ｐゴシック" charset="-128"/>
                <a:cs typeface="ＭＳ Ｐゴシック"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ＭＳ Ｐゴシック"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charset="-128"/>
              </a:defRPr>
            </a:lvl9pPr>
          </a:lstStyle>
          <a:p>
            <a:pPr marL="0" indent="0" eaLnBrk="1" hangingPunct="1">
              <a:lnSpc>
                <a:spcPct val="80000"/>
              </a:lnSpc>
              <a:buFontTx/>
              <a:buNone/>
            </a:pPr>
            <a:r>
              <a:rPr lang="en-US" sz="2400" b="1" dirty="0" smtClean="0">
                <a:solidFill>
                  <a:schemeClr val="bg1"/>
                </a:solidFill>
                <a:latin typeface="Arial" charset="0"/>
                <a:ea typeface="ＭＳ Ｐゴシック" charset="0"/>
                <a:cs typeface="ＭＳ Ｐゴシック" charset="0"/>
              </a:rPr>
              <a:t>NASA Earth Science Update</a:t>
            </a:r>
          </a:p>
          <a:p>
            <a:pPr marL="0" indent="0" eaLnBrk="1" hangingPunct="1">
              <a:lnSpc>
                <a:spcPct val="80000"/>
              </a:lnSpc>
              <a:buFontTx/>
              <a:buNone/>
            </a:pPr>
            <a:endParaRPr lang="en-US" sz="800" dirty="0" smtClean="0">
              <a:solidFill>
                <a:schemeClr val="bg1"/>
              </a:solidFill>
              <a:latin typeface="Arial" charset="0"/>
              <a:ea typeface="ＭＳ Ｐゴシック" charset="0"/>
              <a:cs typeface="ＭＳ Ｐゴシック" charset="0"/>
            </a:endParaRPr>
          </a:p>
          <a:p>
            <a:pPr marL="0" indent="0" eaLnBrk="1" hangingPunct="1">
              <a:lnSpc>
                <a:spcPct val="80000"/>
              </a:lnSpc>
              <a:buFontTx/>
              <a:buNone/>
            </a:pPr>
            <a:r>
              <a:rPr lang="en-US" sz="1600" dirty="0" smtClean="0">
                <a:solidFill>
                  <a:schemeClr val="bg1"/>
                </a:solidFill>
                <a:latin typeface="Arial" charset="0"/>
                <a:ea typeface="ＭＳ Ｐゴシック" charset="0"/>
                <a:cs typeface="ＭＳ Ｐゴシック" charset="0"/>
              </a:rPr>
              <a:t>Presented to: </a:t>
            </a:r>
            <a:r>
              <a:rPr lang="en-US" sz="1600" b="1" dirty="0" smtClean="0">
                <a:solidFill>
                  <a:schemeClr val="bg1"/>
                </a:solidFill>
                <a:latin typeface="Arial" charset="0"/>
                <a:ea typeface="ＭＳ Ｐゴシック" charset="0"/>
                <a:cs typeface="ＭＳ Ｐゴシック" charset="0"/>
              </a:rPr>
              <a:t>Doppler</a:t>
            </a:r>
            <a:r>
              <a:rPr lang="en-US" sz="1600" dirty="0" smtClean="0">
                <a:solidFill>
                  <a:schemeClr val="bg1"/>
                </a:solidFill>
                <a:latin typeface="Arial" charset="0"/>
                <a:ea typeface="ＭＳ Ｐゴシック" charset="0"/>
                <a:cs typeface="ＭＳ Ｐゴシック" charset="0"/>
              </a:rPr>
              <a:t> </a:t>
            </a:r>
            <a:r>
              <a:rPr lang="en-US" sz="1600" b="1" dirty="0" smtClean="0">
                <a:solidFill>
                  <a:schemeClr val="bg1"/>
                </a:solidFill>
                <a:latin typeface="Arial" charset="0"/>
                <a:ea typeface="ＭＳ Ｐゴシック" charset="0"/>
                <a:cs typeface="ＭＳ Ｐゴシック" charset="0"/>
              </a:rPr>
              <a:t>Wind </a:t>
            </a:r>
            <a:r>
              <a:rPr lang="en-US" sz="1600" b="1" dirty="0" err="1" smtClean="0">
                <a:solidFill>
                  <a:schemeClr val="bg1"/>
                </a:solidFill>
                <a:latin typeface="Arial" charset="0"/>
                <a:ea typeface="ＭＳ Ｐゴシック" charset="0"/>
                <a:cs typeface="ＭＳ Ｐゴシック" charset="0"/>
              </a:rPr>
              <a:t>Lidar</a:t>
            </a:r>
            <a:r>
              <a:rPr lang="en-US" sz="1600" b="1" dirty="0" smtClean="0">
                <a:solidFill>
                  <a:schemeClr val="bg1"/>
                </a:solidFill>
                <a:latin typeface="Arial" charset="0"/>
                <a:ea typeface="ＭＳ Ｐゴシック" charset="0"/>
                <a:cs typeface="ＭＳ Ｐゴシック" charset="0"/>
              </a:rPr>
              <a:t> Working Group</a:t>
            </a:r>
            <a:endParaRPr lang="en-US" sz="1400" dirty="0" smtClean="0">
              <a:solidFill>
                <a:schemeClr val="bg1"/>
              </a:solidFill>
              <a:latin typeface="Arial" charset="0"/>
              <a:ea typeface="ＭＳ Ｐゴシック" charset="0"/>
              <a:cs typeface="ＭＳ Ｐゴシック" charset="0"/>
            </a:endParaRPr>
          </a:p>
          <a:p>
            <a:pPr marL="0" indent="0" eaLnBrk="1" hangingPunct="1">
              <a:lnSpc>
                <a:spcPct val="80000"/>
              </a:lnSpc>
              <a:buFontTx/>
              <a:buNone/>
            </a:pPr>
            <a:endParaRPr lang="en-US" sz="1400" dirty="0">
              <a:solidFill>
                <a:schemeClr val="bg1"/>
              </a:solidFill>
              <a:latin typeface="Arial" charset="0"/>
              <a:ea typeface="ＭＳ Ｐゴシック" charset="0"/>
              <a:cs typeface="ＭＳ Ｐゴシック" charset="0"/>
            </a:endParaRPr>
          </a:p>
          <a:p>
            <a:pPr marL="0" indent="0" eaLnBrk="1" hangingPunct="1">
              <a:lnSpc>
                <a:spcPct val="80000"/>
              </a:lnSpc>
              <a:buFontTx/>
              <a:buNone/>
            </a:pPr>
            <a:endParaRPr lang="en-US" sz="1400" dirty="0" smtClean="0">
              <a:solidFill>
                <a:schemeClr val="bg1"/>
              </a:solidFill>
              <a:latin typeface="Arial" charset="0"/>
              <a:ea typeface="ＭＳ Ｐゴシック" charset="0"/>
              <a:cs typeface="ＭＳ Ｐゴシック" charset="0"/>
            </a:endParaRPr>
          </a:p>
          <a:p>
            <a:pPr marL="0" indent="0" eaLnBrk="1" hangingPunct="1">
              <a:lnSpc>
                <a:spcPct val="80000"/>
              </a:lnSpc>
              <a:buFontTx/>
              <a:buNone/>
            </a:pPr>
            <a:endParaRPr lang="en-US" sz="1400" dirty="0" smtClean="0">
              <a:solidFill>
                <a:schemeClr val="bg1"/>
              </a:solidFill>
              <a:latin typeface="Arial" charset="0"/>
              <a:ea typeface="ＭＳ Ｐゴシック" charset="0"/>
              <a:cs typeface="ＭＳ Ｐゴシック" charset="0"/>
            </a:endParaRPr>
          </a:p>
          <a:p>
            <a:pPr marL="0" indent="0" eaLnBrk="1" hangingPunct="1">
              <a:lnSpc>
                <a:spcPct val="80000"/>
              </a:lnSpc>
              <a:buFontTx/>
              <a:buNone/>
            </a:pPr>
            <a:r>
              <a:rPr lang="en-US" sz="1400" dirty="0" smtClean="0">
                <a:solidFill>
                  <a:schemeClr val="bg1"/>
                </a:solidFill>
                <a:latin typeface="Arial" charset="0"/>
                <a:ea typeface="ＭＳ Ｐゴシック" charset="0"/>
                <a:cs typeface="ＭＳ Ｐゴシック" charset="0"/>
              </a:rPr>
              <a:t>October 15, 2012</a:t>
            </a:r>
          </a:p>
          <a:p>
            <a:pPr marL="0" indent="0" eaLnBrk="1" hangingPunct="1">
              <a:lnSpc>
                <a:spcPct val="80000"/>
              </a:lnSpc>
              <a:buFontTx/>
              <a:buNone/>
            </a:pPr>
            <a:endParaRPr lang="en-US" sz="1400" dirty="0">
              <a:solidFill>
                <a:schemeClr val="bg1"/>
              </a:solidFill>
              <a:latin typeface="Arial" charset="0"/>
              <a:ea typeface="ＭＳ Ｐゴシック" charset="0"/>
              <a:cs typeface="ＭＳ Ｐゴシック" charset="0"/>
            </a:endParaRPr>
          </a:p>
        </p:txBody>
      </p:sp>
      <p:sp>
        <p:nvSpPr>
          <p:cNvPr id="8" name="Text Box 5"/>
          <p:cNvSpPr txBox="1">
            <a:spLocks noChangeArrowheads="1"/>
          </p:cNvSpPr>
          <p:nvPr/>
        </p:nvSpPr>
        <p:spPr bwMode="auto">
          <a:xfrm>
            <a:off x="4211985" y="5833750"/>
            <a:ext cx="28559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1200" dirty="0">
                <a:solidFill>
                  <a:schemeClr val="bg1"/>
                </a:solidFill>
              </a:rPr>
              <a:t>George J. </a:t>
            </a:r>
            <a:r>
              <a:rPr lang="en-US" sz="1200" dirty="0" err="1">
                <a:solidFill>
                  <a:schemeClr val="bg1"/>
                </a:solidFill>
              </a:rPr>
              <a:t>Komar</a:t>
            </a:r>
            <a:r>
              <a:rPr lang="en-US" sz="1200" dirty="0">
                <a:solidFill>
                  <a:schemeClr val="bg1"/>
                </a:solidFill>
              </a:rPr>
              <a:t> </a:t>
            </a:r>
          </a:p>
          <a:p>
            <a:pPr algn="l">
              <a:spcBef>
                <a:spcPct val="50000"/>
              </a:spcBef>
            </a:pPr>
            <a:r>
              <a:rPr lang="en-US" sz="1200" dirty="0">
                <a:solidFill>
                  <a:schemeClr val="bg1"/>
                </a:solidFill>
              </a:rPr>
              <a:t>Associate Director/Program Manager</a:t>
            </a:r>
          </a:p>
          <a:p>
            <a:pPr algn="l">
              <a:spcBef>
                <a:spcPct val="50000"/>
              </a:spcBef>
            </a:pPr>
            <a:r>
              <a:rPr lang="en-US" sz="1200" dirty="0">
                <a:solidFill>
                  <a:schemeClr val="bg1"/>
                </a:solidFill>
              </a:rPr>
              <a:t>Earth Science Technology Office</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02962" y="77705"/>
            <a:ext cx="4472339" cy="854075"/>
          </a:xfrm>
          <a:prstGeom prst="rect">
            <a:avLst/>
          </a:prstGeom>
          <a:noFill/>
          <a:ln w="9525">
            <a:noFill/>
            <a:miter lim="800000"/>
            <a:headEnd/>
            <a:tailEnd/>
          </a:ln>
          <a:effectLst>
            <a:outerShdw blurRad="63500" dist="29783" dir="3885598" algn="ctr" rotWithShape="0">
              <a:schemeClr val="tx1">
                <a:alpha val="74998"/>
              </a:schemeClr>
            </a:outerShdw>
          </a:effectLst>
        </p:spPr>
        <p:txBody>
          <a:bodyPr anchor="ctr">
            <a:prstTxWarp prst="textNoShape">
              <a:avLst/>
            </a:prstTxWarp>
          </a:bodyPr>
          <a:lstStyle/>
          <a:p>
            <a:pPr>
              <a:lnSpc>
                <a:spcPct val="85000"/>
              </a:lnSpc>
              <a:defRPr/>
            </a:pPr>
            <a:r>
              <a:rPr lang="en-US" sz="2400" b="1" dirty="0" smtClean="0">
                <a:solidFill>
                  <a:srgbClr val="FFFFFF"/>
                </a:solidFill>
                <a:latin typeface="Arial" charset="0"/>
                <a:ea typeface="Arial" charset="0"/>
                <a:cs typeface="Arial" charset="0"/>
              </a:rPr>
              <a:t>ES Decadal Survey: </a:t>
            </a:r>
            <a:r>
              <a:rPr lang="en-US" sz="3200" b="1" dirty="0" smtClean="0">
                <a:solidFill>
                  <a:srgbClr val="FFFFFF"/>
                </a:solidFill>
                <a:latin typeface="Arial" charset="0"/>
                <a:ea typeface="Arial" charset="0"/>
                <a:cs typeface="Arial" charset="0"/>
              </a:rPr>
              <a:t>Midterm Report</a:t>
            </a:r>
            <a:endParaRPr lang="en-US" sz="3200" b="1" dirty="0">
              <a:solidFill>
                <a:srgbClr val="FFFFFF"/>
              </a:solidFill>
              <a:latin typeface="Arial" charset="0"/>
              <a:ea typeface="Arial" charset="0"/>
              <a:cs typeface="Arial" charset="0"/>
            </a:endParaRPr>
          </a:p>
        </p:txBody>
      </p:sp>
      <p:sp>
        <p:nvSpPr>
          <p:cNvPr id="5" name="Content Placeholder 2"/>
          <p:cNvSpPr>
            <a:spLocks noGrp="1"/>
          </p:cNvSpPr>
          <p:nvPr>
            <p:ph idx="1"/>
          </p:nvPr>
        </p:nvSpPr>
        <p:spPr>
          <a:xfrm>
            <a:off x="3508774" y="1625578"/>
            <a:ext cx="5524500" cy="4345408"/>
          </a:xfrm>
        </p:spPr>
        <p:txBody>
          <a:bodyPr/>
          <a:lstStyle/>
          <a:p>
            <a:pPr marL="285750" indent="-285750">
              <a:buClrTx/>
              <a:buFont typeface="Wingdings" charset="2"/>
              <a:buChar char="Ø"/>
            </a:pPr>
            <a:r>
              <a:rPr lang="en-US" sz="1800" dirty="0"/>
              <a:t>NASA responded favorably and aggressively to the 2007 decadal survey, embracing its overall recommendations for Earth observations, missions, technology investments, and priorities for the un- </a:t>
            </a:r>
            <a:r>
              <a:rPr lang="en-US" sz="1800" dirty="0" err="1"/>
              <a:t>derlying</a:t>
            </a:r>
            <a:r>
              <a:rPr lang="en-US" sz="1800" dirty="0"/>
              <a:t> science. </a:t>
            </a:r>
            <a:endParaRPr lang="en-US" sz="1800" dirty="0" smtClean="0"/>
          </a:p>
          <a:p>
            <a:pPr marL="285750" indent="-285750">
              <a:buClrTx/>
              <a:buFont typeface="Wingdings" charset="2"/>
              <a:buChar char="Ø"/>
            </a:pPr>
            <a:endParaRPr lang="en-US" sz="1800" dirty="0" smtClean="0"/>
          </a:p>
          <a:p>
            <a:pPr marL="285750" indent="-285750">
              <a:buClrTx/>
              <a:buFont typeface="Wingdings" charset="2"/>
              <a:buChar char="Ø"/>
            </a:pPr>
            <a:r>
              <a:rPr lang="en-US" sz="1800" dirty="0"/>
              <a:t>ESTO has organized its proposal solicitations around the 2007 decadal survey and is investing to advance technological readiness across the survey mission queue</a:t>
            </a:r>
            <a:r>
              <a:rPr lang="en-US" sz="1800" dirty="0" smtClean="0"/>
              <a:t>.</a:t>
            </a:r>
          </a:p>
          <a:p>
            <a:pPr marL="285750" indent="-285750">
              <a:buClrTx/>
              <a:buFont typeface="Wingdings" charset="2"/>
              <a:buChar char="Ø"/>
            </a:pPr>
            <a:endParaRPr lang="en-US" sz="1800" dirty="0" smtClean="0"/>
          </a:p>
          <a:p>
            <a:pPr marL="285750" indent="-285750">
              <a:buClrTx/>
              <a:buFont typeface="Wingdings" charset="2"/>
              <a:buChar char="Ø"/>
            </a:pPr>
            <a:r>
              <a:rPr lang="en-US" sz="1800" dirty="0">
                <a:solidFill>
                  <a:srgbClr val="000000"/>
                </a:solidFill>
              </a:rPr>
              <a:t>The report </a:t>
            </a:r>
            <a:r>
              <a:rPr lang="en-US" sz="1800" dirty="0" smtClean="0">
                <a:solidFill>
                  <a:srgbClr val="000000"/>
                </a:solidFill>
              </a:rPr>
              <a:t>acknowledged that NASA’s </a:t>
            </a:r>
            <a:r>
              <a:rPr lang="en-US" sz="1800" dirty="0">
                <a:solidFill>
                  <a:srgbClr val="000000"/>
                </a:solidFill>
              </a:rPr>
              <a:t>budget </a:t>
            </a:r>
            <a:r>
              <a:rPr lang="en-US" sz="1800" dirty="0" smtClean="0">
                <a:solidFill>
                  <a:srgbClr val="000000"/>
                </a:solidFill>
              </a:rPr>
              <a:t>did no</a:t>
            </a:r>
            <a:r>
              <a:rPr lang="en-US" altLang="ja-JP" sz="1800" dirty="0" smtClean="0">
                <a:solidFill>
                  <a:srgbClr val="000000"/>
                </a:solidFill>
              </a:rPr>
              <a:t>t </a:t>
            </a:r>
            <a:r>
              <a:rPr lang="en-US" altLang="ja-JP" sz="1800" dirty="0">
                <a:solidFill>
                  <a:srgbClr val="000000"/>
                </a:solidFill>
              </a:rPr>
              <a:t>match projections, but </a:t>
            </a:r>
            <a:r>
              <a:rPr lang="en-US" sz="1800" dirty="0" smtClean="0">
                <a:solidFill>
                  <a:srgbClr val="000000"/>
                </a:solidFill>
              </a:rPr>
              <a:t>“</a:t>
            </a:r>
            <a:r>
              <a:rPr lang="en-US" altLang="ja-JP" sz="1800" dirty="0">
                <a:solidFill>
                  <a:srgbClr val="000000"/>
                </a:solidFill>
              </a:rPr>
              <a:t>NASA should consider increasing the frequency of Earth Venture stand-alone/space-based missions.</a:t>
            </a:r>
            <a:r>
              <a:rPr lang="en-US" sz="1800" dirty="0">
                <a:solidFill>
                  <a:srgbClr val="000000"/>
                </a:solidFill>
              </a:rPr>
              <a:t>”</a:t>
            </a:r>
            <a:r>
              <a:rPr lang="en-US" altLang="ja-JP" sz="1800" dirty="0">
                <a:solidFill>
                  <a:srgbClr val="000000"/>
                </a:solidFill>
              </a:rPr>
              <a:t> </a:t>
            </a:r>
            <a:endParaRPr lang="en-US" sz="1800" dirty="0">
              <a:solidFill>
                <a:srgbClr val="000000"/>
              </a:solidFill>
            </a:endParaRPr>
          </a:p>
          <a:p>
            <a:pPr marL="0" indent="0">
              <a:buNone/>
            </a:pPr>
            <a:endParaRPr lang="en-US" sz="1800" dirty="0"/>
          </a:p>
        </p:txBody>
      </p:sp>
      <p:grpSp>
        <p:nvGrpSpPr>
          <p:cNvPr id="6" name="Group 6"/>
          <p:cNvGrpSpPr>
            <a:grpSpLocks/>
          </p:cNvGrpSpPr>
          <p:nvPr/>
        </p:nvGrpSpPr>
        <p:grpSpPr bwMode="auto">
          <a:xfrm>
            <a:off x="274951" y="1521760"/>
            <a:ext cx="3189288" cy="4114800"/>
            <a:chOff x="152400" y="990599"/>
            <a:chExt cx="3189768" cy="4114801"/>
          </a:xfrm>
        </p:grpSpPr>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599"/>
              <a:ext cx="3189768"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NPP_earth_full.pdf"/>
            <p:cNvPicPr>
              <a:picLocks noChangeAspect="1"/>
            </p:cNvPicPr>
            <p:nvPr/>
          </p:nvPicPr>
          <p:blipFill>
            <a:blip r:embed="rId4">
              <a:extLst>
                <a:ext uri="{28A0092B-C50C-407E-A947-70E740481C1C}">
                  <a14:useLocalDpi xmlns:a14="http://schemas.microsoft.com/office/drawing/2010/main" val="0"/>
                </a:ext>
              </a:extLst>
            </a:blip>
            <a:srcRect t="4987" b="7271"/>
            <a:stretch>
              <a:fillRect/>
            </a:stretch>
          </p:blipFill>
          <p:spPr bwMode="auto">
            <a:xfrm>
              <a:off x="228600" y="990600"/>
              <a:ext cx="3048000" cy="267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6" descr="dec_surv_title.jpg"/>
          <p:cNvPicPr>
            <a:picLocks noChangeAspect="1"/>
          </p:cNvPicPr>
          <p:nvPr/>
        </p:nvPicPr>
        <p:blipFill rotWithShape="1">
          <a:blip r:embed="rId5"/>
          <a:srcRect t="64578" b="17560"/>
          <a:stretch/>
        </p:blipFill>
        <p:spPr bwMode="auto">
          <a:xfrm>
            <a:off x="286091" y="4168123"/>
            <a:ext cx="3156487" cy="733425"/>
          </a:xfrm>
          <a:prstGeom prst="rect">
            <a:avLst/>
          </a:prstGeom>
          <a:noFill/>
          <a:ln w="9525">
            <a:noFill/>
            <a:miter lim="800000"/>
            <a:headEnd/>
            <a:tailEnd/>
          </a:ln>
          <a:effectLst/>
        </p:spPr>
      </p:pic>
      <p:sp>
        <p:nvSpPr>
          <p:cNvPr id="10" name="TextBox 1"/>
          <p:cNvSpPr txBox="1">
            <a:spLocks noChangeArrowheads="1"/>
          </p:cNvSpPr>
          <p:nvPr/>
        </p:nvSpPr>
        <p:spPr bwMode="auto">
          <a:xfrm>
            <a:off x="322576" y="4890435"/>
            <a:ext cx="3082925" cy="187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algn="ctr" eaLnBrk="1" hangingPunct="1">
              <a:lnSpc>
                <a:spcPct val="85000"/>
              </a:lnSpc>
            </a:pPr>
            <a:r>
              <a:rPr lang="en-US" sz="700" dirty="0" smtClean="0">
                <a:solidFill>
                  <a:srgbClr val="FFFF00"/>
                </a:solidFill>
              </a:rPr>
              <a:t>A Midterm Assessment of NASA’s Implementation of the Decadal Survey</a:t>
            </a:r>
          </a:p>
        </p:txBody>
      </p:sp>
    </p:spTree>
    <p:extLst>
      <p:ext uri="{BB962C8B-B14F-4D97-AF65-F5344CB8AC3E}">
        <p14:creationId xmlns:p14="http://schemas.microsoft.com/office/powerpoint/2010/main" val="417564143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02693" y="77979"/>
            <a:ext cx="7364220" cy="854075"/>
          </a:xfrm>
          <a:prstGeom prst="rect">
            <a:avLst/>
          </a:prstGeom>
          <a:noFill/>
          <a:ln w="9525">
            <a:noFill/>
            <a:miter lim="800000"/>
            <a:headEnd/>
            <a:tailEnd/>
          </a:ln>
          <a:effectLst>
            <a:outerShdw blurRad="63500" dist="29783" dir="3885598" algn="ctr" rotWithShape="0">
              <a:schemeClr val="tx1">
                <a:alpha val="74998"/>
              </a:schemeClr>
            </a:outerShdw>
          </a:effectLst>
        </p:spPr>
        <p:txBody>
          <a:bodyPr anchor="ctr">
            <a:prstTxWarp prst="textNoShape">
              <a:avLst/>
            </a:prstTxWarp>
          </a:bodyPr>
          <a:lstStyle/>
          <a:p>
            <a:pPr>
              <a:lnSpc>
                <a:spcPct val="85000"/>
              </a:lnSpc>
              <a:defRPr/>
            </a:pPr>
            <a:r>
              <a:rPr lang="en-US" sz="1800" b="1" dirty="0" smtClean="0">
                <a:solidFill>
                  <a:srgbClr val="FFFFFF"/>
                </a:solidFill>
                <a:latin typeface="Arial" charset="0"/>
                <a:ea typeface="Arial" charset="0"/>
                <a:cs typeface="Arial" charset="0"/>
              </a:rPr>
              <a:t>Technology Highlight:</a:t>
            </a:r>
          </a:p>
          <a:p>
            <a:pPr>
              <a:lnSpc>
                <a:spcPct val="85000"/>
              </a:lnSpc>
              <a:defRPr/>
            </a:pPr>
            <a:r>
              <a:rPr lang="en-US" sz="2400" b="1" dirty="0" smtClean="0">
                <a:solidFill>
                  <a:srgbClr val="FFFFFF"/>
                </a:solidFill>
                <a:latin typeface="Arial" charset="0"/>
                <a:ea typeface="Arial" charset="0"/>
                <a:cs typeface="Arial" charset="0"/>
              </a:rPr>
              <a:t>  Research on Mars Enabled </a:t>
            </a:r>
            <a:br>
              <a:rPr lang="en-US" sz="2400" b="1" dirty="0" smtClean="0">
                <a:solidFill>
                  <a:srgbClr val="FFFFFF"/>
                </a:solidFill>
                <a:latin typeface="Arial" charset="0"/>
                <a:ea typeface="Arial" charset="0"/>
                <a:cs typeface="Arial" charset="0"/>
              </a:rPr>
            </a:br>
            <a:r>
              <a:rPr lang="en-US" sz="2400" b="1" dirty="0" smtClean="0">
                <a:solidFill>
                  <a:srgbClr val="FFFFFF"/>
                </a:solidFill>
                <a:latin typeface="Arial" charset="0"/>
                <a:ea typeface="Arial" charset="0"/>
                <a:cs typeface="Arial" charset="0"/>
              </a:rPr>
              <a:t>     by Memory Module</a:t>
            </a:r>
            <a:endParaRPr lang="en-US" sz="3200" b="1" dirty="0">
              <a:solidFill>
                <a:srgbClr val="FFFFFF"/>
              </a:solidFill>
              <a:latin typeface="Arial" charset="0"/>
              <a:ea typeface="Arial" charset="0"/>
              <a:cs typeface="Arial" charset="0"/>
            </a:endParaRPr>
          </a:p>
        </p:txBody>
      </p:sp>
      <p:sp>
        <p:nvSpPr>
          <p:cNvPr id="12" name="TextBox 11"/>
          <p:cNvSpPr txBox="1"/>
          <p:nvPr/>
        </p:nvSpPr>
        <p:spPr>
          <a:xfrm>
            <a:off x="189398" y="1209043"/>
            <a:ext cx="5467955" cy="4031873"/>
          </a:xfrm>
          <a:prstGeom prst="rect">
            <a:avLst/>
          </a:prstGeom>
          <a:noFill/>
        </p:spPr>
        <p:txBody>
          <a:bodyPr wrap="square" rtlCol="0">
            <a:spAutoFit/>
          </a:bodyPr>
          <a:lstStyle/>
          <a:p>
            <a:r>
              <a:rPr lang="en-US" sz="1400" b="1" dirty="0" smtClean="0">
                <a:solidFill>
                  <a:srgbClr val="000000"/>
                </a:solidFill>
                <a:latin typeface="Arial" charset="0"/>
                <a:ea typeface="ＭＳ Ｐゴシック" pitchFamily="34" charset="-128"/>
              </a:rPr>
              <a:t>The Radiation Tolerant Intelligent Memory Stack (RTIMS) is an integral component of Curiosity’s Chemistry and Camera (</a:t>
            </a:r>
            <a:r>
              <a:rPr lang="en-US" sz="1400" b="1" dirty="0" err="1" smtClean="0">
                <a:solidFill>
                  <a:srgbClr val="000000"/>
                </a:solidFill>
                <a:latin typeface="Arial" charset="0"/>
                <a:ea typeface="ＭＳ Ｐゴシック" pitchFamily="34" charset="-128"/>
              </a:rPr>
              <a:t>ChemCam</a:t>
            </a:r>
            <a:r>
              <a:rPr lang="en-US" sz="1400" b="1" dirty="0" smtClean="0">
                <a:solidFill>
                  <a:srgbClr val="000000"/>
                </a:solidFill>
                <a:latin typeface="Arial" charset="0"/>
                <a:ea typeface="ＭＳ Ｐゴシック" pitchFamily="34" charset="-128"/>
              </a:rPr>
              <a:t>) instrument which successfully fired its laser on Mars for the first time on August 19 to study a small rock named Coronation.  </a:t>
            </a:r>
          </a:p>
          <a:p>
            <a:endParaRPr lang="en-US" sz="900" b="1" dirty="0">
              <a:solidFill>
                <a:srgbClr val="000000"/>
              </a:solidFill>
              <a:latin typeface="Arial" charset="0"/>
              <a:ea typeface="ＭＳ Ｐゴシック" pitchFamily="34" charset="-128"/>
            </a:endParaRPr>
          </a:p>
          <a:p>
            <a:r>
              <a:rPr lang="en-US" sz="1400" dirty="0" smtClean="0">
                <a:solidFill>
                  <a:srgbClr val="000000"/>
                </a:solidFill>
                <a:latin typeface="Arial" charset="0"/>
                <a:ea typeface="ＭＳ Ｐゴシック" pitchFamily="34" charset="-128"/>
              </a:rPr>
              <a:t>RTIMS was developed to support Earth observing missions at geostationary and low-Earth orbit through radiation-tolerant on-board data processing that could handle the growing demand for increasing resolution, quality, and quantity of data.  </a:t>
            </a:r>
          </a:p>
          <a:p>
            <a:endParaRPr lang="en-US" sz="900" dirty="0">
              <a:solidFill>
                <a:srgbClr val="000000"/>
              </a:solidFill>
              <a:latin typeface="Arial" charset="0"/>
              <a:ea typeface="ＭＳ Ｐゴシック" pitchFamily="34" charset="-128"/>
            </a:endParaRPr>
          </a:p>
          <a:p>
            <a:r>
              <a:rPr lang="en-US" sz="1400" b="1" dirty="0" smtClean="0">
                <a:solidFill>
                  <a:srgbClr val="000000"/>
                </a:solidFill>
                <a:latin typeface="Arial" charset="0"/>
                <a:ea typeface="ＭＳ Ｐゴシック" pitchFamily="34" charset="-128"/>
              </a:rPr>
              <a:t>As part of </a:t>
            </a:r>
            <a:r>
              <a:rPr lang="en-US" sz="1400" b="1" dirty="0" err="1" smtClean="0">
                <a:solidFill>
                  <a:srgbClr val="000000"/>
                </a:solidFill>
                <a:latin typeface="Arial" charset="0"/>
                <a:ea typeface="ＭＳ Ｐゴシック" pitchFamily="34" charset="-128"/>
              </a:rPr>
              <a:t>ChemCam</a:t>
            </a:r>
            <a:r>
              <a:rPr lang="en-US" sz="1400" b="1" dirty="0" smtClean="0">
                <a:solidFill>
                  <a:srgbClr val="000000"/>
                </a:solidFill>
                <a:latin typeface="Arial" charset="0"/>
                <a:ea typeface="ＭＳ Ｐゴシック" pitchFamily="34" charset="-128"/>
              </a:rPr>
              <a:t>, RTIMS is controlling the firing of the laser, data acquisition, data buffering, and communication with the Rover Computer Element. </a:t>
            </a:r>
          </a:p>
          <a:p>
            <a:endParaRPr lang="en-US" sz="1400" dirty="0">
              <a:solidFill>
                <a:srgbClr val="000000"/>
              </a:solidFill>
              <a:latin typeface="Arial" charset="0"/>
              <a:ea typeface="ＭＳ Ｐゴシック" pitchFamily="34" charset="-128"/>
            </a:endParaRPr>
          </a:p>
          <a:p>
            <a:endParaRPr lang="en-US" sz="1400" dirty="0" smtClean="0">
              <a:solidFill>
                <a:srgbClr val="000000"/>
              </a:solidFill>
              <a:latin typeface="Arial" charset="0"/>
              <a:ea typeface="ＭＳ Ｐゴシック" pitchFamily="34" charset="-128"/>
            </a:endParaRPr>
          </a:p>
          <a:p>
            <a:endParaRPr lang="en-US" sz="1400" dirty="0" smtClean="0">
              <a:solidFill>
                <a:srgbClr val="000000"/>
              </a:solidFill>
              <a:latin typeface="Arial" charset="0"/>
              <a:ea typeface="ＭＳ Ｐゴシック" pitchFamily="34" charset="-128"/>
            </a:endParaRPr>
          </a:p>
          <a:p>
            <a:endParaRPr lang="en-US" sz="1400" b="1" dirty="0">
              <a:solidFill>
                <a:srgbClr val="000000"/>
              </a:solidFill>
              <a:latin typeface="Arial" charset="0"/>
              <a:ea typeface="ＭＳ Ｐゴシック" pitchFamily="34" charset="-128"/>
            </a:endParaRPr>
          </a:p>
          <a:p>
            <a:endParaRPr lang="en-US" sz="1400" dirty="0">
              <a:solidFill>
                <a:srgbClr val="000000"/>
              </a:solidFill>
              <a:latin typeface="Arial" charset="0"/>
              <a:ea typeface="ＭＳ Ｐゴシック" pitchFamily="34" charset="-128"/>
            </a:endParaRPr>
          </a:p>
        </p:txBody>
      </p:sp>
      <p:sp>
        <p:nvSpPr>
          <p:cNvPr id="13" name="TextBox 12"/>
          <p:cNvSpPr txBox="1"/>
          <p:nvPr/>
        </p:nvSpPr>
        <p:spPr>
          <a:xfrm>
            <a:off x="1002693" y="4182024"/>
            <a:ext cx="4534400" cy="2169825"/>
          </a:xfrm>
          <a:prstGeom prst="rect">
            <a:avLst/>
          </a:prstGeom>
          <a:noFill/>
        </p:spPr>
        <p:txBody>
          <a:bodyPr wrap="square" rtlCol="0">
            <a:spAutoFit/>
          </a:bodyPr>
          <a:lstStyle/>
          <a:p>
            <a:r>
              <a:rPr lang="en-US" sz="1400" b="1" dirty="0" smtClean="0">
                <a:solidFill>
                  <a:srgbClr val="000000"/>
                </a:solidFill>
                <a:latin typeface="Arial" charset="0"/>
                <a:ea typeface="ＭＳ Ｐゴシック" pitchFamily="34" charset="-128"/>
              </a:rPr>
              <a:t>Features of RTIMS</a:t>
            </a:r>
            <a:endParaRPr lang="en-US" sz="900" b="1" dirty="0" smtClean="0">
              <a:solidFill>
                <a:srgbClr val="000000"/>
              </a:solidFill>
              <a:latin typeface="Arial" charset="0"/>
              <a:ea typeface="ＭＳ Ｐゴシック" pitchFamily="34" charset="-128"/>
            </a:endParaRPr>
          </a:p>
          <a:p>
            <a:endParaRPr lang="en-US" sz="900" b="1" dirty="0" smtClean="0">
              <a:solidFill>
                <a:srgbClr val="000000"/>
              </a:solidFill>
              <a:latin typeface="Arial" charset="0"/>
              <a:ea typeface="ＭＳ Ｐゴシック" pitchFamily="34" charset="-128"/>
            </a:endParaRPr>
          </a:p>
          <a:p>
            <a:pPr marL="285750" indent="-285750">
              <a:buFont typeface="Arial"/>
              <a:buChar char="•"/>
            </a:pPr>
            <a:r>
              <a:rPr lang="en-US" sz="1400" dirty="0" smtClean="0">
                <a:solidFill>
                  <a:srgbClr val="000000"/>
                </a:solidFill>
                <a:latin typeface="Arial" charset="0"/>
                <a:ea typeface="ＭＳ Ｐゴシック" pitchFamily="34" charset="-128"/>
              </a:rPr>
              <a:t>Radiation shielding at the component level</a:t>
            </a:r>
          </a:p>
          <a:p>
            <a:pPr marL="285750" indent="-285750">
              <a:buFont typeface="Arial"/>
              <a:buChar char="•"/>
            </a:pPr>
            <a:r>
              <a:rPr lang="en-US" sz="1400" dirty="0" smtClean="0">
                <a:solidFill>
                  <a:srgbClr val="000000"/>
                </a:solidFill>
                <a:latin typeface="Arial" charset="0"/>
                <a:ea typeface="ＭＳ Ｐゴシック" pitchFamily="34" charset="-128"/>
              </a:rPr>
              <a:t>Patented Self-scrubbing and radiation event detection system</a:t>
            </a:r>
          </a:p>
          <a:p>
            <a:pPr marL="285750" indent="-285750">
              <a:buFont typeface="Arial"/>
              <a:buChar char="•"/>
            </a:pPr>
            <a:r>
              <a:rPr lang="en-US" sz="1400" dirty="0" smtClean="0">
                <a:solidFill>
                  <a:srgbClr val="000000"/>
                </a:solidFill>
                <a:latin typeface="Arial" charset="0"/>
                <a:ea typeface="ＭＳ Ｐゴシック" pitchFamily="34" charset="-128"/>
              </a:rPr>
              <a:t>Triple-redundant digital memory</a:t>
            </a:r>
          </a:p>
          <a:p>
            <a:pPr marL="285750" indent="-285750">
              <a:buFont typeface="Arial"/>
              <a:buChar char="•"/>
            </a:pPr>
            <a:r>
              <a:rPr lang="en-US" sz="1400" dirty="0" smtClean="0">
                <a:solidFill>
                  <a:srgbClr val="000000"/>
                </a:solidFill>
                <a:latin typeface="Arial" charset="0"/>
                <a:ea typeface="ＭＳ Ｐゴシック" pitchFamily="34" charset="-128"/>
              </a:rPr>
              <a:t>In-flight </a:t>
            </a:r>
            <a:r>
              <a:rPr lang="en-US" sz="1400" dirty="0" err="1" smtClean="0">
                <a:solidFill>
                  <a:srgbClr val="000000"/>
                </a:solidFill>
                <a:latin typeface="Arial" charset="0"/>
                <a:ea typeface="ＭＳ Ｐゴシック" pitchFamily="34" charset="-128"/>
              </a:rPr>
              <a:t>reconfigurability</a:t>
            </a:r>
            <a:endParaRPr lang="en-US" sz="1400" dirty="0" smtClean="0">
              <a:solidFill>
                <a:srgbClr val="000000"/>
              </a:solidFill>
              <a:latin typeface="Arial" charset="0"/>
              <a:ea typeface="ＭＳ Ｐゴシック" pitchFamily="34" charset="-128"/>
            </a:endParaRPr>
          </a:p>
          <a:p>
            <a:pPr marL="285750" indent="-285750">
              <a:buFont typeface="Arial"/>
              <a:buChar char="•"/>
            </a:pPr>
            <a:r>
              <a:rPr lang="en-US" sz="1400" dirty="0">
                <a:solidFill>
                  <a:srgbClr val="000000"/>
                </a:solidFill>
                <a:latin typeface="Arial" charset="0"/>
                <a:ea typeface="ＭＳ Ｐゴシック" pitchFamily="34" charset="-128"/>
              </a:rPr>
              <a:t>Weighs less than two </a:t>
            </a:r>
            <a:r>
              <a:rPr lang="en-US" sz="1400" dirty="0" smtClean="0">
                <a:solidFill>
                  <a:srgbClr val="000000"/>
                </a:solidFill>
                <a:latin typeface="Arial" charset="0"/>
                <a:ea typeface="ＭＳ Ｐゴシック" pitchFamily="34" charset="-128"/>
              </a:rPr>
              <a:t>ounces</a:t>
            </a:r>
            <a:endParaRPr lang="en-US" sz="1400" dirty="0">
              <a:solidFill>
                <a:srgbClr val="000000"/>
              </a:solidFill>
              <a:latin typeface="Arial" charset="0"/>
              <a:ea typeface="ＭＳ Ｐゴシック" pitchFamily="34" charset="-128"/>
            </a:endParaRPr>
          </a:p>
          <a:p>
            <a:pPr marL="285750" indent="-285750">
              <a:buFont typeface="Arial"/>
              <a:buChar char="•"/>
            </a:pPr>
            <a:r>
              <a:rPr lang="en-US" sz="1400" dirty="0" smtClean="0">
                <a:solidFill>
                  <a:srgbClr val="000000"/>
                </a:solidFill>
                <a:latin typeface="Arial" charset="0"/>
                <a:ea typeface="ＭＳ Ｐゴシック" pitchFamily="34" charset="-128"/>
              </a:rPr>
              <a:t>Stacking technique saves 80% in volume </a:t>
            </a:r>
            <a:br>
              <a:rPr lang="en-US" sz="1400" dirty="0" smtClean="0">
                <a:solidFill>
                  <a:srgbClr val="000000"/>
                </a:solidFill>
                <a:latin typeface="Arial" charset="0"/>
                <a:ea typeface="ＭＳ Ｐゴシック" pitchFamily="34" charset="-128"/>
              </a:rPr>
            </a:br>
            <a:r>
              <a:rPr lang="en-US" sz="1400" dirty="0" smtClean="0">
                <a:solidFill>
                  <a:srgbClr val="000000"/>
                </a:solidFill>
                <a:latin typeface="Arial" charset="0"/>
                <a:ea typeface="ＭＳ Ｐゴシック" pitchFamily="34" charset="-128"/>
              </a:rPr>
              <a:t>(single RTIMS module is </a:t>
            </a:r>
            <a:r>
              <a:rPr lang="fr-FR" sz="1400" dirty="0" smtClean="0">
                <a:solidFill>
                  <a:srgbClr val="000000"/>
                </a:solidFill>
                <a:latin typeface="Arial" charset="0"/>
                <a:ea typeface="ＭＳ Ｐゴシック" pitchFamily="34" charset="-128"/>
              </a:rPr>
              <a:t>42.7 </a:t>
            </a:r>
            <a:r>
              <a:rPr lang="fr-FR" sz="1400" dirty="0">
                <a:solidFill>
                  <a:srgbClr val="000000"/>
                </a:solidFill>
                <a:latin typeface="Arial" charset="0"/>
                <a:ea typeface="ＭＳ Ｐゴシック" pitchFamily="34" charset="-128"/>
              </a:rPr>
              <a:t>x </a:t>
            </a:r>
            <a:r>
              <a:rPr lang="fr-FR" sz="1400" dirty="0" smtClean="0">
                <a:solidFill>
                  <a:srgbClr val="000000"/>
                </a:solidFill>
                <a:latin typeface="Arial" charset="0"/>
                <a:ea typeface="ＭＳ Ｐゴシック" pitchFamily="34" charset="-128"/>
              </a:rPr>
              <a:t>42.7 </a:t>
            </a:r>
            <a:r>
              <a:rPr lang="fr-FR" sz="1400" dirty="0">
                <a:solidFill>
                  <a:srgbClr val="000000"/>
                </a:solidFill>
                <a:latin typeface="Arial" charset="0"/>
                <a:ea typeface="ＭＳ Ｐゴシック" pitchFamily="34" charset="-128"/>
              </a:rPr>
              <a:t>x </a:t>
            </a:r>
            <a:r>
              <a:rPr lang="fr-FR" sz="1400" dirty="0" smtClean="0">
                <a:solidFill>
                  <a:srgbClr val="000000"/>
                </a:solidFill>
                <a:latin typeface="Arial" charset="0"/>
                <a:ea typeface="ＭＳ Ｐゴシック" pitchFamily="34" charset="-128"/>
              </a:rPr>
              <a:t>13.0mm)</a:t>
            </a:r>
            <a:endParaRPr lang="en-US" sz="1400" dirty="0" smtClean="0">
              <a:solidFill>
                <a:srgbClr val="000000"/>
              </a:solidFill>
              <a:latin typeface="Arial" charset="0"/>
              <a:ea typeface="ＭＳ Ｐゴシック" pitchFamily="34" charset="-128"/>
            </a:endParaRPr>
          </a:p>
        </p:txBody>
      </p:sp>
      <p:sp>
        <p:nvSpPr>
          <p:cNvPr id="14" name="TextBox 13"/>
          <p:cNvSpPr txBox="1"/>
          <p:nvPr/>
        </p:nvSpPr>
        <p:spPr>
          <a:xfrm>
            <a:off x="2787740" y="6533800"/>
            <a:ext cx="2923015" cy="246221"/>
          </a:xfrm>
          <a:prstGeom prst="rect">
            <a:avLst/>
          </a:prstGeom>
          <a:noFill/>
        </p:spPr>
        <p:txBody>
          <a:bodyPr wrap="square" rtlCol="0">
            <a:spAutoFit/>
          </a:bodyPr>
          <a:lstStyle/>
          <a:p>
            <a:pPr algn="ctr"/>
            <a:r>
              <a:rPr lang="en-US" sz="1000" b="1" dirty="0" smtClean="0">
                <a:solidFill>
                  <a:srgbClr val="000000"/>
                </a:solidFill>
                <a:latin typeface="Arial" charset="0"/>
                <a:ea typeface="ＭＳ Ｐゴシック" pitchFamily="34" charset="-128"/>
              </a:rPr>
              <a:t>PI: Jeffrey </a:t>
            </a:r>
            <a:r>
              <a:rPr lang="en-US" sz="1000" b="1" dirty="0" err="1" smtClean="0">
                <a:solidFill>
                  <a:srgbClr val="000000"/>
                </a:solidFill>
                <a:latin typeface="Arial" charset="0"/>
                <a:ea typeface="ＭＳ Ｐゴシック" pitchFamily="34" charset="-128"/>
              </a:rPr>
              <a:t>Herath</a:t>
            </a:r>
            <a:r>
              <a:rPr lang="en-US" sz="1000" b="1" dirty="0" smtClean="0">
                <a:solidFill>
                  <a:srgbClr val="000000"/>
                </a:solidFill>
                <a:latin typeface="Arial" charset="0"/>
                <a:ea typeface="ＭＳ Ｐゴシック" pitchFamily="34" charset="-128"/>
              </a:rPr>
              <a:t>, </a:t>
            </a:r>
            <a:r>
              <a:rPr lang="en-US" sz="1000" b="1" dirty="0" err="1" smtClean="0">
                <a:solidFill>
                  <a:srgbClr val="000000"/>
                </a:solidFill>
                <a:latin typeface="Arial" charset="0"/>
                <a:ea typeface="ＭＳ Ｐゴシック" pitchFamily="34" charset="-128"/>
              </a:rPr>
              <a:t>LaRC</a:t>
            </a:r>
            <a:r>
              <a:rPr lang="en-US" sz="1000" b="1" dirty="0" smtClean="0">
                <a:solidFill>
                  <a:srgbClr val="000000"/>
                </a:solidFill>
                <a:latin typeface="Arial" charset="0"/>
                <a:ea typeface="ＭＳ Ｐゴシック" pitchFamily="34" charset="-128"/>
              </a:rPr>
              <a:t> AIST-02</a:t>
            </a:r>
            <a:endParaRPr lang="en-US" sz="1000" b="1" dirty="0">
              <a:solidFill>
                <a:srgbClr val="000000"/>
              </a:solidFill>
              <a:latin typeface="Arial" charset="0"/>
              <a:ea typeface="ＭＳ Ｐゴシック" pitchFamily="34" charset="-128"/>
            </a:endParaRPr>
          </a:p>
        </p:txBody>
      </p:sp>
      <p:pic>
        <p:nvPicPr>
          <p:cNvPr id="15" name="Picture 14" descr="678094main_pia16075_946 copy.jpg"/>
          <p:cNvPicPr>
            <a:picLocks noChangeAspect="1"/>
          </p:cNvPicPr>
          <p:nvPr/>
        </p:nvPicPr>
        <p:blipFill rotWithShape="1">
          <a:blip r:embed="rId3" cstate="print">
            <a:extLst>
              <a:ext uri="{28A0092B-C50C-407E-A947-70E740481C1C}">
                <a14:useLocalDpi xmlns:a14="http://schemas.microsoft.com/office/drawing/2010/main" val="0"/>
              </a:ext>
            </a:extLst>
          </a:blip>
          <a:srcRect l="11620" t="7395" r="11620" b="3936"/>
          <a:stretch/>
        </p:blipFill>
        <p:spPr>
          <a:xfrm>
            <a:off x="5922204" y="826621"/>
            <a:ext cx="2804174" cy="2431142"/>
          </a:xfrm>
          <a:prstGeom prst="rect">
            <a:avLst/>
          </a:prstGeom>
        </p:spPr>
      </p:pic>
      <p:pic>
        <p:nvPicPr>
          <p:cNvPr id="17" name="Picture 16" descr="RTIMS_MLS_ChemCam2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204" y="4634831"/>
            <a:ext cx="2806097" cy="1281693"/>
          </a:xfrm>
          <a:prstGeom prst="rect">
            <a:avLst/>
          </a:prstGeom>
        </p:spPr>
      </p:pic>
      <p:pic>
        <p:nvPicPr>
          <p:cNvPr id="18" name="Picture 17" descr="n_NewMSL-Scene1b.jpg"/>
          <p:cNvPicPr>
            <a:picLocks noChangeAspect="1"/>
          </p:cNvPicPr>
          <p:nvPr/>
        </p:nvPicPr>
        <p:blipFill rotWithShape="1">
          <a:blip r:embed="rId5" cstate="print">
            <a:extLst>
              <a:ext uri="{28A0092B-C50C-407E-A947-70E740481C1C}">
                <a14:useLocalDpi xmlns:a14="http://schemas.microsoft.com/office/drawing/2010/main" val="0"/>
              </a:ext>
            </a:extLst>
          </a:blip>
          <a:srcRect t="27438" b="10379"/>
          <a:stretch/>
        </p:blipFill>
        <p:spPr>
          <a:xfrm>
            <a:off x="5922204" y="3330335"/>
            <a:ext cx="2806098" cy="1233716"/>
          </a:xfrm>
          <a:prstGeom prst="rect">
            <a:avLst/>
          </a:prstGeom>
        </p:spPr>
      </p:pic>
      <p:sp>
        <p:nvSpPr>
          <p:cNvPr id="20" name="TextBox 19"/>
          <p:cNvSpPr txBox="1"/>
          <p:nvPr/>
        </p:nvSpPr>
        <p:spPr>
          <a:xfrm>
            <a:off x="5793336" y="5968054"/>
            <a:ext cx="3208616" cy="830997"/>
          </a:xfrm>
          <a:prstGeom prst="rect">
            <a:avLst/>
          </a:prstGeom>
          <a:noFill/>
        </p:spPr>
        <p:txBody>
          <a:bodyPr wrap="square" rtlCol="0">
            <a:spAutoFit/>
          </a:bodyPr>
          <a:lstStyle/>
          <a:p>
            <a:r>
              <a:rPr lang="en-US" sz="1200" dirty="0" smtClean="0">
                <a:solidFill>
                  <a:srgbClr val="000000"/>
                </a:solidFill>
                <a:latin typeface="Arial" charset="0"/>
                <a:ea typeface="ＭＳ Ｐゴシック" pitchFamily="34" charset="-128"/>
              </a:rPr>
              <a:t>Top: </a:t>
            </a:r>
            <a:r>
              <a:rPr lang="en-US" sz="1200" dirty="0">
                <a:solidFill>
                  <a:srgbClr val="000000"/>
                </a:solidFill>
                <a:latin typeface="Arial" charset="0"/>
                <a:ea typeface="ＭＳ Ｐゴシック" pitchFamily="34" charset="-128"/>
              </a:rPr>
              <a:t>C</a:t>
            </a:r>
            <a:r>
              <a:rPr lang="en-US" sz="1200" dirty="0" smtClean="0">
                <a:solidFill>
                  <a:srgbClr val="000000"/>
                </a:solidFill>
                <a:latin typeface="Arial" charset="0"/>
                <a:ea typeface="ＭＳ Ｐゴシック" pitchFamily="34" charset="-128"/>
              </a:rPr>
              <a:t>omposite image of the first laser firing by </a:t>
            </a:r>
            <a:r>
              <a:rPr lang="en-US" sz="1200" dirty="0" err="1" smtClean="0">
                <a:solidFill>
                  <a:srgbClr val="000000"/>
                </a:solidFill>
                <a:latin typeface="Arial" charset="0"/>
                <a:ea typeface="ＭＳ Ｐゴシック" pitchFamily="34" charset="-128"/>
              </a:rPr>
              <a:t>ChemCam</a:t>
            </a:r>
            <a:r>
              <a:rPr lang="en-US" sz="1200" dirty="0" smtClean="0">
                <a:solidFill>
                  <a:srgbClr val="000000"/>
                </a:solidFill>
                <a:latin typeface="Arial" charset="0"/>
                <a:ea typeface="ＭＳ Ｐゴシック" pitchFamily="34" charset="-128"/>
              </a:rPr>
              <a:t>; Middle: Artist’s depiction of </a:t>
            </a:r>
            <a:r>
              <a:rPr lang="en-US" sz="1200" dirty="0" err="1" smtClean="0">
                <a:solidFill>
                  <a:srgbClr val="000000"/>
                </a:solidFill>
                <a:latin typeface="Arial" charset="0"/>
                <a:ea typeface="ＭＳ Ｐゴシック" pitchFamily="34" charset="-128"/>
              </a:rPr>
              <a:t>ChemCam</a:t>
            </a:r>
            <a:r>
              <a:rPr lang="en-US" sz="1200" dirty="0" smtClean="0">
                <a:solidFill>
                  <a:srgbClr val="000000"/>
                </a:solidFill>
                <a:latin typeface="Arial" charset="0"/>
                <a:ea typeface="ＭＳ Ｐゴシック" pitchFamily="34" charset="-128"/>
              </a:rPr>
              <a:t>; Bottom: </a:t>
            </a:r>
            <a:r>
              <a:rPr lang="en-US" sz="1200" dirty="0" err="1">
                <a:solidFill>
                  <a:srgbClr val="000000"/>
                </a:solidFill>
                <a:latin typeface="Arial" charset="0"/>
                <a:ea typeface="ＭＳ Ｐゴシック" pitchFamily="34" charset="-128"/>
              </a:rPr>
              <a:t>ChemCam</a:t>
            </a:r>
            <a:r>
              <a:rPr lang="en-US" sz="1200" dirty="0">
                <a:solidFill>
                  <a:srgbClr val="000000"/>
                </a:solidFill>
                <a:latin typeface="Arial" charset="0"/>
                <a:ea typeface="ＭＳ Ｐゴシック" pitchFamily="34" charset="-128"/>
              </a:rPr>
              <a:t> </a:t>
            </a:r>
            <a:r>
              <a:rPr lang="en-US" sz="1200" dirty="0" smtClean="0">
                <a:solidFill>
                  <a:srgbClr val="000000"/>
                </a:solidFill>
                <a:latin typeface="Arial" charset="0"/>
                <a:ea typeface="ＭＳ Ｐゴシック" pitchFamily="34" charset="-128"/>
              </a:rPr>
              <a:t>mast unit </a:t>
            </a:r>
            <a:r>
              <a:rPr lang="en-US" sz="1200" dirty="0">
                <a:solidFill>
                  <a:srgbClr val="000000"/>
                </a:solidFill>
                <a:latin typeface="Arial" charset="0"/>
                <a:ea typeface="ＭＳ Ｐゴシック" pitchFamily="34" charset="-128"/>
              </a:rPr>
              <a:t>being prepared </a:t>
            </a:r>
            <a:r>
              <a:rPr lang="en-US" sz="1200" dirty="0" smtClean="0">
                <a:solidFill>
                  <a:srgbClr val="000000"/>
                </a:solidFill>
                <a:latin typeface="Arial" charset="0"/>
                <a:ea typeface="ＭＳ Ｐゴシック" pitchFamily="34" charset="-128"/>
              </a:rPr>
              <a:t>for laser tests.</a:t>
            </a:r>
            <a:endParaRPr lang="en-US" sz="1200" dirty="0">
              <a:solidFill>
                <a:srgbClr val="000000"/>
              </a:solidFill>
              <a:latin typeface="Arial" charset="0"/>
              <a:ea typeface="ＭＳ Ｐゴシック" pitchFamily="34" charset="-128"/>
            </a:endParaRPr>
          </a:p>
        </p:txBody>
      </p:sp>
    </p:spTree>
    <p:extLst>
      <p:ext uri="{BB962C8B-B14F-4D97-AF65-F5344CB8AC3E}">
        <p14:creationId xmlns:p14="http://schemas.microsoft.com/office/powerpoint/2010/main" val="401440372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r="3445" b="14415"/>
          <a:stretch>
            <a:fillRect/>
          </a:stretch>
        </p:blipFill>
        <p:spPr bwMode="auto">
          <a:xfrm>
            <a:off x="1470025" y="1276350"/>
            <a:ext cx="6623050" cy="5062538"/>
          </a:xfrm>
          <a:prstGeom prst="rect">
            <a:avLst/>
          </a:prstGeom>
          <a:noFill/>
          <a:ln w="9525">
            <a:noFill/>
            <a:miter lim="800000"/>
            <a:headEnd/>
            <a:tailEnd/>
          </a:ln>
        </p:spPr>
      </p:pic>
      <p:sp>
        <p:nvSpPr>
          <p:cNvPr id="29699" name="WordArt 3"/>
          <p:cNvSpPr>
            <a:spLocks noChangeArrowheads="1" noChangeShapeType="1" noTextEdit="1"/>
          </p:cNvSpPr>
          <p:nvPr/>
        </p:nvSpPr>
        <p:spPr bwMode="auto">
          <a:xfrm>
            <a:off x="622300" y="2522538"/>
            <a:ext cx="7518400" cy="2544762"/>
          </a:xfrm>
          <a:prstGeom prst="rect">
            <a:avLst/>
          </a:prstGeom>
        </p:spPr>
        <p:txBody>
          <a:bodyPr wrap="none" fromWordArt="1">
            <a:prstTxWarp prst="textCascadeUp">
              <a:avLst>
                <a:gd name="adj" fmla="val 42176"/>
              </a:avLst>
            </a:prstTxWarp>
            <a:scene3d>
              <a:camera prst="legacyPerspectiveFront">
                <a:rot lat="20519969" lon="1080000" rev="0"/>
              </a:camera>
              <a:lightRig rig="legacyHarsh2" dir="b"/>
            </a:scene3d>
            <a:sp3d extrusionH="430200" prstMaterial="legacyMatte">
              <a:extrusionClr>
                <a:srgbClr val="FF6600"/>
              </a:extrusionClr>
            </a:sp3d>
          </a:bodyPr>
          <a:lstStyle/>
          <a:p>
            <a:r>
              <a:rPr lang="en-US" sz="3600" kern="10" dirty="0">
                <a:ln w="9525">
                  <a:round/>
                  <a:headEnd/>
                  <a:tailEnd/>
                </a:ln>
                <a:gradFill rotWithShape="1">
                  <a:gsLst>
                    <a:gs pos="0">
                      <a:srgbClr val="FFE701"/>
                    </a:gs>
                    <a:gs pos="100000">
                      <a:schemeClr val="accent2"/>
                    </a:gs>
                  </a:gsLst>
                  <a:lin ang="5400000" scaled="1"/>
                </a:gradFill>
                <a:latin typeface="Impact"/>
              </a:rPr>
              <a:t>Technology </a:t>
            </a:r>
            <a:r>
              <a:rPr lang="en-US" sz="3600" kern="10" dirty="0" smtClean="0">
                <a:ln w="9525">
                  <a:round/>
                  <a:headEnd/>
                  <a:tailEnd/>
                </a:ln>
                <a:gradFill rotWithShape="1">
                  <a:gsLst>
                    <a:gs pos="0">
                      <a:srgbClr val="FFE701"/>
                    </a:gs>
                    <a:gs pos="100000">
                      <a:schemeClr val="accent2"/>
                    </a:gs>
                  </a:gsLst>
                  <a:lin ang="5400000" scaled="1"/>
                </a:gradFill>
                <a:latin typeface="Impact"/>
              </a:rPr>
              <a:t>Empowers </a:t>
            </a:r>
            <a:r>
              <a:rPr lang="en-US" sz="3600" kern="10" dirty="0">
                <a:ln w="9525">
                  <a:round/>
                  <a:headEnd/>
                  <a:tailEnd/>
                </a:ln>
                <a:gradFill rotWithShape="1">
                  <a:gsLst>
                    <a:gs pos="0">
                      <a:srgbClr val="FFE701"/>
                    </a:gs>
                    <a:gs pos="100000">
                      <a:schemeClr val="accent2"/>
                    </a:gs>
                  </a:gsLst>
                  <a:lin ang="5400000" scaled="1"/>
                </a:gradFill>
                <a:latin typeface="Impact"/>
              </a:rPr>
              <a:t>our Future</a:t>
            </a:r>
          </a:p>
        </p:txBody>
      </p:sp>
      <p:sp>
        <p:nvSpPr>
          <p:cNvPr id="29700" name="Rectangle 4"/>
          <p:cNvSpPr>
            <a:spLocks noChangeArrowheads="1"/>
          </p:cNvSpPr>
          <p:nvPr/>
        </p:nvSpPr>
        <p:spPr bwMode="auto">
          <a:xfrm>
            <a:off x="2857500" y="6370638"/>
            <a:ext cx="6286500" cy="461962"/>
          </a:xfrm>
          <a:prstGeom prst="rect">
            <a:avLst/>
          </a:prstGeom>
          <a:noFill/>
          <a:ln w="12700">
            <a:noFill/>
            <a:miter lim="800000"/>
            <a:headEnd/>
            <a:tailEnd/>
          </a:ln>
        </p:spPr>
        <p:txBody>
          <a:bodyPr>
            <a:spAutoFit/>
          </a:bodyPr>
          <a:lstStyle/>
          <a:p>
            <a:pPr algn="ctr" eaLnBrk="0" hangingPunct="0"/>
            <a:r>
              <a:rPr lang="en-US" sz="2400" b="1" i="1">
                <a:solidFill>
                  <a:srgbClr val="262673"/>
                </a:solidFill>
              </a:rPr>
              <a:t>Visit us at esto.nasa.gov</a:t>
            </a:r>
          </a:p>
        </p:txBody>
      </p:sp>
    </p:spTree>
    <p:extLst>
      <p:ext uri="{BB962C8B-B14F-4D97-AF65-F5344CB8AC3E}">
        <p14:creationId xmlns:p14="http://schemas.microsoft.com/office/powerpoint/2010/main" val="299452323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Grp="1" noChangeArrowheads="1"/>
          </p:cNvSpPr>
          <p:nvPr>
            <p:ph type="body" idx="1"/>
          </p:nvPr>
        </p:nvSpPr>
        <p:spPr>
          <a:xfrm>
            <a:off x="685800" y="1523999"/>
            <a:ext cx="7535863" cy="4587875"/>
          </a:xfrm>
        </p:spPr>
        <p:txBody>
          <a:bodyPr lIns="92075" tIns="46038" rIns="92075" bIns="46038"/>
          <a:lstStyle/>
          <a:p>
            <a:pPr lvl="1" eaLnBrk="1" hangingPunct="1">
              <a:lnSpc>
                <a:spcPct val="90000"/>
              </a:lnSpc>
              <a:buFontTx/>
              <a:buNone/>
              <a:defRPr/>
            </a:pPr>
            <a:endParaRPr lang="en-US" b="1" i="1" dirty="0">
              <a:latin typeface="Arial" charset="0"/>
              <a:ea typeface="ＭＳ Ｐゴシック" charset="0"/>
              <a:cs typeface="Arial" charset="0"/>
            </a:endParaRPr>
          </a:p>
          <a:p>
            <a:pPr lvl="1" eaLnBrk="1" hangingPunct="1">
              <a:lnSpc>
                <a:spcPct val="90000"/>
              </a:lnSpc>
              <a:spcBef>
                <a:spcPct val="0"/>
              </a:spcBef>
              <a:buClr>
                <a:schemeClr val="tx1"/>
              </a:buClr>
              <a:defRPr/>
            </a:pPr>
            <a:r>
              <a:rPr lang="en-US" b="1" i="1" dirty="0" smtClean="0">
                <a:latin typeface="Arial" charset="0"/>
                <a:ea typeface="ＭＳ Ｐゴシック" charset="0"/>
                <a:cs typeface="Arial" charset="0"/>
              </a:rPr>
              <a:t>Earth Science Division Overview</a:t>
            </a:r>
            <a:endParaRPr lang="en-US" b="1" i="1" dirty="0">
              <a:latin typeface="Arial" charset="0"/>
              <a:ea typeface="ＭＳ Ｐゴシック" charset="0"/>
              <a:cs typeface="Arial" charset="0"/>
            </a:endParaRPr>
          </a:p>
          <a:p>
            <a:pPr lvl="2" eaLnBrk="1" hangingPunct="1">
              <a:lnSpc>
                <a:spcPct val="90000"/>
              </a:lnSpc>
              <a:spcBef>
                <a:spcPct val="0"/>
              </a:spcBef>
              <a:buClr>
                <a:schemeClr val="tx1"/>
              </a:buClr>
              <a:defRPr/>
            </a:pPr>
            <a:endParaRPr lang="en-US" sz="1600" dirty="0" smtClean="0">
              <a:latin typeface="Arial" charset="0"/>
              <a:ea typeface="ＭＳ Ｐゴシック" charset="0"/>
              <a:cs typeface="Arial" charset="0"/>
            </a:endParaRPr>
          </a:p>
          <a:p>
            <a:pPr marL="750887" lvl="2" indent="0" eaLnBrk="1" hangingPunct="1">
              <a:lnSpc>
                <a:spcPct val="90000"/>
              </a:lnSpc>
              <a:spcBef>
                <a:spcPct val="0"/>
              </a:spcBef>
              <a:buClr>
                <a:schemeClr val="tx1"/>
              </a:buClr>
              <a:buFontTx/>
              <a:buNone/>
              <a:defRPr/>
            </a:pPr>
            <a:endParaRPr lang="en-US" sz="1600" dirty="0">
              <a:latin typeface="Arial" charset="0"/>
              <a:ea typeface="ＭＳ Ｐゴシック" charset="0"/>
              <a:cs typeface="Arial" charset="0"/>
            </a:endParaRPr>
          </a:p>
          <a:p>
            <a:pPr lvl="1" eaLnBrk="1" hangingPunct="1">
              <a:lnSpc>
                <a:spcPct val="90000"/>
              </a:lnSpc>
              <a:spcBef>
                <a:spcPct val="0"/>
              </a:spcBef>
              <a:buClr>
                <a:schemeClr val="tx1"/>
              </a:buClr>
              <a:defRPr/>
            </a:pPr>
            <a:r>
              <a:rPr lang="en-US" b="1" i="1" dirty="0" smtClean="0">
                <a:latin typeface="Arial" charset="0"/>
                <a:ea typeface="ＭＳ Ｐゴシック" charset="0"/>
                <a:cs typeface="Arial" charset="0"/>
              </a:rPr>
              <a:t>Planned Future Activities</a:t>
            </a:r>
            <a:endParaRPr lang="en-US" b="1" i="1" dirty="0">
              <a:latin typeface="Arial" charset="0"/>
              <a:ea typeface="ＭＳ Ｐゴシック" charset="0"/>
              <a:cs typeface="Arial" charset="0"/>
            </a:endParaRPr>
          </a:p>
          <a:p>
            <a:pPr lvl="2" eaLnBrk="1" hangingPunct="1">
              <a:lnSpc>
                <a:spcPct val="90000"/>
              </a:lnSpc>
              <a:spcBef>
                <a:spcPct val="0"/>
              </a:spcBef>
              <a:buClr>
                <a:schemeClr val="tx1"/>
              </a:buClr>
              <a:defRPr/>
            </a:pPr>
            <a:endParaRPr lang="en-US" sz="1800" i="1" dirty="0" smtClean="0">
              <a:latin typeface="Arial" charset="0"/>
              <a:ea typeface="ＭＳ Ｐゴシック" charset="0"/>
              <a:cs typeface="Arial" charset="0"/>
            </a:endParaRPr>
          </a:p>
          <a:p>
            <a:pPr lvl="2" eaLnBrk="1" hangingPunct="1">
              <a:lnSpc>
                <a:spcPct val="90000"/>
              </a:lnSpc>
              <a:spcBef>
                <a:spcPct val="0"/>
              </a:spcBef>
              <a:buClr>
                <a:schemeClr val="tx1"/>
              </a:buClr>
              <a:defRPr/>
            </a:pPr>
            <a:endParaRPr lang="en-US" sz="1800" i="1" dirty="0">
              <a:latin typeface="Arial" charset="0"/>
              <a:ea typeface="ＭＳ Ｐゴシック" charset="0"/>
              <a:cs typeface="Arial" charset="0"/>
            </a:endParaRPr>
          </a:p>
          <a:p>
            <a:pPr lvl="1" eaLnBrk="1" hangingPunct="1">
              <a:lnSpc>
                <a:spcPct val="90000"/>
              </a:lnSpc>
              <a:spcBef>
                <a:spcPct val="0"/>
              </a:spcBef>
              <a:buClr>
                <a:schemeClr val="tx1"/>
              </a:buClr>
              <a:defRPr/>
            </a:pPr>
            <a:r>
              <a:rPr lang="en-US" b="1" i="1" dirty="0" smtClean="0">
                <a:latin typeface="Arial" charset="0"/>
                <a:ea typeface="ＭＳ Ｐゴシック" charset="0"/>
                <a:cs typeface="Arial" charset="0"/>
              </a:rPr>
              <a:t>Earth Science Technology</a:t>
            </a:r>
            <a:endParaRPr lang="en-US" b="1" i="1" dirty="0">
              <a:latin typeface="Arial" charset="0"/>
              <a:ea typeface="ＭＳ Ｐゴシック" charset="0"/>
              <a:cs typeface="Arial" charset="0"/>
            </a:endParaRPr>
          </a:p>
          <a:p>
            <a:pPr marL="750887" lvl="2" indent="0" eaLnBrk="1" hangingPunct="1">
              <a:lnSpc>
                <a:spcPct val="90000"/>
              </a:lnSpc>
              <a:spcBef>
                <a:spcPct val="0"/>
              </a:spcBef>
              <a:buClr>
                <a:schemeClr val="tx1"/>
              </a:buClr>
              <a:buNone/>
              <a:defRPr/>
            </a:pPr>
            <a:endParaRPr lang="en-US" sz="1800" i="1" dirty="0" smtClean="0">
              <a:latin typeface="Arial" charset="0"/>
              <a:ea typeface="ＭＳ Ｐゴシック" charset="0"/>
              <a:cs typeface="Arial" charset="0"/>
            </a:endParaRPr>
          </a:p>
          <a:p>
            <a:pPr lvl="2" eaLnBrk="1" hangingPunct="1">
              <a:lnSpc>
                <a:spcPct val="90000"/>
              </a:lnSpc>
              <a:spcBef>
                <a:spcPct val="0"/>
              </a:spcBef>
              <a:buClr>
                <a:schemeClr val="tx1"/>
              </a:buClr>
              <a:defRPr/>
            </a:pPr>
            <a:endParaRPr lang="en-US" sz="1800" i="1" dirty="0">
              <a:latin typeface="Arial" charset="0"/>
              <a:ea typeface="ＭＳ Ｐゴシック" charset="0"/>
              <a:cs typeface="Arial" charset="0"/>
            </a:endParaRPr>
          </a:p>
          <a:p>
            <a:pPr lvl="1" eaLnBrk="1" hangingPunct="1">
              <a:lnSpc>
                <a:spcPct val="90000"/>
              </a:lnSpc>
              <a:spcBef>
                <a:spcPct val="0"/>
              </a:spcBef>
              <a:buClr>
                <a:schemeClr val="tx1"/>
              </a:buClr>
              <a:defRPr/>
            </a:pPr>
            <a:r>
              <a:rPr lang="en-US" b="1" i="1" dirty="0">
                <a:latin typeface="Arial" charset="0"/>
                <a:ea typeface="ＭＳ Ｐゴシック" charset="0"/>
                <a:cs typeface="Arial" charset="0"/>
              </a:rPr>
              <a:t>Future Directions</a:t>
            </a:r>
          </a:p>
          <a:p>
            <a:pPr lvl="1" eaLnBrk="1" hangingPunct="1">
              <a:lnSpc>
                <a:spcPct val="90000"/>
              </a:lnSpc>
              <a:spcBef>
                <a:spcPct val="0"/>
              </a:spcBef>
              <a:buClr>
                <a:schemeClr val="tx1"/>
              </a:buClr>
              <a:buFontTx/>
              <a:buNone/>
              <a:defRPr/>
            </a:pPr>
            <a:endParaRPr lang="en-US" b="1" i="1" dirty="0">
              <a:latin typeface="Arial" charset="0"/>
              <a:ea typeface="ＭＳ Ｐゴシック" charset="0"/>
              <a:cs typeface="Arial" charset="0"/>
            </a:endParaRPr>
          </a:p>
        </p:txBody>
      </p:sp>
      <p:sp>
        <p:nvSpPr>
          <p:cNvPr id="4" name="Title 1"/>
          <p:cNvSpPr txBox="1">
            <a:spLocks/>
          </p:cNvSpPr>
          <p:nvPr/>
        </p:nvSpPr>
        <p:spPr bwMode="auto">
          <a:xfrm>
            <a:off x="1854201" y="111125"/>
            <a:ext cx="3721100" cy="854075"/>
          </a:xfrm>
          <a:prstGeom prst="rect">
            <a:avLst/>
          </a:prstGeom>
          <a:noFill/>
          <a:ln w="9525">
            <a:noFill/>
            <a:miter lim="800000"/>
            <a:headEnd/>
            <a:tailEnd/>
          </a:ln>
          <a:effectLst>
            <a:outerShdw blurRad="63500" dist="29783" dir="3885598" algn="ctr" rotWithShape="0">
              <a:schemeClr val="tx1">
                <a:alpha val="74998"/>
              </a:schemeClr>
            </a:outerShdw>
          </a:effectLst>
        </p:spPr>
        <p:txBody>
          <a:bodyPr anchor="ctr">
            <a:prstTxWarp prst="textNoShape">
              <a:avLst/>
            </a:prstTxWarp>
          </a:bodyPr>
          <a:lstStyle/>
          <a:p>
            <a:pPr>
              <a:lnSpc>
                <a:spcPct val="85000"/>
              </a:lnSpc>
              <a:defRPr/>
            </a:pPr>
            <a:r>
              <a:rPr lang="en-US" sz="3200" b="1" dirty="0" smtClean="0">
                <a:solidFill>
                  <a:srgbClr val="FFFFFF"/>
                </a:solidFill>
                <a:latin typeface="Arial" charset="0"/>
                <a:ea typeface="Arial" charset="0"/>
                <a:cs typeface="Arial" charset="0"/>
              </a:rPr>
              <a:t>Topics</a:t>
            </a:r>
            <a:endParaRPr lang="en-US" sz="3200" b="1" dirty="0">
              <a:solidFill>
                <a:srgbClr val="FFFFFF"/>
              </a:solidFill>
              <a:latin typeface="Arial" charset="0"/>
              <a:ea typeface="Arial" charset="0"/>
              <a:cs typeface="Arial" charset="0"/>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88066" y="5820818"/>
            <a:ext cx="825500" cy="1041400"/>
          </a:xfrm>
          <a:prstGeom prst="rect">
            <a:avLst/>
          </a:prstGeom>
          <a:solidFill>
            <a:srgbClr val="F0EE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Narrow" charset="0"/>
            </a:endParaRPr>
          </a:p>
        </p:txBody>
      </p:sp>
      <p:sp>
        <p:nvSpPr>
          <p:cNvPr id="5" name="Title 11"/>
          <p:cNvSpPr>
            <a:spLocks noGrp="1"/>
          </p:cNvSpPr>
          <p:nvPr>
            <p:ph type="title"/>
          </p:nvPr>
        </p:nvSpPr>
        <p:spPr>
          <a:xfrm>
            <a:off x="457200" y="179525"/>
            <a:ext cx="8604250" cy="638175"/>
          </a:xfrm>
        </p:spPr>
        <p:txBody>
          <a:bodyPr/>
          <a:lstStyle/>
          <a:p>
            <a:r>
              <a:rPr lang="en-US" sz="2400" dirty="0">
                <a:latin typeface="Arial" charset="0"/>
                <a:ea typeface="ヒラギノ角ゴ Pro W3" charset="0"/>
                <a:cs typeface="ヒラギノ角ゴ Pro W3" charset="0"/>
              </a:rPr>
              <a:t>Guiding Recommendation Documents</a:t>
            </a:r>
          </a:p>
        </p:txBody>
      </p:sp>
      <p:sp>
        <p:nvSpPr>
          <p:cNvPr id="7" name="TextBox 7"/>
          <p:cNvSpPr txBox="1">
            <a:spLocks noChangeArrowheads="1"/>
          </p:cNvSpPr>
          <p:nvPr/>
        </p:nvSpPr>
        <p:spPr bwMode="auto">
          <a:xfrm>
            <a:off x="300808" y="5204320"/>
            <a:ext cx="2629404"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eaLnBrk="1" hangingPunct="1">
              <a:lnSpc>
                <a:spcPct val="85000"/>
              </a:lnSpc>
            </a:pPr>
            <a:r>
              <a:rPr lang="en-US" sz="1800" dirty="0" smtClean="0">
                <a:solidFill>
                  <a:srgbClr val="0070C0"/>
                </a:solidFill>
              </a:rPr>
              <a:t>2007 Decadal Survey</a:t>
            </a:r>
          </a:p>
        </p:txBody>
      </p:sp>
      <p:sp>
        <p:nvSpPr>
          <p:cNvPr id="8" name="TextBox 11"/>
          <p:cNvSpPr txBox="1">
            <a:spLocks noChangeArrowheads="1"/>
          </p:cNvSpPr>
          <p:nvPr/>
        </p:nvSpPr>
        <p:spPr bwMode="auto">
          <a:xfrm>
            <a:off x="278526" y="5512213"/>
            <a:ext cx="3364591"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eaLnBrk="1" hangingPunct="1">
              <a:lnSpc>
                <a:spcPct val="85000"/>
              </a:lnSpc>
              <a:buFont typeface="Arial" charset="0"/>
              <a:buChar char="•"/>
            </a:pPr>
            <a:r>
              <a:rPr lang="en-US" sz="1600" dirty="0" smtClean="0">
                <a:solidFill>
                  <a:srgbClr val="000000"/>
                </a:solidFill>
              </a:rPr>
              <a:t> Research and Applications communities priorities</a:t>
            </a:r>
          </a:p>
          <a:p>
            <a:pPr eaLnBrk="1" hangingPunct="1">
              <a:lnSpc>
                <a:spcPct val="85000"/>
              </a:lnSpc>
              <a:buFont typeface="Arial" charset="0"/>
              <a:buChar char="•"/>
            </a:pPr>
            <a:r>
              <a:rPr lang="en-US" sz="1600" dirty="0" smtClean="0">
                <a:solidFill>
                  <a:srgbClr val="000000"/>
                </a:solidFill>
              </a:rPr>
              <a:t> No realistic budget constraint (calls for $2B funding  [FY06 constant $$ beginning in FY10)</a:t>
            </a:r>
          </a:p>
        </p:txBody>
      </p:sp>
      <p:grpSp>
        <p:nvGrpSpPr>
          <p:cNvPr id="9" name="Group 8"/>
          <p:cNvGrpSpPr>
            <a:grpSpLocks/>
          </p:cNvGrpSpPr>
          <p:nvPr/>
        </p:nvGrpSpPr>
        <p:grpSpPr bwMode="auto">
          <a:xfrm>
            <a:off x="3248025" y="1251154"/>
            <a:ext cx="5895975" cy="5361800"/>
            <a:chOff x="3349625" y="1020554"/>
            <a:chExt cx="5895974" cy="5361800"/>
          </a:xfrm>
        </p:grpSpPr>
        <p:pic>
          <p:nvPicPr>
            <p:cNvPr id="10" name="Picture 3" descr="Climate_Architecture_Final-cover.jpg"/>
            <p:cNvPicPr>
              <a:picLocks noChangeAspect="1"/>
            </p:cNvPicPr>
            <p:nvPr/>
          </p:nvPicPr>
          <p:blipFill>
            <a:blip r:embed="rId3"/>
            <a:srcRect/>
            <a:stretch>
              <a:fillRect/>
            </a:stretch>
          </p:blipFill>
          <p:spPr bwMode="auto">
            <a:xfrm>
              <a:off x="5972923" y="1020554"/>
              <a:ext cx="2979829" cy="3859630"/>
            </a:xfrm>
            <a:prstGeom prst="rect">
              <a:avLst/>
            </a:prstGeom>
            <a:noFill/>
            <a:ln w="9525">
              <a:noFill/>
              <a:miter lim="800000"/>
              <a:headEnd/>
              <a:tailEnd/>
            </a:ln>
            <a:effectLst>
              <a:outerShdw blurRad="50800" dist="38100" dir="2700000">
                <a:srgbClr val="000000">
                  <a:alpha val="43000"/>
                </a:srgbClr>
              </a:outerShdw>
            </a:effectLst>
          </p:spPr>
        </p:pic>
        <p:sp>
          <p:nvSpPr>
            <p:cNvPr id="11" name="Rectangle 4"/>
            <p:cNvSpPr>
              <a:spLocks noChangeArrowheads="1"/>
            </p:cNvSpPr>
            <p:nvPr/>
          </p:nvSpPr>
          <p:spPr bwMode="auto">
            <a:xfrm>
              <a:off x="5891013" y="4921360"/>
              <a:ext cx="29845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sz="1800" dirty="0" smtClean="0">
                  <a:solidFill>
                    <a:srgbClr val="0070C0"/>
                  </a:solidFill>
                  <a:latin typeface="Arial" charset="0"/>
                  <a:ea typeface="ヒラギノ角ゴ Pro W3" charset="0"/>
                  <a:cs typeface="ヒラギノ角ゴ Pro W3" charset="0"/>
                </a:rPr>
                <a:t>2010 NASA Response to </a:t>
              </a:r>
              <a:br>
                <a:rPr lang="en-US" sz="1800" dirty="0" smtClean="0">
                  <a:solidFill>
                    <a:srgbClr val="0070C0"/>
                  </a:solidFill>
                  <a:latin typeface="Arial" charset="0"/>
                  <a:ea typeface="ヒラギノ角ゴ Pro W3" charset="0"/>
                  <a:cs typeface="ヒラギノ角ゴ Pro W3" charset="0"/>
                </a:rPr>
              </a:br>
              <a:r>
                <a:rPr lang="en-US" sz="1800" dirty="0" smtClean="0">
                  <a:solidFill>
                    <a:srgbClr val="0070C0"/>
                  </a:solidFill>
                  <a:latin typeface="Arial" charset="0"/>
                  <a:ea typeface="ヒラギノ角ゴ Pro W3" charset="0"/>
                  <a:cs typeface="ヒラギノ角ゴ Pro W3" charset="0"/>
                </a:rPr>
                <a:t>Climate Plan</a:t>
              </a:r>
            </a:p>
          </p:txBody>
        </p:sp>
        <p:sp>
          <p:nvSpPr>
            <p:cNvPr id="12" name="Right Arrow 8"/>
            <p:cNvSpPr>
              <a:spLocks noChangeArrowheads="1"/>
            </p:cNvSpPr>
            <p:nvPr/>
          </p:nvSpPr>
          <p:spPr bwMode="auto">
            <a:xfrm>
              <a:off x="3641725" y="2911475"/>
              <a:ext cx="2027238" cy="471488"/>
            </a:xfrm>
            <a:prstGeom prst="rightArrow">
              <a:avLst>
                <a:gd name="adj1" fmla="val 50000"/>
                <a:gd name="adj2" fmla="val 50103"/>
              </a:avLst>
            </a:prstGeom>
            <a:solidFill>
              <a:schemeClr val="tx1"/>
            </a:solidFill>
            <a:ln w="9525">
              <a:solidFill>
                <a:schemeClr val="tx1"/>
              </a:solidFill>
              <a:round/>
              <a:headEnd/>
              <a:tailEnd/>
            </a:ln>
          </p:spPr>
          <p:txBody>
            <a:bodyPr/>
            <a:lstStyle/>
            <a:p>
              <a:pPr algn="ctr">
                <a:lnSpc>
                  <a:spcPct val="85000"/>
                </a:lnSpc>
              </a:pPr>
              <a:endParaRPr lang="en-US" sz="3300" smtClean="0">
                <a:solidFill>
                  <a:srgbClr val="000000"/>
                </a:solidFill>
                <a:latin typeface="Arial" charset="0"/>
                <a:ea typeface="ヒラギノ角ゴ Pro W3" charset="0"/>
                <a:cs typeface="ヒラギノ角ゴ Pro W3" charset="0"/>
              </a:endParaRPr>
            </a:p>
          </p:txBody>
        </p:sp>
        <p:sp>
          <p:nvSpPr>
            <p:cNvPr id="13" name="TextBox 9"/>
            <p:cNvSpPr txBox="1">
              <a:spLocks noChangeArrowheads="1"/>
            </p:cNvSpPr>
            <p:nvPr/>
          </p:nvSpPr>
          <p:spPr bwMode="auto">
            <a:xfrm>
              <a:off x="3349625" y="2286000"/>
              <a:ext cx="2582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algn="ctr" eaLnBrk="1" hangingPunct="1">
                <a:lnSpc>
                  <a:spcPct val="85000"/>
                </a:lnSpc>
              </a:pPr>
              <a:r>
                <a:rPr lang="en-US" sz="1800" smtClean="0">
                  <a:solidFill>
                    <a:srgbClr val="000000"/>
                  </a:solidFill>
                </a:rPr>
                <a:t>Administration priorities</a:t>
              </a:r>
            </a:p>
            <a:p>
              <a:pPr algn="ctr" eaLnBrk="1" hangingPunct="1">
                <a:lnSpc>
                  <a:spcPct val="85000"/>
                </a:lnSpc>
              </a:pPr>
              <a:r>
                <a:rPr lang="en-US" sz="1800" smtClean="0">
                  <a:solidFill>
                    <a:srgbClr val="000000"/>
                  </a:solidFill>
                </a:rPr>
                <a:t>and constraints </a:t>
              </a:r>
            </a:p>
          </p:txBody>
        </p:sp>
        <p:sp>
          <p:nvSpPr>
            <p:cNvPr id="14" name="TextBox 10"/>
            <p:cNvSpPr txBox="1">
              <a:spLocks noChangeArrowheads="1"/>
            </p:cNvSpPr>
            <p:nvPr/>
          </p:nvSpPr>
          <p:spPr bwMode="auto">
            <a:xfrm>
              <a:off x="3521075" y="3382963"/>
              <a:ext cx="23764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algn="ctr" eaLnBrk="1" hangingPunct="1">
                <a:lnSpc>
                  <a:spcPct val="85000"/>
                </a:lnSpc>
              </a:pPr>
              <a:r>
                <a:rPr lang="en-US" sz="1800" smtClean="0">
                  <a:solidFill>
                    <a:srgbClr val="000000"/>
                  </a:solidFill>
                </a:rPr>
                <a:t>Decadal survey,</a:t>
              </a:r>
            </a:p>
            <a:p>
              <a:pPr algn="ctr" eaLnBrk="1" hangingPunct="1">
                <a:lnSpc>
                  <a:spcPct val="85000"/>
                </a:lnSpc>
              </a:pPr>
              <a:r>
                <a:rPr lang="en-US" sz="1800" smtClean="0">
                  <a:solidFill>
                    <a:srgbClr val="000000"/>
                  </a:solidFill>
                </a:rPr>
                <a:t>OCO-2,</a:t>
              </a:r>
            </a:p>
            <a:p>
              <a:pPr algn="ctr" eaLnBrk="1" hangingPunct="1">
                <a:lnSpc>
                  <a:spcPct val="85000"/>
                </a:lnSpc>
              </a:pPr>
              <a:r>
                <a:rPr lang="en-US" sz="1800" smtClean="0">
                  <a:solidFill>
                    <a:srgbClr val="000000"/>
                  </a:solidFill>
                </a:rPr>
                <a:t>climate continuity </a:t>
              </a:r>
            </a:p>
            <a:p>
              <a:pPr algn="ctr" eaLnBrk="1" hangingPunct="1">
                <a:lnSpc>
                  <a:spcPct val="85000"/>
                </a:lnSpc>
              </a:pPr>
              <a:r>
                <a:rPr lang="en-US" sz="1800" smtClean="0">
                  <a:solidFill>
                    <a:srgbClr val="000000"/>
                  </a:solidFill>
                </a:rPr>
                <a:t>missions, </a:t>
              </a:r>
            </a:p>
            <a:p>
              <a:pPr algn="ctr" eaLnBrk="1" hangingPunct="1">
                <a:lnSpc>
                  <a:spcPct val="85000"/>
                </a:lnSpc>
              </a:pPr>
              <a:r>
                <a:rPr lang="en-US" sz="1800" smtClean="0">
                  <a:solidFill>
                    <a:srgbClr val="000000"/>
                  </a:solidFill>
                </a:rPr>
                <a:t>balanced program</a:t>
              </a:r>
            </a:p>
            <a:p>
              <a:pPr algn="ctr" eaLnBrk="1" hangingPunct="1">
                <a:lnSpc>
                  <a:spcPct val="85000"/>
                </a:lnSpc>
              </a:pPr>
              <a:r>
                <a:rPr lang="en-US" sz="1800" b="1" i="1" smtClean="0">
                  <a:solidFill>
                    <a:srgbClr val="000000"/>
                  </a:solidFill>
                </a:rPr>
                <a:t>Integrated Program</a:t>
              </a:r>
              <a:r>
                <a:rPr lang="en-US" sz="1800" smtClean="0">
                  <a:solidFill>
                    <a:srgbClr val="000000"/>
                  </a:solidFill>
                </a:rPr>
                <a:t> </a:t>
              </a:r>
            </a:p>
          </p:txBody>
        </p:sp>
        <p:sp>
          <p:nvSpPr>
            <p:cNvPr id="15" name="TextBox 12"/>
            <p:cNvSpPr txBox="1">
              <a:spLocks noChangeArrowheads="1"/>
            </p:cNvSpPr>
            <p:nvPr/>
          </p:nvSpPr>
          <p:spPr bwMode="auto">
            <a:xfrm>
              <a:off x="5850371" y="5446713"/>
              <a:ext cx="3395228" cy="93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eaLnBrk="1" hangingPunct="1">
                <a:lnSpc>
                  <a:spcPct val="85000"/>
                </a:lnSpc>
                <a:buFont typeface="Arial" charset="0"/>
                <a:buChar char="•"/>
              </a:pPr>
              <a:r>
                <a:rPr lang="en-US" sz="1600" dirty="0" smtClean="0">
                  <a:solidFill>
                    <a:srgbClr val="000000"/>
                  </a:solidFill>
                </a:rPr>
                <a:t> Decadal Survey + </a:t>
              </a:r>
              <a:r>
                <a:rPr lang="en-US" sz="1600" dirty="0">
                  <a:solidFill>
                    <a:srgbClr val="000000"/>
                  </a:solidFill>
                </a:rPr>
                <a:t/>
              </a:r>
              <a:br>
                <a:rPr lang="en-US" sz="1600" dirty="0">
                  <a:solidFill>
                    <a:srgbClr val="000000"/>
                  </a:solidFill>
                </a:rPr>
              </a:br>
              <a:r>
                <a:rPr lang="en-US" sz="1600" dirty="0" smtClean="0">
                  <a:solidFill>
                    <a:srgbClr val="000000"/>
                  </a:solidFill>
                </a:rPr>
                <a:t>   Administration priorities</a:t>
              </a:r>
            </a:p>
            <a:p>
              <a:pPr eaLnBrk="1" hangingPunct="1">
                <a:lnSpc>
                  <a:spcPct val="85000"/>
                </a:lnSpc>
                <a:buFont typeface="Arial" charset="0"/>
                <a:buChar char="•"/>
              </a:pPr>
              <a:r>
                <a:rPr lang="en-US" sz="1600" dirty="0" smtClean="0">
                  <a:solidFill>
                    <a:srgbClr val="000000"/>
                  </a:solidFill>
                </a:rPr>
                <a:t> Executable for FY11 Pres. Bud.</a:t>
              </a:r>
            </a:p>
            <a:p>
              <a:pPr eaLnBrk="1" hangingPunct="1">
                <a:lnSpc>
                  <a:spcPct val="85000"/>
                </a:lnSpc>
                <a:buFont typeface="Arial" charset="0"/>
                <a:buChar char="•"/>
              </a:pPr>
              <a:r>
                <a:rPr lang="en-US" sz="1600" dirty="0" smtClean="0">
                  <a:solidFill>
                    <a:srgbClr val="000000"/>
                  </a:solidFill>
                </a:rPr>
                <a:t> OSTP, USGCRP, OMB approval</a:t>
              </a:r>
            </a:p>
          </p:txBody>
        </p:sp>
      </p:grpSp>
      <p:pic>
        <p:nvPicPr>
          <p:cNvPr id="6" name="Picture 6" descr="dec_surv_title.jpg"/>
          <p:cNvPicPr>
            <a:picLocks noChangeAspect="1"/>
          </p:cNvPicPr>
          <p:nvPr/>
        </p:nvPicPr>
        <p:blipFill>
          <a:blip r:embed="rId4"/>
          <a:srcRect/>
          <a:stretch>
            <a:fillRect/>
          </a:stretch>
        </p:blipFill>
        <p:spPr bwMode="auto">
          <a:xfrm>
            <a:off x="274561" y="1266984"/>
            <a:ext cx="2945196" cy="3844715"/>
          </a:xfrm>
          <a:prstGeom prst="rect">
            <a:avLst/>
          </a:prstGeom>
          <a:noFill/>
          <a:ln w="9525">
            <a:noFill/>
            <a:miter lim="800000"/>
            <a:headEnd/>
            <a:tailEnd/>
          </a:ln>
          <a:effectLst>
            <a:outerShdw blurRad="50800" dist="38100" dir="2700000">
              <a:srgbClr val="000000">
                <a:alpha val="43000"/>
              </a:srgbClr>
            </a:outerShdw>
          </a:effectLst>
        </p:spPr>
      </p:pic>
    </p:spTree>
    <p:extLst>
      <p:ext uri="{BB962C8B-B14F-4D97-AF65-F5344CB8AC3E}">
        <p14:creationId xmlns:p14="http://schemas.microsoft.com/office/powerpoint/2010/main" val="116679210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7" descr="Earth Armada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extBox 12"/>
          <p:cNvSpPr txBox="1">
            <a:spLocks noChangeArrowheads="1"/>
          </p:cNvSpPr>
          <p:nvPr/>
        </p:nvSpPr>
        <p:spPr bwMode="auto">
          <a:xfrm>
            <a:off x="217488" y="219075"/>
            <a:ext cx="3830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Narrow" charset="0"/>
                <a:ea typeface="ＭＳ Ｐゴシック" charset="0"/>
                <a:cs typeface="ＭＳ Ｐゴシック" charset="0"/>
              </a:defRPr>
            </a:lvl1pPr>
            <a:lvl2pPr marL="742950" indent="-285750" eaLnBrk="0" hangingPunct="0">
              <a:defRPr sz="2800">
                <a:solidFill>
                  <a:schemeClr val="tx1"/>
                </a:solidFill>
                <a:latin typeface="Arial Narrow" charset="0"/>
                <a:ea typeface="ＭＳ Ｐゴシック" charset="0"/>
              </a:defRPr>
            </a:lvl2pPr>
            <a:lvl3pPr marL="1143000" indent="-228600" eaLnBrk="0" hangingPunct="0">
              <a:defRPr sz="2800">
                <a:solidFill>
                  <a:schemeClr val="tx1"/>
                </a:solidFill>
                <a:latin typeface="Arial Narrow" charset="0"/>
                <a:ea typeface="ＭＳ Ｐゴシック" charset="0"/>
              </a:defRPr>
            </a:lvl3pPr>
            <a:lvl4pPr marL="1600200" indent="-228600" eaLnBrk="0" hangingPunct="0">
              <a:defRPr sz="2800">
                <a:solidFill>
                  <a:schemeClr val="tx1"/>
                </a:solidFill>
                <a:latin typeface="Arial Narrow" charset="0"/>
                <a:ea typeface="ＭＳ Ｐゴシック" charset="0"/>
              </a:defRPr>
            </a:lvl4pPr>
            <a:lvl5pPr marL="2057400" indent="-228600" eaLnBrk="0" hangingPunct="0">
              <a:defRPr sz="28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8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8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8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800">
                <a:solidFill>
                  <a:schemeClr val="tx1"/>
                </a:solidFill>
                <a:latin typeface="Arial Narrow" charset="0"/>
                <a:ea typeface="ＭＳ Ｐゴシック" charset="0"/>
              </a:defRPr>
            </a:lvl9pPr>
          </a:lstStyle>
          <a:p>
            <a:r>
              <a:rPr lang="en-US" sz="3000" dirty="0" smtClean="0">
                <a:solidFill>
                  <a:schemeClr val="bg1"/>
                </a:solidFill>
              </a:rPr>
              <a:t>NASA Earth Science </a:t>
            </a:r>
            <a:r>
              <a:rPr lang="en-US" dirty="0" smtClean="0">
                <a:solidFill>
                  <a:schemeClr val="bg1"/>
                </a:solidFill>
              </a:rPr>
              <a:t/>
            </a:r>
            <a:br>
              <a:rPr lang="en-US" dirty="0" smtClean="0">
                <a:solidFill>
                  <a:schemeClr val="bg1"/>
                </a:solidFill>
              </a:rPr>
            </a:br>
            <a:r>
              <a:rPr lang="en-US" sz="2400" b="1" dirty="0" smtClean="0">
                <a:solidFill>
                  <a:schemeClr val="bg1"/>
                </a:solidFill>
              </a:rPr>
              <a:t>Major Operating Satellites</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Future Earth Missions_FINAL_No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descr="DS.png"/>
          <p:cNvPicPr>
            <a:picLocks noChangeAspect="1"/>
          </p:cNvPicPr>
          <p:nvPr/>
        </p:nvPicPr>
        <p:blipFill rotWithShape="1">
          <a:blip r:embed="rId4">
            <a:extLst>
              <a:ext uri="{28A0092B-C50C-407E-A947-70E740481C1C}">
                <a14:useLocalDpi xmlns:a14="http://schemas.microsoft.com/office/drawing/2010/main" val="0"/>
              </a:ext>
            </a:extLst>
          </a:blip>
          <a:srcRect b="4877"/>
          <a:stretch/>
        </p:blipFill>
        <p:spPr>
          <a:xfrm>
            <a:off x="2038808" y="3300295"/>
            <a:ext cx="5984193" cy="3557705"/>
          </a:xfrm>
          <a:prstGeom prst="rect">
            <a:avLst/>
          </a:prstGeom>
        </p:spPr>
      </p:pic>
      <p:sp>
        <p:nvSpPr>
          <p:cNvPr id="9" name="TextBox 12"/>
          <p:cNvSpPr txBox="1">
            <a:spLocks noChangeArrowheads="1"/>
          </p:cNvSpPr>
          <p:nvPr/>
        </p:nvSpPr>
        <p:spPr bwMode="auto">
          <a:xfrm>
            <a:off x="217488" y="219075"/>
            <a:ext cx="4418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Narrow" charset="0"/>
                <a:ea typeface="ＭＳ Ｐゴシック" charset="0"/>
                <a:cs typeface="ＭＳ Ｐゴシック" charset="0"/>
              </a:defRPr>
            </a:lvl1pPr>
            <a:lvl2pPr marL="742950" indent="-285750" eaLnBrk="0" hangingPunct="0">
              <a:defRPr sz="2800">
                <a:solidFill>
                  <a:schemeClr val="tx1"/>
                </a:solidFill>
                <a:latin typeface="Arial Narrow" charset="0"/>
                <a:ea typeface="ＭＳ Ｐゴシック" charset="0"/>
              </a:defRPr>
            </a:lvl2pPr>
            <a:lvl3pPr marL="1143000" indent="-228600" eaLnBrk="0" hangingPunct="0">
              <a:defRPr sz="2800">
                <a:solidFill>
                  <a:schemeClr val="tx1"/>
                </a:solidFill>
                <a:latin typeface="Arial Narrow" charset="0"/>
                <a:ea typeface="ＭＳ Ｐゴシック" charset="0"/>
              </a:defRPr>
            </a:lvl3pPr>
            <a:lvl4pPr marL="1600200" indent="-228600" eaLnBrk="0" hangingPunct="0">
              <a:defRPr sz="2800">
                <a:solidFill>
                  <a:schemeClr val="tx1"/>
                </a:solidFill>
                <a:latin typeface="Arial Narrow" charset="0"/>
                <a:ea typeface="ＭＳ Ｐゴシック" charset="0"/>
              </a:defRPr>
            </a:lvl4pPr>
            <a:lvl5pPr marL="2057400" indent="-228600" eaLnBrk="0" hangingPunct="0">
              <a:defRPr sz="28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8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8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8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800">
                <a:solidFill>
                  <a:schemeClr val="tx1"/>
                </a:solidFill>
                <a:latin typeface="Arial Narrow" charset="0"/>
                <a:ea typeface="ＭＳ Ｐゴシック" charset="0"/>
              </a:defRPr>
            </a:lvl9pPr>
          </a:lstStyle>
          <a:p>
            <a:r>
              <a:rPr lang="en-US" sz="3000" dirty="0" smtClean="0">
                <a:solidFill>
                  <a:schemeClr val="bg1"/>
                </a:solidFill>
              </a:rPr>
              <a:t>NASA Earth Science </a:t>
            </a:r>
            <a:r>
              <a:rPr lang="en-US" dirty="0" smtClean="0">
                <a:solidFill>
                  <a:schemeClr val="bg1"/>
                </a:solidFill>
              </a:rPr>
              <a:t/>
            </a:r>
            <a:br>
              <a:rPr lang="en-US" dirty="0" smtClean="0">
                <a:solidFill>
                  <a:schemeClr val="bg1"/>
                </a:solidFill>
              </a:rPr>
            </a:br>
            <a:r>
              <a:rPr lang="en-US" sz="2400" b="1" dirty="0" smtClean="0">
                <a:solidFill>
                  <a:srgbClr val="FFFFFF"/>
                </a:solidFill>
                <a:latin typeface="Arial Narrow"/>
                <a:ea typeface="ヒラギノ角ゴ Pro W3" charset="0"/>
                <a:cs typeface="Arial Narrow"/>
              </a:rPr>
              <a:t>Planned </a:t>
            </a:r>
            <a:r>
              <a:rPr lang="en-US" sz="2400" b="1" dirty="0">
                <a:solidFill>
                  <a:srgbClr val="FFFFFF"/>
                </a:solidFill>
                <a:latin typeface="Arial Narrow"/>
                <a:ea typeface="ヒラギノ角ゴ Pro W3" charset="0"/>
                <a:cs typeface="Arial Narrow"/>
              </a:rPr>
              <a:t>Missions (2013-2023</a:t>
            </a:r>
            <a:r>
              <a:rPr lang="en-US" sz="2400" b="1" dirty="0" smtClean="0">
                <a:solidFill>
                  <a:srgbClr val="FFFFFF"/>
                </a:solidFill>
                <a:latin typeface="Arial Narrow"/>
                <a:ea typeface="ヒラギノ角ゴ Pro W3" charset="0"/>
                <a:cs typeface="Arial Narrow"/>
              </a:rPr>
              <a:t>)</a:t>
            </a:r>
            <a:endParaRPr lang="en-US" sz="2400" b="1" dirty="0" smtClean="0">
              <a:solidFill>
                <a:srgbClr val="FFFFFF"/>
              </a:solidFill>
              <a:latin typeface="Arial Narrow"/>
              <a:cs typeface="Arial Narrow"/>
            </a:endParaRPr>
          </a:p>
        </p:txBody>
      </p:sp>
      <p:pic>
        <p:nvPicPr>
          <p:cNvPr id="4" name="Picture 3" descr="clima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0100" y="411924"/>
            <a:ext cx="5905500" cy="3690938"/>
          </a:xfrm>
          <a:prstGeom prst="rect">
            <a:avLst/>
          </a:prstGeom>
        </p:spPr>
      </p:pic>
      <p:pic>
        <p:nvPicPr>
          <p:cNvPr id="5" name="Picture 4" descr="foundational.png"/>
          <p:cNvPicPr>
            <a:picLocks noChangeAspect="1"/>
          </p:cNvPicPr>
          <p:nvPr/>
        </p:nvPicPr>
        <p:blipFill rotWithShape="1">
          <a:blip r:embed="rId6">
            <a:extLst>
              <a:ext uri="{28A0092B-C50C-407E-A947-70E740481C1C}">
                <a14:useLocalDpi xmlns:a14="http://schemas.microsoft.com/office/drawing/2010/main" val="0"/>
              </a:ext>
            </a:extLst>
          </a:blip>
          <a:srcRect t="40288" r="66499"/>
          <a:stretch/>
        </p:blipFill>
        <p:spPr>
          <a:xfrm>
            <a:off x="596901" y="4476257"/>
            <a:ext cx="1978423" cy="2203942"/>
          </a:xfrm>
          <a:prstGeom prst="rect">
            <a:avLst/>
          </a:prstGeom>
        </p:spPr>
      </p:pic>
      <p:pic>
        <p:nvPicPr>
          <p:cNvPr id="8" name="Picture 7" descr="ev.png"/>
          <p:cNvPicPr>
            <a:picLocks noChangeAspect="1"/>
          </p:cNvPicPr>
          <p:nvPr/>
        </p:nvPicPr>
        <p:blipFill rotWithShape="1">
          <a:blip r:embed="rId7">
            <a:extLst>
              <a:ext uri="{28A0092B-C50C-407E-A947-70E740481C1C}">
                <a14:useLocalDpi xmlns:a14="http://schemas.microsoft.com/office/drawing/2010/main" val="0"/>
              </a:ext>
            </a:extLst>
          </a:blip>
          <a:srcRect t="10831" r="68581" b="62506"/>
          <a:stretch/>
        </p:blipFill>
        <p:spPr>
          <a:xfrm>
            <a:off x="508001" y="2876713"/>
            <a:ext cx="1855411" cy="984086"/>
          </a:xfrm>
          <a:prstGeom prst="rect">
            <a:avLst/>
          </a:prstGeom>
        </p:spPr>
      </p:pic>
      <p:sp>
        <p:nvSpPr>
          <p:cNvPr id="10" name="TextBox 9"/>
          <p:cNvSpPr txBox="1"/>
          <p:nvPr/>
        </p:nvSpPr>
        <p:spPr>
          <a:xfrm>
            <a:off x="647700" y="6423680"/>
            <a:ext cx="2057400" cy="338554"/>
          </a:xfrm>
          <a:prstGeom prst="rect">
            <a:avLst/>
          </a:prstGeom>
          <a:noFill/>
        </p:spPr>
        <p:txBody>
          <a:bodyPr wrap="square" rtlCol="0">
            <a:spAutoFit/>
          </a:bodyPr>
          <a:lstStyle/>
          <a:p>
            <a:pPr algn="ctr"/>
            <a:r>
              <a:rPr lang="en-US" sz="1600" b="1" dirty="0" smtClean="0">
                <a:solidFill>
                  <a:schemeClr val="accent3">
                    <a:lumMod val="65000"/>
                  </a:schemeClr>
                </a:solidFill>
              </a:rPr>
              <a:t>Foundational</a:t>
            </a:r>
            <a:endParaRPr lang="en-US" sz="1600" b="1" dirty="0">
              <a:solidFill>
                <a:schemeClr val="accent3">
                  <a:lumMod val="65000"/>
                </a:schemeClr>
              </a:solidFill>
            </a:endParaRPr>
          </a:p>
        </p:txBody>
      </p:sp>
      <p:sp>
        <p:nvSpPr>
          <p:cNvPr id="11" name="TextBox 10"/>
          <p:cNvSpPr txBox="1"/>
          <p:nvPr/>
        </p:nvSpPr>
        <p:spPr>
          <a:xfrm>
            <a:off x="4775200" y="746780"/>
            <a:ext cx="2057400" cy="338554"/>
          </a:xfrm>
          <a:prstGeom prst="rect">
            <a:avLst/>
          </a:prstGeom>
          <a:noFill/>
        </p:spPr>
        <p:txBody>
          <a:bodyPr wrap="square" rtlCol="0">
            <a:spAutoFit/>
          </a:bodyPr>
          <a:lstStyle/>
          <a:p>
            <a:pPr algn="ctr"/>
            <a:r>
              <a:rPr lang="en-US" sz="1600" b="1" dirty="0" smtClean="0">
                <a:solidFill>
                  <a:schemeClr val="accent3">
                    <a:lumMod val="65000"/>
                  </a:schemeClr>
                </a:solidFill>
              </a:rPr>
              <a:t>Climate</a:t>
            </a:r>
            <a:endParaRPr lang="en-US" sz="1600" b="1" dirty="0">
              <a:solidFill>
                <a:schemeClr val="accent3">
                  <a:lumMod val="65000"/>
                </a:schemeClr>
              </a:solidFill>
            </a:endParaRPr>
          </a:p>
        </p:txBody>
      </p:sp>
      <p:sp>
        <p:nvSpPr>
          <p:cNvPr id="12" name="TextBox 11"/>
          <p:cNvSpPr txBox="1"/>
          <p:nvPr/>
        </p:nvSpPr>
        <p:spPr>
          <a:xfrm>
            <a:off x="4127500" y="6421735"/>
            <a:ext cx="2057400" cy="338554"/>
          </a:xfrm>
          <a:prstGeom prst="rect">
            <a:avLst/>
          </a:prstGeom>
          <a:noFill/>
        </p:spPr>
        <p:txBody>
          <a:bodyPr wrap="square" rtlCol="0">
            <a:spAutoFit/>
          </a:bodyPr>
          <a:lstStyle/>
          <a:p>
            <a:pPr algn="ctr"/>
            <a:r>
              <a:rPr lang="en-US" sz="1600" b="1" dirty="0" smtClean="0">
                <a:solidFill>
                  <a:schemeClr val="accent3">
                    <a:lumMod val="65000"/>
                  </a:schemeClr>
                </a:solidFill>
              </a:rPr>
              <a:t>Decadal Survey</a:t>
            </a:r>
            <a:endParaRPr lang="en-US" sz="1600" b="1" dirty="0">
              <a:solidFill>
                <a:schemeClr val="accent3">
                  <a:lumMod val="65000"/>
                </a:schemeClr>
              </a:solidFill>
            </a:endParaRPr>
          </a:p>
        </p:txBody>
      </p:sp>
      <p:sp>
        <p:nvSpPr>
          <p:cNvPr id="13" name="TextBox 12"/>
          <p:cNvSpPr txBox="1"/>
          <p:nvPr/>
        </p:nvSpPr>
        <p:spPr>
          <a:xfrm>
            <a:off x="254000" y="3691235"/>
            <a:ext cx="2057400" cy="338554"/>
          </a:xfrm>
          <a:prstGeom prst="rect">
            <a:avLst/>
          </a:prstGeom>
          <a:noFill/>
        </p:spPr>
        <p:txBody>
          <a:bodyPr wrap="square" rtlCol="0">
            <a:spAutoFit/>
          </a:bodyPr>
          <a:lstStyle/>
          <a:p>
            <a:pPr algn="ctr"/>
            <a:r>
              <a:rPr lang="en-US" sz="1600" b="1" dirty="0" smtClean="0">
                <a:solidFill>
                  <a:schemeClr val="accent3">
                    <a:lumMod val="65000"/>
                  </a:schemeClr>
                </a:solidFill>
              </a:rPr>
              <a:t>Earth Venture</a:t>
            </a:r>
            <a:endParaRPr lang="en-US" sz="1600" b="1" dirty="0">
              <a:solidFill>
                <a:schemeClr val="accent3">
                  <a:lumMod val="65000"/>
                </a:schemeClr>
              </a:solidFill>
            </a:endParaRPr>
          </a:p>
        </p:txBody>
      </p:sp>
    </p:spTree>
    <p:extLst>
      <p:ext uri="{BB962C8B-B14F-4D97-AF65-F5344CB8AC3E}">
        <p14:creationId xmlns:p14="http://schemas.microsoft.com/office/powerpoint/2010/main" val="13889390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90744" y="55424"/>
            <a:ext cx="6662336" cy="854075"/>
          </a:xfrm>
          <a:prstGeom prst="rect">
            <a:avLst/>
          </a:prstGeom>
          <a:noFill/>
          <a:ln w="9525">
            <a:noFill/>
            <a:miter lim="800000"/>
            <a:headEnd/>
            <a:tailEnd/>
          </a:ln>
          <a:effectLst>
            <a:outerShdw blurRad="63500" dist="29783" dir="3885598" algn="ctr" rotWithShape="0">
              <a:schemeClr val="tx1">
                <a:alpha val="74998"/>
              </a:schemeClr>
            </a:outerShdw>
          </a:effectLst>
        </p:spPr>
        <p:txBody>
          <a:bodyPr anchor="ctr">
            <a:prstTxWarp prst="textNoShape">
              <a:avLst/>
            </a:prstTxWarp>
          </a:bodyPr>
          <a:lstStyle/>
          <a:p>
            <a:pPr>
              <a:lnSpc>
                <a:spcPct val="85000"/>
              </a:lnSpc>
              <a:defRPr/>
            </a:pPr>
            <a:r>
              <a:rPr lang="en-US" b="1" dirty="0" smtClean="0">
                <a:solidFill>
                  <a:srgbClr val="FFFFFF"/>
                </a:solidFill>
                <a:latin typeface="Arial" charset="0"/>
                <a:ea typeface="ヒラギノ角ゴ Pro W3" charset="0"/>
                <a:cs typeface="ヒラギノ角ゴ Pro W3" charset="0"/>
                <a:sym typeface="Wingdings" charset="0"/>
              </a:rPr>
              <a:t>CYGNSS</a:t>
            </a:r>
            <a:r>
              <a:rPr lang="en-US" sz="2400" b="1" dirty="0" smtClean="0">
                <a:solidFill>
                  <a:srgbClr val="FFFFFF"/>
                </a:solidFill>
                <a:latin typeface="Arial" charset="0"/>
                <a:ea typeface="ヒラギノ角ゴ Pro W3" charset="0"/>
                <a:cs typeface="ヒラギノ角ゴ Pro W3" charset="0"/>
                <a:sym typeface="Wingdings" charset="0"/>
              </a:rPr>
              <a:t> </a:t>
            </a:r>
            <a:br>
              <a:rPr lang="en-US" sz="2400" b="1" dirty="0" smtClean="0">
                <a:solidFill>
                  <a:srgbClr val="FFFFFF"/>
                </a:solidFill>
                <a:latin typeface="Arial" charset="0"/>
                <a:ea typeface="ヒラギノ角ゴ Pro W3" charset="0"/>
                <a:cs typeface="ヒラギノ角ゴ Pro W3" charset="0"/>
                <a:sym typeface="Wingdings" charset="0"/>
              </a:rPr>
            </a:br>
            <a:r>
              <a:rPr lang="en-US" sz="1800" b="1" dirty="0" smtClean="0">
                <a:solidFill>
                  <a:srgbClr val="FFFFFF"/>
                </a:solidFill>
                <a:latin typeface="Arial" charset="0"/>
                <a:ea typeface="ヒラギノ角ゴ Pro W3" charset="0"/>
                <a:cs typeface="ヒラギノ角ゴ Pro W3" charset="0"/>
                <a:sym typeface="Wingdings" charset="0"/>
              </a:rPr>
              <a:t>(</a:t>
            </a:r>
            <a:r>
              <a:rPr lang="en-US" sz="1800" b="1" dirty="0" err="1">
                <a:solidFill>
                  <a:srgbClr val="FFFFFF"/>
                </a:solidFill>
                <a:latin typeface="Arial" charset="0"/>
                <a:ea typeface="ヒラギノ角ゴ Pro W3" charset="0"/>
                <a:cs typeface="ヒラギノ角ゴ Pro W3" charset="0"/>
              </a:rPr>
              <a:t>CYclone</a:t>
            </a:r>
            <a:r>
              <a:rPr lang="en-US" sz="1800" b="1" dirty="0">
                <a:solidFill>
                  <a:srgbClr val="FFFFFF"/>
                </a:solidFill>
                <a:latin typeface="Arial" charset="0"/>
                <a:ea typeface="ヒラギノ角ゴ Pro W3" charset="0"/>
                <a:cs typeface="ヒラギノ角ゴ Pro W3" charset="0"/>
              </a:rPr>
              <a:t> Global Navigation </a:t>
            </a:r>
            <a:r>
              <a:rPr lang="en-US" sz="1800" b="1" dirty="0" smtClean="0">
                <a:solidFill>
                  <a:srgbClr val="FFFFFF"/>
                </a:solidFill>
                <a:latin typeface="Arial" charset="0"/>
                <a:ea typeface="ヒラギノ角ゴ Pro W3" charset="0"/>
                <a:cs typeface="ヒラギノ角ゴ Pro W3" charset="0"/>
              </a:rPr>
              <a:t>Satellite </a:t>
            </a:r>
            <a:r>
              <a:rPr lang="en-US" sz="1800" b="1" dirty="0">
                <a:solidFill>
                  <a:srgbClr val="FFFFFF"/>
                </a:solidFill>
                <a:latin typeface="Arial" charset="0"/>
                <a:ea typeface="ヒラギノ角ゴ Pro W3" charset="0"/>
                <a:cs typeface="ヒラギノ角ゴ Pro W3" charset="0"/>
              </a:rPr>
              <a:t>System</a:t>
            </a:r>
            <a:r>
              <a:rPr lang="en-US" sz="1800" b="1" dirty="0">
                <a:solidFill>
                  <a:srgbClr val="FFFFFF"/>
                </a:solidFill>
                <a:latin typeface="Arial" charset="0"/>
                <a:ea typeface="ヒラギノ角ゴ Pro W3" charset="0"/>
                <a:cs typeface="ヒラギノ角ゴ Pro W3" charset="0"/>
                <a:sym typeface="Wingdings" charset="0"/>
              </a:rPr>
              <a:t>)</a:t>
            </a:r>
            <a:endParaRPr lang="en-US" sz="1800" b="1" dirty="0">
              <a:solidFill>
                <a:srgbClr val="FFFFFF"/>
              </a:solidFill>
              <a:latin typeface="Arial" charset="0"/>
              <a:ea typeface="Arial" charset="0"/>
              <a:cs typeface="Arial" charset="0"/>
            </a:endParaRPr>
          </a:p>
        </p:txBody>
      </p:sp>
      <p:sp>
        <p:nvSpPr>
          <p:cNvPr id="6" name="Text Box 5"/>
          <p:cNvSpPr txBox="1">
            <a:spLocks noChangeArrowheads="1"/>
          </p:cNvSpPr>
          <p:nvPr/>
        </p:nvSpPr>
        <p:spPr bwMode="auto">
          <a:xfrm>
            <a:off x="152400" y="1360000"/>
            <a:ext cx="6131141" cy="475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eaLnBrk="1" hangingPunct="1">
              <a:lnSpc>
                <a:spcPct val="90000"/>
              </a:lnSpc>
            </a:pPr>
            <a:r>
              <a:rPr lang="en-US" sz="1600" b="1" dirty="0" smtClean="0">
                <a:solidFill>
                  <a:srgbClr val="000000"/>
                </a:solidFill>
                <a:latin typeface="Calibri" charset="0"/>
                <a:ea typeface="ＭＳ Ｐゴシック" charset="0"/>
                <a:cs typeface="ＭＳ Ｐゴシック" charset="0"/>
              </a:rPr>
              <a:t>CYGNSS is a constellation of eight satellites that will collect </a:t>
            </a:r>
            <a:br>
              <a:rPr lang="en-US" sz="1600" b="1" dirty="0" smtClean="0">
                <a:solidFill>
                  <a:srgbClr val="000000"/>
                </a:solidFill>
                <a:latin typeface="Calibri" charset="0"/>
                <a:ea typeface="ＭＳ Ｐゴシック" charset="0"/>
                <a:cs typeface="ＭＳ Ｐゴシック" charset="0"/>
              </a:rPr>
            </a:br>
            <a:r>
              <a:rPr lang="en-US" sz="1600" b="1" dirty="0" smtClean="0">
                <a:solidFill>
                  <a:srgbClr val="000000"/>
                </a:solidFill>
                <a:latin typeface="Calibri" charset="0"/>
                <a:ea typeface="ＭＳ Ｐゴシック" charset="0"/>
                <a:cs typeface="ＭＳ Ｐゴシック" charset="0"/>
              </a:rPr>
              <a:t>measurements of ocean surface winds through variations in </a:t>
            </a:r>
            <a:br>
              <a:rPr lang="en-US" sz="1600" b="1" dirty="0" smtClean="0">
                <a:solidFill>
                  <a:srgbClr val="000000"/>
                </a:solidFill>
                <a:latin typeface="Calibri" charset="0"/>
                <a:ea typeface="ＭＳ Ｐゴシック" charset="0"/>
                <a:cs typeface="ＭＳ Ｐゴシック" charset="0"/>
              </a:rPr>
            </a:br>
            <a:r>
              <a:rPr lang="en-US" sz="1600" b="1" dirty="0" smtClean="0">
                <a:solidFill>
                  <a:srgbClr val="000000"/>
                </a:solidFill>
                <a:latin typeface="Calibri" charset="0"/>
                <a:ea typeface="ＭＳ Ｐゴシック" charset="0"/>
                <a:cs typeface="ＭＳ Ｐゴシック" charset="0"/>
              </a:rPr>
              <a:t>the direct </a:t>
            </a:r>
            <a:r>
              <a:rPr lang="en-US" sz="1600" b="1" dirty="0" err="1" smtClean="0">
                <a:solidFill>
                  <a:srgbClr val="000000"/>
                </a:solidFill>
                <a:latin typeface="Calibri" charset="0"/>
                <a:ea typeface="ＭＳ Ｐゴシック" charset="0"/>
                <a:cs typeface="ＭＳ Ｐゴシック" charset="0"/>
              </a:rPr>
              <a:t>vs</a:t>
            </a:r>
            <a:r>
              <a:rPr lang="en-US" sz="1600" b="1" dirty="0" smtClean="0">
                <a:solidFill>
                  <a:srgbClr val="000000"/>
                </a:solidFill>
                <a:latin typeface="Calibri" charset="0"/>
                <a:ea typeface="ＭＳ Ｐゴシック" charset="0"/>
                <a:cs typeface="ＭＳ Ｐゴシック" charset="0"/>
              </a:rPr>
              <a:t> reflected Global Positioning System signals.  </a:t>
            </a:r>
          </a:p>
          <a:p>
            <a:pPr eaLnBrk="1" hangingPunct="1">
              <a:lnSpc>
                <a:spcPct val="90000"/>
              </a:lnSpc>
            </a:pPr>
            <a:endParaRPr lang="en-US" sz="1600" dirty="0" smtClean="0">
              <a:solidFill>
                <a:srgbClr val="000000"/>
              </a:solidFill>
              <a:latin typeface="Calibri" charset="0"/>
              <a:ea typeface="ＭＳ Ｐゴシック" charset="0"/>
              <a:cs typeface="ＭＳ Ｐゴシック" charset="0"/>
            </a:endParaRPr>
          </a:p>
          <a:p>
            <a:pPr eaLnBrk="1" hangingPunct="1">
              <a:lnSpc>
                <a:spcPct val="90000"/>
              </a:lnSpc>
            </a:pPr>
            <a:r>
              <a:rPr lang="en-US" sz="1600" dirty="0" smtClean="0">
                <a:solidFill>
                  <a:srgbClr val="000000"/>
                </a:solidFill>
                <a:latin typeface="Calibri" charset="0"/>
                <a:ea typeface="ＭＳ Ｐゴシック" charset="0"/>
                <a:cs typeface="ＭＳ Ｐゴシック" charset="0"/>
              </a:rPr>
              <a:t>CYGNSS </a:t>
            </a:r>
            <a:r>
              <a:rPr lang="en-US" sz="1600" dirty="0">
                <a:solidFill>
                  <a:srgbClr val="000000"/>
                </a:solidFill>
                <a:latin typeface="Calibri" charset="0"/>
                <a:ea typeface="ＭＳ Ｐゴシック" charset="0"/>
                <a:cs typeface="ＭＳ Ｐゴシック" charset="0"/>
              </a:rPr>
              <a:t>m</a:t>
            </a:r>
            <a:r>
              <a:rPr lang="en-US" sz="1600" dirty="0" smtClean="0">
                <a:solidFill>
                  <a:srgbClr val="000000"/>
                </a:solidFill>
                <a:latin typeface="Calibri" charset="0"/>
                <a:ea typeface="ＭＳ Ｐゴシック" charset="0"/>
                <a:cs typeface="ＭＳ Ｐゴシック" charset="0"/>
              </a:rPr>
              <a:t>easurements </a:t>
            </a:r>
            <a:r>
              <a:rPr lang="en-US" sz="1600" dirty="0">
                <a:solidFill>
                  <a:srgbClr val="000000"/>
                </a:solidFill>
                <a:latin typeface="Calibri" charset="0"/>
                <a:ea typeface="ＭＳ Ｐゴシック" charset="0"/>
                <a:cs typeface="ＭＳ Ｐゴシック" charset="0"/>
              </a:rPr>
              <a:t>will yield a critical data set that will enable science and applications users to understand processes that link the ocean surface properties, moist atmospheric thermodynamics, radiation and convective dynamics in terrestrial water, energy and carbon </a:t>
            </a:r>
            <a:r>
              <a:rPr lang="en-US" sz="1600" dirty="0" smtClean="0">
                <a:solidFill>
                  <a:srgbClr val="000000"/>
                </a:solidFill>
                <a:latin typeface="Calibri" charset="0"/>
                <a:ea typeface="ＭＳ Ｐゴシック" charset="0"/>
                <a:cs typeface="ＭＳ Ｐゴシック" charset="0"/>
              </a:rPr>
              <a:t>cycles</a:t>
            </a:r>
          </a:p>
          <a:p>
            <a:pPr eaLnBrk="1" hangingPunct="1">
              <a:lnSpc>
                <a:spcPct val="90000"/>
              </a:lnSpc>
            </a:pPr>
            <a:endParaRPr lang="en-US" sz="1600" dirty="0">
              <a:solidFill>
                <a:srgbClr val="000000"/>
              </a:solidFill>
              <a:latin typeface="Calibri" charset="0"/>
              <a:ea typeface="ＭＳ Ｐゴシック" charset="0"/>
              <a:cs typeface="ＭＳ Ｐゴシック" charset="0"/>
            </a:endParaRPr>
          </a:p>
          <a:p>
            <a:pPr eaLnBrk="1" hangingPunct="1">
              <a:lnSpc>
                <a:spcPct val="90000"/>
              </a:lnSpc>
            </a:pPr>
            <a:r>
              <a:rPr lang="en-US" sz="1600" dirty="0">
                <a:solidFill>
                  <a:srgbClr val="000000"/>
                </a:solidFill>
                <a:latin typeface="Calibri" charset="0"/>
                <a:ea typeface="ＭＳ Ｐゴシック" charset="0"/>
                <a:cs typeface="ＭＳ Ｐゴシック" charset="0"/>
              </a:rPr>
              <a:t>Each observatory in the the constellation (to be built by Southwest Research Institute (</a:t>
            </a:r>
            <a:r>
              <a:rPr lang="en-US" sz="1600" dirty="0" err="1">
                <a:solidFill>
                  <a:srgbClr val="000000"/>
                </a:solidFill>
                <a:latin typeface="Calibri" charset="0"/>
                <a:ea typeface="ＭＳ Ｐゴシック" charset="0"/>
                <a:cs typeface="ＭＳ Ｐゴシック" charset="0"/>
              </a:rPr>
              <a:t>SwRI</a:t>
            </a:r>
            <a:r>
              <a:rPr lang="en-US" sz="1600" dirty="0">
                <a:solidFill>
                  <a:srgbClr val="000000"/>
                </a:solidFill>
                <a:latin typeface="Calibri" charset="0"/>
                <a:ea typeface="ＭＳ Ｐゴシック" charset="0"/>
                <a:cs typeface="ＭＳ Ｐゴシック" charset="0"/>
              </a:rPr>
              <a:t>)) will contain a Delay Doppler Mapping Instrument (DDMI). The DDMI is a Global Navigation Satellite System (GNSS) Receiver-Remote sensing Instrument. </a:t>
            </a:r>
          </a:p>
          <a:p>
            <a:pPr eaLnBrk="1" hangingPunct="1">
              <a:lnSpc>
                <a:spcPct val="90000"/>
              </a:lnSpc>
            </a:pPr>
            <a:endParaRPr lang="en-US" sz="1600" dirty="0">
              <a:solidFill>
                <a:srgbClr val="000000"/>
              </a:solidFill>
              <a:latin typeface="Calibri" charset="0"/>
              <a:ea typeface="ＭＳ Ｐゴシック" charset="0"/>
              <a:cs typeface="ＭＳ Ｐゴシック" charset="0"/>
            </a:endParaRPr>
          </a:p>
          <a:p>
            <a:pPr eaLnBrk="1" hangingPunct="1">
              <a:lnSpc>
                <a:spcPct val="90000"/>
              </a:lnSpc>
            </a:pPr>
            <a:r>
              <a:rPr lang="en-US" sz="1600" dirty="0" smtClean="0">
                <a:solidFill>
                  <a:srgbClr val="000000"/>
                </a:solidFill>
                <a:latin typeface="Calibri" charset="0"/>
                <a:ea typeface="ＭＳ Ｐゴシック" charset="0"/>
                <a:cs typeface="ＭＳ Ｐゴシック" charset="0"/>
              </a:rPr>
              <a:t>Mission </a:t>
            </a:r>
            <a:r>
              <a:rPr lang="en-US" sz="1600" dirty="0">
                <a:solidFill>
                  <a:srgbClr val="000000"/>
                </a:solidFill>
                <a:latin typeface="Calibri" charset="0"/>
                <a:ea typeface="ＭＳ Ｐゴシック" charset="0"/>
                <a:cs typeface="ＭＳ Ｐゴシック" charset="0"/>
              </a:rPr>
              <a:t>Life:  2 years</a:t>
            </a:r>
          </a:p>
          <a:p>
            <a:pPr eaLnBrk="1" hangingPunct="1">
              <a:lnSpc>
                <a:spcPct val="90000"/>
              </a:lnSpc>
            </a:pPr>
            <a:r>
              <a:rPr lang="en-US" sz="1600" dirty="0">
                <a:solidFill>
                  <a:srgbClr val="000000"/>
                </a:solidFill>
                <a:latin typeface="Calibri" charset="0"/>
                <a:ea typeface="ＭＳ Ｐゴシック" charset="0"/>
                <a:cs typeface="ＭＳ Ｐゴシック" charset="0"/>
              </a:rPr>
              <a:t>Launch Date:  2016-2017</a:t>
            </a:r>
          </a:p>
          <a:p>
            <a:pPr eaLnBrk="1" hangingPunct="1">
              <a:lnSpc>
                <a:spcPct val="90000"/>
              </a:lnSpc>
            </a:pPr>
            <a:r>
              <a:rPr lang="en-US" sz="1600" dirty="0">
                <a:solidFill>
                  <a:srgbClr val="000000"/>
                </a:solidFill>
                <a:latin typeface="Calibri" charset="0"/>
                <a:ea typeface="ＭＳ Ｐゴシック" charset="0"/>
                <a:cs typeface="ＭＳ Ｐゴシック" charset="0"/>
              </a:rPr>
              <a:t>Cost Cap:  $100.0M + NASA provided LV</a:t>
            </a:r>
          </a:p>
          <a:p>
            <a:pPr eaLnBrk="1" hangingPunct="1">
              <a:lnSpc>
                <a:spcPct val="90000"/>
              </a:lnSpc>
            </a:pPr>
            <a:endParaRPr lang="en-US" sz="1600" dirty="0">
              <a:solidFill>
                <a:srgbClr val="000000"/>
              </a:solidFill>
              <a:latin typeface="Calibri" charset="0"/>
              <a:ea typeface="ＭＳ Ｐゴシック" charset="0"/>
              <a:cs typeface="ＭＳ Ｐゴシック" charset="0"/>
            </a:endParaRPr>
          </a:p>
          <a:p>
            <a:pPr eaLnBrk="1" hangingPunct="1">
              <a:lnSpc>
                <a:spcPct val="90000"/>
              </a:lnSpc>
            </a:pPr>
            <a:r>
              <a:rPr lang="en-US" sz="1600" i="1" dirty="0">
                <a:solidFill>
                  <a:srgbClr val="000000"/>
                </a:solidFill>
                <a:latin typeface="Calibri" charset="0"/>
                <a:ea typeface="ＭＳ Ｐゴシック" charset="0"/>
                <a:cs typeface="ＭＳ Ｐゴシック" charset="0"/>
              </a:rPr>
              <a:t>PI: Chris </a:t>
            </a:r>
            <a:r>
              <a:rPr lang="en-US" sz="1600" i="1" dirty="0" err="1">
                <a:solidFill>
                  <a:srgbClr val="000000"/>
                </a:solidFill>
                <a:latin typeface="Calibri" charset="0"/>
                <a:ea typeface="ＭＳ Ｐゴシック" charset="0"/>
                <a:cs typeface="ＭＳ Ｐゴシック" charset="0"/>
              </a:rPr>
              <a:t>Ruf</a:t>
            </a:r>
            <a:r>
              <a:rPr lang="en-US" sz="1600" i="1" dirty="0">
                <a:solidFill>
                  <a:srgbClr val="000000"/>
                </a:solidFill>
                <a:latin typeface="Calibri" charset="0"/>
                <a:ea typeface="ＭＳ Ｐゴシック" charset="0"/>
                <a:cs typeface="ＭＳ Ｐゴシック" charset="0"/>
              </a:rPr>
              <a:t>, University of Michigan</a:t>
            </a:r>
          </a:p>
          <a:p>
            <a:pPr eaLnBrk="1" hangingPunct="1">
              <a:lnSpc>
                <a:spcPct val="90000"/>
              </a:lnSpc>
            </a:pPr>
            <a:endParaRPr lang="en-US" sz="1600" dirty="0" smtClean="0">
              <a:solidFill>
                <a:srgbClr val="FF0000"/>
              </a:solidFill>
              <a:latin typeface="Calibri" charset="0"/>
              <a:ea typeface="ＭＳ Ｐゴシック" charset="0"/>
              <a:cs typeface="ＭＳ Ｐゴシック" charset="0"/>
            </a:endParaRPr>
          </a:p>
        </p:txBody>
      </p:sp>
      <p:pic>
        <p:nvPicPr>
          <p:cNvPr id="7"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810" y="2350145"/>
            <a:ext cx="2540155" cy="435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ygns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157" y="434456"/>
            <a:ext cx="4186242" cy="2081296"/>
          </a:xfrm>
          <a:prstGeom prst="rect">
            <a:avLst/>
          </a:prstGeom>
        </p:spPr>
      </p:pic>
    </p:spTree>
    <p:extLst>
      <p:ext uri="{BB962C8B-B14F-4D97-AF65-F5344CB8AC3E}">
        <p14:creationId xmlns:p14="http://schemas.microsoft.com/office/powerpoint/2010/main" val="230939341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412864" y="189351"/>
            <a:ext cx="6216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Narrow" charset="0"/>
                <a:ea typeface="ＭＳ Ｐゴシック" charset="0"/>
                <a:cs typeface="ＭＳ Ｐゴシック" charset="0"/>
              </a:defRPr>
            </a:lvl1pPr>
            <a:lvl2pPr marL="742950" indent="-285750" eaLnBrk="0" hangingPunct="0">
              <a:defRPr sz="2800">
                <a:solidFill>
                  <a:schemeClr val="tx1"/>
                </a:solidFill>
                <a:latin typeface="Arial Narrow" charset="0"/>
                <a:ea typeface="ＭＳ Ｐゴシック" charset="0"/>
              </a:defRPr>
            </a:lvl2pPr>
            <a:lvl3pPr marL="1143000" indent="-228600" eaLnBrk="0" hangingPunct="0">
              <a:defRPr sz="2800">
                <a:solidFill>
                  <a:schemeClr val="tx1"/>
                </a:solidFill>
                <a:latin typeface="Arial Narrow" charset="0"/>
                <a:ea typeface="ＭＳ Ｐゴシック" charset="0"/>
              </a:defRPr>
            </a:lvl3pPr>
            <a:lvl4pPr marL="1600200" indent="-228600" eaLnBrk="0" hangingPunct="0">
              <a:defRPr sz="2800">
                <a:solidFill>
                  <a:schemeClr val="tx1"/>
                </a:solidFill>
                <a:latin typeface="Arial Narrow" charset="0"/>
                <a:ea typeface="ＭＳ Ｐゴシック" charset="0"/>
              </a:defRPr>
            </a:lvl4pPr>
            <a:lvl5pPr marL="2057400" indent="-228600" eaLnBrk="0" hangingPunct="0">
              <a:defRPr sz="28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8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8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8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800">
                <a:solidFill>
                  <a:schemeClr val="tx1"/>
                </a:solidFill>
                <a:latin typeface="Arial Narrow" charset="0"/>
                <a:ea typeface="ＭＳ Ｐゴシック" charset="0"/>
              </a:defRPr>
            </a:lvl9pPr>
          </a:lstStyle>
          <a:p>
            <a:pPr algn="ctr" eaLnBrk="1" hangingPunct="1">
              <a:spcBef>
                <a:spcPct val="50000"/>
              </a:spcBef>
            </a:pPr>
            <a:r>
              <a:rPr lang="en-US" b="1" dirty="0" smtClean="0">
                <a:solidFill>
                  <a:srgbClr val="FFFFFF"/>
                </a:solidFill>
                <a:latin typeface="Arial" charset="0"/>
                <a:cs typeface="Arial" charset="0"/>
              </a:rPr>
              <a:t>Earth Venture Mission Schedule</a:t>
            </a:r>
          </a:p>
        </p:txBody>
      </p:sp>
      <p:sp>
        <p:nvSpPr>
          <p:cNvPr id="13" name="Oval 4"/>
          <p:cNvSpPr/>
          <p:nvPr/>
        </p:nvSpPr>
        <p:spPr>
          <a:xfrm>
            <a:off x="623898" y="1274291"/>
            <a:ext cx="8212491" cy="49695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22860" rIns="640080" bIns="22860" numCol="1" spcCol="1270" anchor="ctr" anchorCtr="0">
            <a:noAutofit/>
          </a:bodyPr>
          <a:lstStyle/>
          <a:p>
            <a:pPr marL="0" lvl="0" indent="0" defTabSz="800100">
              <a:lnSpc>
                <a:spcPct val="90000"/>
              </a:lnSpc>
              <a:spcBef>
                <a:spcPct val="0"/>
              </a:spcBef>
              <a:spcAft>
                <a:spcPct val="35000"/>
              </a:spcAft>
            </a:pPr>
            <a:r>
              <a:rPr lang="en-US" sz="1800" b="1" kern="1200" baseline="0" dirty="0" smtClean="0">
                <a:solidFill>
                  <a:srgbClr val="5568C3"/>
                </a:solidFill>
              </a:rPr>
              <a:t>Earth Venture</a:t>
            </a:r>
            <a:r>
              <a:rPr lang="en-US" sz="1800" b="1" kern="1200" dirty="0" smtClean="0">
                <a:solidFill>
                  <a:srgbClr val="5568C3"/>
                </a:solidFill>
              </a:rPr>
              <a:t> - 1 (EV-1)</a:t>
            </a:r>
            <a:r>
              <a:rPr lang="en-US" sz="1800" kern="1200" dirty="0" smtClean="0">
                <a:solidFill>
                  <a:srgbClr val="5568C3"/>
                </a:solidFill>
              </a:rPr>
              <a:t>:</a:t>
            </a:r>
            <a:r>
              <a:rPr lang="en-US" sz="1800" dirty="0">
                <a:solidFill>
                  <a:srgbClr val="5568C3"/>
                </a:solidFill>
              </a:rPr>
              <a:t> </a:t>
            </a:r>
            <a:r>
              <a:rPr lang="en-US" sz="1800" kern="1200" spc="-50" dirty="0" smtClean="0"/>
              <a:t>Sustained Sub-Orbital Investigations</a:t>
            </a:r>
            <a:endParaRPr lang="en-US" sz="1800" kern="1200" spc="-50" dirty="0"/>
          </a:p>
        </p:txBody>
      </p:sp>
      <p:sp>
        <p:nvSpPr>
          <p:cNvPr id="11" name="Oval 6"/>
          <p:cNvSpPr/>
          <p:nvPr/>
        </p:nvSpPr>
        <p:spPr>
          <a:xfrm>
            <a:off x="623898" y="1720686"/>
            <a:ext cx="7843284" cy="42931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22860" rIns="822960" bIns="22860" numCol="1" spcCol="1270" anchor="ctr" anchorCtr="0">
            <a:noAutofit/>
          </a:bodyPr>
          <a:lstStyle/>
          <a:p>
            <a:pPr lvl="0" defTabSz="800100">
              <a:lnSpc>
                <a:spcPct val="90000"/>
              </a:lnSpc>
              <a:spcBef>
                <a:spcPct val="0"/>
              </a:spcBef>
              <a:spcAft>
                <a:spcPct val="35000"/>
              </a:spcAft>
              <a:tabLst>
                <a:tab pos="1436688" algn="l"/>
              </a:tabLst>
            </a:pPr>
            <a:r>
              <a:rPr lang="en-US" sz="1800" b="1" kern="1200" dirty="0" smtClean="0">
                <a:solidFill>
                  <a:srgbClr val="E5A716"/>
                </a:solidFill>
              </a:rPr>
              <a:t>Earth Venture - 2 (EV-2)</a:t>
            </a:r>
            <a:r>
              <a:rPr lang="en-US" sz="1800" kern="1200" dirty="0" smtClean="0">
                <a:solidFill>
                  <a:srgbClr val="E5A716"/>
                </a:solidFill>
              </a:rPr>
              <a:t>: </a:t>
            </a:r>
            <a:r>
              <a:rPr lang="en-US" sz="1800" kern="1200" dirty="0" smtClean="0">
                <a:solidFill>
                  <a:srgbClr val="000000"/>
                </a:solidFill>
              </a:rPr>
              <a:t>Complete, self-contained, small missions</a:t>
            </a:r>
            <a:endParaRPr lang="en-US" sz="1800" kern="1200" dirty="0">
              <a:solidFill>
                <a:schemeClr val="bg1"/>
              </a:solidFill>
            </a:endParaRPr>
          </a:p>
        </p:txBody>
      </p:sp>
      <p:sp>
        <p:nvSpPr>
          <p:cNvPr id="9" name="Oval 8"/>
          <p:cNvSpPr/>
          <p:nvPr/>
        </p:nvSpPr>
        <p:spPr>
          <a:xfrm>
            <a:off x="623898" y="2163799"/>
            <a:ext cx="8032682" cy="55433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22860" rIns="0" bIns="22860" numCol="1" spcCol="1270" anchor="ctr" anchorCtr="0">
            <a:noAutofit/>
          </a:bodyPr>
          <a:lstStyle/>
          <a:p>
            <a:pPr lvl="0" defTabSz="800100">
              <a:lnSpc>
                <a:spcPct val="90000"/>
              </a:lnSpc>
              <a:spcBef>
                <a:spcPct val="0"/>
              </a:spcBef>
              <a:spcAft>
                <a:spcPct val="35000"/>
              </a:spcAft>
            </a:pPr>
            <a:r>
              <a:rPr lang="en-US" sz="1800" b="1" kern="1200" dirty="0" smtClean="0">
                <a:solidFill>
                  <a:srgbClr val="59945F"/>
                </a:solidFill>
              </a:rPr>
              <a:t>Earth Venture - Instrument (EV-I)</a:t>
            </a:r>
            <a:r>
              <a:rPr lang="en-US" sz="1800" kern="1200" dirty="0" smtClean="0">
                <a:solidFill>
                  <a:srgbClr val="59945F"/>
                </a:solidFill>
              </a:rPr>
              <a:t>: </a:t>
            </a:r>
            <a:r>
              <a:rPr lang="en-US" sz="1800" kern="1200" dirty="0" smtClean="0">
                <a:solidFill>
                  <a:schemeClr val="tx1"/>
                </a:solidFill>
              </a:rPr>
              <a:t>Full function, facility-class instruments Missions of Opportunity (MoO)</a:t>
            </a:r>
            <a:endParaRPr lang="en-US" sz="1800" kern="1200" dirty="0">
              <a:solidFill>
                <a:schemeClr val="tx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405784895"/>
              </p:ext>
            </p:extLst>
          </p:nvPr>
        </p:nvGraphicFramePr>
        <p:xfrm>
          <a:off x="568193" y="2838921"/>
          <a:ext cx="8016777" cy="3109198"/>
        </p:xfrm>
        <a:graphic>
          <a:graphicData uri="http://schemas.openxmlformats.org/drawingml/2006/table">
            <a:tbl>
              <a:tblPr/>
              <a:tblGrid>
                <a:gridCol w="1312513"/>
                <a:gridCol w="1820480"/>
                <a:gridCol w="1627928"/>
                <a:gridCol w="1627928"/>
                <a:gridCol w="1627928"/>
              </a:tblGrid>
              <a:tr h="239887">
                <a:tc>
                  <a:txBody>
                    <a:bodyPr/>
                    <a:lstStyle/>
                    <a:p>
                      <a:pPr algn="ctr" fontAlgn="b"/>
                      <a:r>
                        <a:rPr lang="en-US" sz="1600" b="1" i="0" u="none" strike="noStrike" dirty="0">
                          <a:solidFill>
                            <a:srgbClr val="000000"/>
                          </a:solidFill>
                          <a:latin typeface="Arial"/>
                          <a:cs typeface="Arial"/>
                        </a:rPr>
                        <a:t>EV </a:t>
                      </a:r>
                      <a:endParaRPr lang="en-US" sz="1600" b="1" i="0" u="none" strike="noStrike" dirty="0" smtClean="0">
                        <a:solidFill>
                          <a:srgbClr val="000000"/>
                        </a:solidFill>
                        <a:latin typeface="Arial"/>
                        <a:cs typeface="Arial"/>
                      </a:endParaRPr>
                    </a:p>
                    <a:p>
                      <a:pPr algn="ctr" fontAlgn="b"/>
                      <a:r>
                        <a:rPr lang="en-US" sz="1600" b="1" i="0" u="none" strike="noStrike" dirty="0" smtClean="0">
                          <a:solidFill>
                            <a:srgbClr val="000000"/>
                          </a:solidFill>
                          <a:latin typeface="Arial"/>
                          <a:cs typeface="Arial"/>
                        </a:rPr>
                        <a:t>Schedule</a:t>
                      </a:r>
                      <a:endParaRPr lang="en-US" sz="1600" b="1" i="0" u="none" strike="noStrike" dirty="0">
                        <a:solidFill>
                          <a:srgbClr val="000000"/>
                        </a:solidFill>
                        <a:latin typeface="Arial"/>
                        <a:cs typeface="Arial"/>
                      </a:endParaRP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1" i="0" u="none" strike="noStrike" dirty="0" smtClean="0">
                          <a:solidFill>
                            <a:srgbClr val="000000"/>
                          </a:solidFill>
                          <a:latin typeface="Arial"/>
                          <a:cs typeface="Arial"/>
                        </a:rPr>
                        <a:t>Type</a:t>
                      </a:r>
                    </a:p>
                  </a:txBody>
                  <a:tcPr marL="14068" marR="14068" marT="14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1" i="0" u="none" strike="noStrike" dirty="0">
                          <a:solidFill>
                            <a:srgbClr val="000000"/>
                          </a:solidFill>
                          <a:latin typeface="Arial"/>
                          <a:cs typeface="Arial"/>
                        </a:rPr>
                        <a:t>Solicitation</a:t>
                      </a:r>
                    </a:p>
                  </a:txBody>
                  <a:tcPr marL="14068" marR="14068" marT="14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1" i="0" u="none" strike="noStrike" dirty="0">
                          <a:solidFill>
                            <a:srgbClr val="000000"/>
                          </a:solidFill>
                          <a:latin typeface="Arial"/>
                          <a:cs typeface="Arial"/>
                        </a:rPr>
                        <a:t>Selection</a:t>
                      </a:r>
                    </a:p>
                  </a:txBody>
                  <a:tcPr marL="14068" marR="14068" marT="14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1" i="0" u="none" strike="noStrike" dirty="0">
                          <a:solidFill>
                            <a:srgbClr val="000000"/>
                          </a:solidFill>
                          <a:latin typeface="Arial"/>
                          <a:cs typeface="Arial"/>
                        </a:rPr>
                        <a:t>Launch/Delivery</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60745">
                <a:tc>
                  <a:txBody>
                    <a:bodyPr/>
                    <a:lstStyle/>
                    <a:p>
                      <a:pPr algn="ctr" fontAlgn="b"/>
                      <a:r>
                        <a:rPr lang="en-US" sz="1600" b="0" i="0" u="none" strike="noStrike" dirty="0" smtClean="0">
                          <a:solidFill>
                            <a:srgbClr val="000000"/>
                          </a:solidFill>
                          <a:latin typeface="Arial"/>
                          <a:cs typeface="Arial"/>
                        </a:rPr>
                        <a:t>EV</a:t>
                      </a:r>
                      <a:r>
                        <a:rPr lang="en-US" sz="1600" b="0" i="0" u="none" strike="noStrike" dirty="0">
                          <a:solidFill>
                            <a:srgbClr val="000000"/>
                          </a:solidFill>
                          <a:latin typeface="Arial"/>
                          <a:cs typeface="Arial"/>
                        </a:rPr>
                        <a:t>-1</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68C3"/>
                    </a:solidFill>
                  </a:tcPr>
                </a:tc>
                <a:tc>
                  <a:txBody>
                    <a:bodyPr/>
                    <a:lstStyle/>
                    <a:p>
                      <a:pPr algn="ctr" fontAlgn="b"/>
                      <a:r>
                        <a:rPr lang="en-US" sz="1600" b="0" i="0" u="none" strike="noStrike" dirty="0">
                          <a:solidFill>
                            <a:srgbClr val="000000"/>
                          </a:solidFill>
                          <a:latin typeface="Arial"/>
                          <a:cs typeface="Arial"/>
                        </a:rPr>
                        <a:t>Suborbital</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68C3"/>
                    </a:solidFill>
                  </a:tcPr>
                </a:tc>
                <a:tc>
                  <a:txBody>
                    <a:bodyPr/>
                    <a:lstStyle/>
                    <a:p>
                      <a:pPr algn="ctr" fontAlgn="b"/>
                      <a:r>
                        <a:rPr lang="en-US" sz="1600" b="0" i="0" u="none" strike="noStrike" dirty="0">
                          <a:solidFill>
                            <a:srgbClr val="000000"/>
                          </a:solidFill>
                          <a:latin typeface="Arial"/>
                          <a:cs typeface="Arial"/>
                        </a:rPr>
                        <a:t>2009</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68C3"/>
                    </a:solidFill>
                  </a:tcPr>
                </a:tc>
                <a:tc>
                  <a:txBody>
                    <a:bodyPr/>
                    <a:lstStyle/>
                    <a:p>
                      <a:pPr algn="ctr" fontAlgn="b"/>
                      <a:r>
                        <a:rPr lang="en-US" sz="1600" b="0" i="0" u="none" strike="noStrike" dirty="0">
                          <a:solidFill>
                            <a:srgbClr val="000000"/>
                          </a:solidFill>
                          <a:latin typeface="Arial"/>
                          <a:cs typeface="Arial"/>
                        </a:rPr>
                        <a:t>2010</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68C3"/>
                    </a:solidFill>
                  </a:tcPr>
                </a:tc>
                <a:tc>
                  <a:txBody>
                    <a:bodyPr/>
                    <a:lstStyle/>
                    <a:p>
                      <a:pPr algn="ctr" fontAlgn="b"/>
                      <a:r>
                        <a:rPr lang="en-US" sz="1600" b="0" i="0" u="none" strike="noStrike" dirty="0">
                          <a:solidFill>
                            <a:srgbClr val="000000"/>
                          </a:solidFill>
                          <a:latin typeface="Arial"/>
                          <a:cs typeface="Arial"/>
                        </a:rPr>
                        <a:t> </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68C3"/>
                    </a:solidFill>
                  </a:tcPr>
                </a:tc>
              </a:tr>
              <a:tr h="260745">
                <a:tc>
                  <a:txBody>
                    <a:bodyPr/>
                    <a:lstStyle/>
                    <a:p>
                      <a:pPr algn="ctr" fontAlgn="b"/>
                      <a:r>
                        <a:rPr lang="en-US" sz="1600" b="0" i="0" u="none" strike="noStrike" dirty="0">
                          <a:solidFill>
                            <a:srgbClr val="000000"/>
                          </a:solidFill>
                          <a:latin typeface="Arial"/>
                          <a:cs typeface="Arial"/>
                        </a:rPr>
                        <a:t>EV-2</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A817"/>
                    </a:solidFill>
                  </a:tcPr>
                </a:tc>
                <a:tc>
                  <a:txBody>
                    <a:bodyPr/>
                    <a:lstStyle/>
                    <a:p>
                      <a:pPr algn="ctr" fontAlgn="b"/>
                      <a:r>
                        <a:rPr lang="en-US" sz="1600" b="0" i="0" u="none" strike="noStrike" dirty="0">
                          <a:solidFill>
                            <a:srgbClr val="000000"/>
                          </a:solidFill>
                          <a:latin typeface="Arial"/>
                          <a:cs typeface="Arial"/>
                        </a:rPr>
                        <a:t>Full Orbital</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A817"/>
                    </a:solidFill>
                  </a:tcPr>
                </a:tc>
                <a:tc>
                  <a:txBody>
                    <a:bodyPr/>
                    <a:lstStyle/>
                    <a:p>
                      <a:pPr algn="ctr" fontAlgn="b"/>
                      <a:r>
                        <a:rPr lang="en-US" sz="1600" b="0" i="0" u="none" strike="noStrike" dirty="0">
                          <a:solidFill>
                            <a:srgbClr val="000000"/>
                          </a:solidFill>
                          <a:latin typeface="Arial"/>
                          <a:cs typeface="Arial"/>
                        </a:rPr>
                        <a:t>2011</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A817"/>
                    </a:solidFill>
                  </a:tcPr>
                </a:tc>
                <a:tc>
                  <a:txBody>
                    <a:bodyPr/>
                    <a:lstStyle/>
                    <a:p>
                      <a:pPr algn="ctr" fontAlgn="b"/>
                      <a:r>
                        <a:rPr lang="en-US" sz="1600" b="0" i="0" u="none" strike="noStrike" dirty="0">
                          <a:solidFill>
                            <a:srgbClr val="000000"/>
                          </a:solidFill>
                          <a:latin typeface="Arial"/>
                          <a:cs typeface="Arial"/>
                        </a:rPr>
                        <a:t>2012</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A817"/>
                    </a:solidFill>
                  </a:tcPr>
                </a:tc>
                <a:tc>
                  <a:txBody>
                    <a:bodyPr/>
                    <a:lstStyle/>
                    <a:p>
                      <a:pPr algn="ctr" fontAlgn="b"/>
                      <a:r>
                        <a:rPr lang="en-US" sz="1600" b="0" i="0" u="none" strike="noStrike" dirty="0">
                          <a:solidFill>
                            <a:srgbClr val="000000"/>
                          </a:solidFill>
                          <a:latin typeface="Arial"/>
                          <a:cs typeface="Arial"/>
                        </a:rPr>
                        <a:t>LRD ~2016</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A817"/>
                    </a:solidFill>
                  </a:tcPr>
                </a:tc>
              </a:tr>
              <a:tr h="260745">
                <a:tc>
                  <a:txBody>
                    <a:bodyPr/>
                    <a:lstStyle/>
                    <a:p>
                      <a:pPr algn="ctr" fontAlgn="b"/>
                      <a:r>
                        <a:rPr lang="en-US" sz="1600" b="0" i="0" u="none" strike="noStrike" dirty="0">
                          <a:solidFill>
                            <a:srgbClr val="000000"/>
                          </a:solidFill>
                          <a:latin typeface="Arial"/>
                          <a:cs typeface="Arial"/>
                        </a:rPr>
                        <a:t>EV-I1</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Instrument Only</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2012</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2012</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Del ~2016</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r>
              <a:tr h="260745">
                <a:tc>
                  <a:txBody>
                    <a:bodyPr/>
                    <a:lstStyle/>
                    <a:p>
                      <a:pPr algn="ctr" fontAlgn="b"/>
                      <a:r>
                        <a:rPr lang="en-US" sz="1600" b="0" i="0" u="none" strike="noStrike" dirty="0">
                          <a:solidFill>
                            <a:srgbClr val="000000"/>
                          </a:solidFill>
                          <a:latin typeface="Arial"/>
                          <a:cs typeface="Arial"/>
                        </a:rPr>
                        <a:t>EV-I2</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Instrument Only</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2013</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2014</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Del ~2018</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r>
              <a:tr h="260745">
                <a:tc>
                  <a:txBody>
                    <a:bodyPr/>
                    <a:lstStyle/>
                    <a:p>
                      <a:pPr algn="ctr" fontAlgn="b"/>
                      <a:r>
                        <a:rPr lang="en-US" sz="1600" b="0" i="0" u="none" strike="noStrike" dirty="0">
                          <a:solidFill>
                            <a:srgbClr val="000000"/>
                          </a:solidFill>
                          <a:latin typeface="Arial"/>
                          <a:cs typeface="Arial"/>
                        </a:rPr>
                        <a:t>EV-3</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68C3"/>
                    </a:solidFill>
                  </a:tcPr>
                </a:tc>
                <a:tc>
                  <a:txBody>
                    <a:bodyPr/>
                    <a:lstStyle/>
                    <a:p>
                      <a:pPr algn="ctr" fontAlgn="b"/>
                      <a:r>
                        <a:rPr lang="en-US" sz="1600" b="0" i="0" u="none" strike="noStrike" dirty="0">
                          <a:solidFill>
                            <a:srgbClr val="000000"/>
                          </a:solidFill>
                          <a:latin typeface="Arial"/>
                          <a:cs typeface="Arial"/>
                        </a:rPr>
                        <a:t>Suborbital</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68C3"/>
                    </a:solidFill>
                  </a:tcPr>
                </a:tc>
                <a:tc>
                  <a:txBody>
                    <a:bodyPr/>
                    <a:lstStyle/>
                    <a:p>
                      <a:pPr algn="ctr" fontAlgn="b"/>
                      <a:r>
                        <a:rPr lang="en-US" sz="1600" b="0" i="0" u="none" strike="noStrike" dirty="0">
                          <a:solidFill>
                            <a:srgbClr val="000000"/>
                          </a:solidFill>
                          <a:latin typeface="Arial"/>
                          <a:cs typeface="Arial"/>
                        </a:rPr>
                        <a:t>2013</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68C3"/>
                    </a:solidFill>
                  </a:tcPr>
                </a:tc>
                <a:tc>
                  <a:txBody>
                    <a:bodyPr/>
                    <a:lstStyle/>
                    <a:p>
                      <a:pPr algn="ctr" fontAlgn="b"/>
                      <a:r>
                        <a:rPr lang="en-US" sz="1600" b="0" i="0" u="none" strike="noStrike" dirty="0">
                          <a:solidFill>
                            <a:srgbClr val="000000"/>
                          </a:solidFill>
                          <a:latin typeface="Arial"/>
                          <a:cs typeface="Arial"/>
                        </a:rPr>
                        <a:t>2014</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68C3"/>
                    </a:solidFill>
                  </a:tcPr>
                </a:tc>
                <a:tc>
                  <a:txBody>
                    <a:bodyPr/>
                    <a:lstStyle/>
                    <a:p>
                      <a:pPr algn="ctr" fontAlgn="b"/>
                      <a:r>
                        <a:rPr lang="en-US" sz="1600" b="0" i="0" u="none" strike="noStrike" dirty="0">
                          <a:solidFill>
                            <a:srgbClr val="000000"/>
                          </a:solidFill>
                          <a:latin typeface="Arial"/>
                          <a:cs typeface="Arial"/>
                        </a:rPr>
                        <a:t> </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68C3"/>
                    </a:solidFill>
                  </a:tcPr>
                </a:tc>
              </a:tr>
              <a:tr h="260745">
                <a:tc>
                  <a:txBody>
                    <a:bodyPr/>
                    <a:lstStyle/>
                    <a:p>
                      <a:pPr algn="ctr" fontAlgn="b"/>
                      <a:r>
                        <a:rPr lang="en-US" sz="1600" b="0" i="0" u="none" strike="noStrike" dirty="0">
                          <a:solidFill>
                            <a:srgbClr val="000000"/>
                          </a:solidFill>
                          <a:latin typeface="Arial"/>
                          <a:cs typeface="Arial"/>
                        </a:rPr>
                        <a:t>EV-I3</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Instrument Only</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2014</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2015</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Del ~2019</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r>
              <a:tr h="260745">
                <a:tc>
                  <a:txBody>
                    <a:bodyPr/>
                    <a:lstStyle/>
                    <a:p>
                      <a:pPr algn="ctr" fontAlgn="b"/>
                      <a:r>
                        <a:rPr lang="en-US" sz="1600" b="0" i="0" u="none" strike="noStrike" dirty="0">
                          <a:solidFill>
                            <a:srgbClr val="000000"/>
                          </a:solidFill>
                          <a:latin typeface="Arial"/>
                          <a:cs typeface="Arial"/>
                        </a:rPr>
                        <a:t>EV-I4</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Instrument Only</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2015</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2016</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Del ~2020</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r>
              <a:tr h="260745">
                <a:tc>
                  <a:txBody>
                    <a:bodyPr/>
                    <a:lstStyle/>
                    <a:p>
                      <a:pPr algn="ctr" fontAlgn="b"/>
                      <a:r>
                        <a:rPr lang="en-US" sz="1600" b="0" i="0" u="none" strike="noStrike" dirty="0">
                          <a:solidFill>
                            <a:srgbClr val="000000"/>
                          </a:solidFill>
                          <a:latin typeface="Arial"/>
                          <a:cs typeface="Arial"/>
                        </a:rPr>
                        <a:t>EV-4</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AF42"/>
                    </a:solidFill>
                  </a:tcPr>
                </a:tc>
                <a:tc>
                  <a:txBody>
                    <a:bodyPr/>
                    <a:lstStyle/>
                    <a:p>
                      <a:pPr algn="ctr" fontAlgn="b"/>
                      <a:r>
                        <a:rPr lang="en-US" sz="1600" b="0" i="0" u="none" strike="noStrike" dirty="0">
                          <a:solidFill>
                            <a:srgbClr val="000000"/>
                          </a:solidFill>
                          <a:latin typeface="Arial"/>
                          <a:cs typeface="Arial"/>
                        </a:rPr>
                        <a:t>Full Orbital</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AF42"/>
                    </a:solidFill>
                  </a:tcPr>
                </a:tc>
                <a:tc>
                  <a:txBody>
                    <a:bodyPr/>
                    <a:lstStyle/>
                    <a:p>
                      <a:pPr algn="ctr" fontAlgn="b"/>
                      <a:r>
                        <a:rPr lang="en-US" sz="1600" b="0" i="0" u="none" strike="noStrike" dirty="0">
                          <a:solidFill>
                            <a:srgbClr val="000000"/>
                          </a:solidFill>
                          <a:latin typeface="Arial"/>
                          <a:cs typeface="Arial"/>
                        </a:rPr>
                        <a:t>2015</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AF42"/>
                    </a:solidFill>
                  </a:tcPr>
                </a:tc>
                <a:tc>
                  <a:txBody>
                    <a:bodyPr/>
                    <a:lstStyle/>
                    <a:p>
                      <a:pPr algn="ctr" fontAlgn="b"/>
                      <a:r>
                        <a:rPr lang="en-US" sz="1600" b="0" i="0" u="none" strike="noStrike" dirty="0">
                          <a:solidFill>
                            <a:srgbClr val="000000"/>
                          </a:solidFill>
                          <a:latin typeface="Arial"/>
                          <a:cs typeface="Arial"/>
                        </a:rPr>
                        <a:t>2016</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AF42"/>
                    </a:solidFill>
                  </a:tcPr>
                </a:tc>
                <a:tc>
                  <a:txBody>
                    <a:bodyPr/>
                    <a:lstStyle/>
                    <a:p>
                      <a:pPr algn="ctr" fontAlgn="b"/>
                      <a:r>
                        <a:rPr lang="en-US" sz="1600" b="0" i="0" u="none" strike="noStrike" dirty="0">
                          <a:solidFill>
                            <a:srgbClr val="000000"/>
                          </a:solidFill>
                          <a:latin typeface="Arial"/>
                          <a:cs typeface="Arial"/>
                        </a:rPr>
                        <a:t>LRD ~2021</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AF42"/>
                    </a:solidFill>
                  </a:tcPr>
                </a:tc>
              </a:tr>
              <a:tr h="260745">
                <a:tc>
                  <a:txBody>
                    <a:bodyPr/>
                    <a:lstStyle/>
                    <a:p>
                      <a:pPr algn="ctr" fontAlgn="b"/>
                      <a:r>
                        <a:rPr lang="en-US" sz="1600" b="0" i="0" u="none" strike="noStrike" dirty="0">
                          <a:solidFill>
                            <a:srgbClr val="000000"/>
                          </a:solidFill>
                          <a:latin typeface="Arial"/>
                          <a:cs typeface="Arial"/>
                        </a:rPr>
                        <a:t>EV-I5</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Instrument Only</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2016</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2017</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Del ~2021</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r>
              <a:tr h="260745">
                <a:tc>
                  <a:txBody>
                    <a:bodyPr/>
                    <a:lstStyle/>
                    <a:p>
                      <a:pPr algn="ctr" fontAlgn="b"/>
                      <a:r>
                        <a:rPr lang="en-US" sz="1600" b="0" i="0" u="none" strike="noStrike" dirty="0">
                          <a:solidFill>
                            <a:srgbClr val="000000"/>
                          </a:solidFill>
                          <a:latin typeface="Arial"/>
                          <a:cs typeface="Arial"/>
                        </a:rPr>
                        <a:t>EV-I6</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Instrument Only</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2017</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2018</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c>
                  <a:txBody>
                    <a:bodyPr/>
                    <a:lstStyle/>
                    <a:p>
                      <a:pPr algn="ctr" fontAlgn="b"/>
                      <a:r>
                        <a:rPr lang="en-US" sz="1600" b="0" i="0" u="none" strike="noStrike" dirty="0">
                          <a:solidFill>
                            <a:srgbClr val="000000"/>
                          </a:solidFill>
                          <a:latin typeface="Arial"/>
                          <a:cs typeface="Arial"/>
                        </a:rPr>
                        <a:t>Del ~2022</a:t>
                      </a:r>
                    </a:p>
                  </a:txBody>
                  <a:tcPr marL="14068" marR="14068" marT="14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45F"/>
                    </a:solidFill>
                  </a:tcPr>
                </a:tc>
              </a:tr>
            </a:tbl>
          </a:graphicData>
        </a:graphic>
      </p:graphicFrame>
    </p:spTree>
    <p:extLst>
      <p:ext uri="{BB962C8B-B14F-4D97-AF65-F5344CB8AC3E}">
        <p14:creationId xmlns:p14="http://schemas.microsoft.com/office/powerpoint/2010/main" val="342139575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15452" y="5975192"/>
            <a:ext cx="1154576" cy="863564"/>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endParaRPr>
          </a:p>
        </p:txBody>
      </p:sp>
      <p:sp>
        <p:nvSpPr>
          <p:cNvPr id="29" name="Rectangle 12"/>
          <p:cNvSpPr>
            <a:spLocks noChangeArrowheads="1"/>
          </p:cNvSpPr>
          <p:nvPr/>
        </p:nvSpPr>
        <p:spPr bwMode="auto">
          <a:xfrm>
            <a:off x="375228" y="4797443"/>
            <a:ext cx="8510574" cy="869845"/>
          </a:xfrm>
          <a:prstGeom prst="rect">
            <a:avLst/>
          </a:prstGeom>
          <a:gradFill flip="none" rotWithShape="1">
            <a:gsLst>
              <a:gs pos="0">
                <a:srgbClr val="87BF5E"/>
              </a:gs>
              <a:gs pos="100000">
                <a:srgbClr val="FFFFFF">
                  <a:alpha val="24000"/>
                </a:srgbClr>
              </a:gs>
            </a:gsLst>
            <a:lin ang="5400000" scaled="0"/>
            <a:tileRect/>
          </a:gradFill>
          <a:ln>
            <a:solidFill>
              <a:srgbClr val="008000"/>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eaLnBrk="0" hangingPunct="0">
              <a:defRPr/>
            </a:pPr>
            <a:endParaRPr lang="en-US" dirty="0">
              <a:solidFill>
                <a:srgbClr val="000000"/>
              </a:solidFill>
              <a:latin typeface="Arial"/>
              <a:cs typeface="Arial"/>
            </a:endParaRPr>
          </a:p>
        </p:txBody>
      </p:sp>
      <p:sp>
        <p:nvSpPr>
          <p:cNvPr id="30" name="Rectangle 13"/>
          <p:cNvSpPr>
            <a:spLocks noChangeArrowheads="1"/>
          </p:cNvSpPr>
          <p:nvPr/>
        </p:nvSpPr>
        <p:spPr bwMode="auto">
          <a:xfrm>
            <a:off x="375227" y="2857575"/>
            <a:ext cx="8510575" cy="866093"/>
          </a:xfrm>
          <a:prstGeom prst="rect">
            <a:avLst/>
          </a:prstGeom>
          <a:gradFill flip="none" rotWithShape="1">
            <a:gsLst>
              <a:gs pos="0">
                <a:srgbClr val="558BB6"/>
              </a:gs>
              <a:gs pos="100000">
                <a:srgbClr val="CFEDFF">
                  <a:alpha val="49000"/>
                </a:srgbClr>
              </a:gs>
            </a:gsLst>
            <a:lin ang="5400000" scaled="0"/>
            <a:tileRect/>
          </a:gradFill>
          <a:ln>
            <a:solidFill>
              <a:srgbClr val="127587"/>
            </a:solidFill>
            <a:headEnd/>
            <a:tailEnd/>
          </a:ln>
          <a:effectLst>
            <a:outerShdw blurRad="50800" dist="38100" dir="8100000" algn="b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endParaRPr lang="en-US" dirty="0">
              <a:solidFill>
                <a:srgbClr val="000000"/>
              </a:solidFill>
              <a:latin typeface="Arial"/>
              <a:cs typeface="Arial"/>
            </a:endParaRPr>
          </a:p>
        </p:txBody>
      </p:sp>
      <p:sp>
        <p:nvSpPr>
          <p:cNvPr id="32" name="Text Box 16"/>
          <p:cNvSpPr txBox="1">
            <a:spLocks noChangeArrowheads="1"/>
          </p:cNvSpPr>
          <p:nvPr/>
        </p:nvSpPr>
        <p:spPr bwMode="auto">
          <a:xfrm>
            <a:off x="1579650" y="2908011"/>
            <a:ext cx="7135302" cy="738664"/>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1400" b="1" dirty="0">
                <a:solidFill>
                  <a:srgbClr val="000000"/>
                </a:solidFill>
                <a:latin typeface="Arial" charset="0"/>
                <a:ea typeface="Arial" charset="0"/>
                <a:cs typeface="Arial" charset="0"/>
              </a:rPr>
              <a:t>Instrument Incubator Program (IIP)</a:t>
            </a:r>
            <a:r>
              <a:rPr lang="en-US" sz="1400" dirty="0">
                <a:solidFill>
                  <a:srgbClr val="000000"/>
                </a:solidFill>
                <a:latin typeface="Arial" charset="0"/>
                <a:ea typeface="Arial" charset="0"/>
                <a:cs typeface="Arial" charset="0"/>
              </a:rPr>
              <a:t> </a:t>
            </a:r>
            <a:br>
              <a:rPr lang="en-US" sz="1400" dirty="0">
                <a:solidFill>
                  <a:srgbClr val="000000"/>
                </a:solidFill>
                <a:latin typeface="Arial" charset="0"/>
                <a:ea typeface="Arial" charset="0"/>
                <a:cs typeface="Arial" charset="0"/>
              </a:rPr>
            </a:br>
            <a:r>
              <a:rPr lang="en-US" sz="1400" dirty="0">
                <a:solidFill>
                  <a:srgbClr val="000000"/>
                </a:solidFill>
                <a:latin typeface="Arial" charset="0"/>
                <a:ea typeface="Arial" charset="0"/>
                <a:cs typeface="Arial" charset="0"/>
              </a:rPr>
              <a:t>provides robust new instruments and measurement </a:t>
            </a:r>
            <a:r>
              <a:rPr lang="en-US" sz="1400" dirty="0" smtClean="0">
                <a:solidFill>
                  <a:srgbClr val="000000"/>
                </a:solidFill>
                <a:latin typeface="Arial" charset="0"/>
                <a:ea typeface="Arial" charset="0"/>
                <a:cs typeface="Arial" charset="0"/>
              </a:rPr>
              <a:t>techniques</a:t>
            </a:r>
            <a:br>
              <a:rPr lang="en-US" sz="1400" dirty="0" smtClean="0">
                <a:solidFill>
                  <a:srgbClr val="000000"/>
                </a:solidFill>
                <a:latin typeface="Arial" charset="0"/>
                <a:ea typeface="Arial" charset="0"/>
                <a:cs typeface="Arial" charset="0"/>
              </a:rPr>
            </a:br>
            <a:r>
              <a:rPr lang="en-US" sz="1400" i="1" dirty="0" smtClean="0">
                <a:solidFill>
                  <a:srgbClr val="000000"/>
                </a:solidFill>
                <a:latin typeface="Arial" charset="0"/>
                <a:ea typeface="Arial" charset="0"/>
                <a:cs typeface="Arial" charset="0"/>
              </a:rPr>
              <a:t>16 new projects added in FY11 (total funding approximately $67M over 3 years)</a:t>
            </a:r>
            <a:endParaRPr lang="en-US" sz="1400" i="1" dirty="0">
              <a:solidFill>
                <a:srgbClr val="000000"/>
              </a:solidFill>
              <a:latin typeface="Arial" charset="0"/>
              <a:ea typeface="Arial" charset="0"/>
              <a:cs typeface="Arial" charset="0"/>
            </a:endParaRPr>
          </a:p>
        </p:txBody>
      </p:sp>
      <p:sp>
        <p:nvSpPr>
          <p:cNvPr id="33" name="Text Box 17"/>
          <p:cNvSpPr txBox="1">
            <a:spLocks noChangeArrowheads="1"/>
          </p:cNvSpPr>
          <p:nvPr/>
        </p:nvSpPr>
        <p:spPr bwMode="auto">
          <a:xfrm>
            <a:off x="1577910" y="4755196"/>
            <a:ext cx="7504743" cy="954107"/>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1400" b="1" dirty="0">
                <a:solidFill>
                  <a:srgbClr val="000000"/>
                </a:solidFill>
                <a:latin typeface="Arial" charset="0"/>
                <a:ea typeface="Arial" charset="0"/>
                <a:cs typeface="Arial" charset="0"/>
              </a:rPr>
              <a:t>Advanced Information Systems Technology (AIST)</a:t>
            </a:r>
            <a:r>
              <a:rPr lang="en-US" sz="1400" dirty="0">
                <a:solidFill>
                  <a:srgbClr val="000000"/>
                </a:solidFill>
                <a:latin typeface="Arial" charset="0"/>
                <a:ea typeface="Arial" charset="0"/>
                <a:cs typeface="Arial" charset="0"/>
              </a:rPr>
              <a:t> </a:t>
            </a:r>
            <a:br>
              <a:rPr lang="en-US" sz="1400" dirty="0">
                <a:solidFill>
                  <a:srgbClr val="000000"/>
                </a:solidFill>
                <a:latin typeface="Arial" charset="0"/>
                <a:ea typeface="Arial" charset="0"/>
                <a:cs typeface="Arial" charset="0"/>
              </a:rPr>
            </a:br>
            <a:r>
              <a:rPr lang="en-US" sz="1400" dirty="0">
                <a:solidFill>
                  <a:srgbClr val="000000"/>
                </a:solidFill>
                <a:latin typeface="Arial" charset="0"/>
                <a:ea typeface="Arial" charset="0"/>
                <a:cs typeface="Arial" charset="0"/>
              </a:rPr>
              <a:t>provides innovative on-orbit and ground capabilities for communication, processing, and management of remotely sensed data and the efficient generation of data products </a:t>
            </a:r>
            <a:r>
              <a:rPr lang="en-US" sz="1400" dirty="0" smtClean="0">
                <a:solidFill>
                  <a:srgbClr val="000000"/>
                </a:solidFill>
                <a:latin typeface="Arial" charset="0"/>
                <a:ea typeface="Arial" charset="0"/>
                <a:cs typeface="Arial" charset="0"/>
              </a:rPr>
              <a:t/>
            </a:r>
            <a:br>
              <a:rPr lang="en-US" sz="1400" dirty="0" smtClean="0">
                <a:solidFill>
                  <a:srgbClr val="000000"/>
                </a:solidFill>
                <a:latin typeface="Arial" charset="0"/>
                <a:ea typeface="Arial" charset="0"/>
                <a:cs typeface="Arial" charset="0"/>
              </a:rPr>
            </a:br>
            <a:r>
              <a:rPr lang="en-US" sz="1400" i="1" dirty="0" smtClean="0">
                <a:solidFill>
                  <a:srgbClr val="000000"/>
                </a:solidFill>
                <a:latin typeface="Arial" charset="0"/>
                <a:ea typeface="Arial" charset="0"/>
                <a:cs typeface="Arial" charset="0"/>
              </a:rPr>
              <a:t>18 </a:t>
            </a:r>
            <a:r>
              <a:rPr lang="en-US" sz="1400" i="1" dirty="0">
                <a:solidFill>
                  <a:srgbClr val="000000"/>
                </a:solidFill>
                <a:latin typeface="Arial" charset="0"/>
                <a:ea typeface="Arial" charset="0"/>
                <a:cs typeface="Arial" charset="0"/>
              </a:rPr>
              <a:t>new projects added in </a:t>
            </a:r>
            <a:r>
              <a:rPr lang="en-US" sz="1400" i="1" dirty="0" smtClean="0">
                <a:solidFill>
                  <a:srgbClr val="000000"/>
                </a:solidFill>
                <a:latin typeface="Arial" charset="0"/>
                <a:ea typeface="Arial" charset="0"/>
                <a:cs typeface="Arial" charset="0"/>
              </a:rPr>
              <a:t>FY12 </a:t>
            </a:r>
            <a:r>
              <a:rPr lang="en-US" sz="1400" i="1" dirty="0">
                <a:solidFill>
                  <a:srgbClr val="000000"/>
                </a:solidFill>
                <a:latin typeface="Arial" charset="0"/>
                <a:ea typeface="Arial" charset="0"/>
                <a:cs typeface="Arial" charset="0"/>
              </a:rPr>
              <a:t>(total funding approximately </a:t>
            </a:r>
            <a:r>
              <a:rPr lang="en-US" sz="1400" i="1" dirty="0" smtClean="0">
                <a:solidFill>
                  <a:srgbClr val="000000"/>
                </a:solidFill>
                <a:latin typeface="Arial" charset="0"/>
                <a:ea typeface="Arial" charset="0"/>
                <a:cs typeface="Arial" charset="0"/>
              </a:rPr>
              <a:t>$23M </a:t>
            </a:r>
            <a:r>
              <a:rPr lang="en-US" sz="1400" i="1" dirty="0">
                <a:solidFill>
                  <a:srgbClr val="000000"/>
                </a:solidFill>
                <a:latin typeface="Arial" charset="0"/>
                <a:ea typeface="Arial" charset="0"/>
                <a:cs typeface="Arial" charset="0"/>
              </a:rPr>
              <a:t>over </a:t>
            </a:r>
            <a:r>
              <a:rPr lang="en-US" sz="1400" i="1" dirty="0" smtClean="0">
                <a:solidFill>
                  <a:srgbClr val="000000"/>
                </a:solidFill>
                <a:latin typeface="Arial" charset="0"/>
                <a:ea typeface="Arial" charset="0"/>
                <a:cs typeface="Arial" charset="0"/>
              </a:rPr>
              <a:t>3-4 </a:t>
            </a:r>
            <a:r>
              <a:rPr lang="en-US" sz="1400" i="1" dirty="0">
                <a:solidFill>
                  <a:srgbClr val="000000"/>
                </a:solidFill>
                <a:latin typeface="Arial" charset="0"/>
                <a:ea typeface="Arial" charset="0"/>
                <a:cs typeface="Arial" charset="0"/>
              </a:rPr>
              <a:t>years)</a:t>
            </a:r>
          </a:p>
        </p:txBody>
      </p:sp>
      <p:sp>
        <p:nvSpPr>
          <p:cNvPr id="53" name="Rectangle 52"/>
          <p:cNvSpPr/>
          <p:nvPr/>
        </p:nvSpPr>
        <p:spPr>
          <a:xfrm>
            <a:off x="0" y="1222571"/>
            <a:ext cx="9144000" cy="1404204"/>
          </a:xfrm>
          <a:prstGeom prst="rect">
            <a:avLst/>
          </a:prstGeom>
          <a:solidFill>
            <a:schemeClr val="accent1">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Helvetica"/>
              <a:cs typeface="Helvetica"/>
            </a:endParaRPr>
          </a:p>
        </p:txBody>
      </p:sp>
      <p:sp>
        <p:nvSpPr>
          <p:cNvPr id="8" name="Title 1"/>
          <p:cNvSpPr txBox="1">
            <a:spLocks/>
          </p:cNvSpPr>
          <p:nvPr/>
        </p:nvSpPr>
        <p:spPr bwMode="auto">
          <a:xfrm>
            <a:off x="729814" y="76200"/>
            <a:ext cx="6969171" cy="771525"/>
          </a:xfrm>
          <a:prstGeom prst="rect">
            <a:avLst/>
          </a:prstGeom>
          <a:noFill/>
          <a:ln w="9525">
            <a:noFill/>
            <a:miter lim="800000"/>
            <a:headEnd/>
            <a:tailEnd/>
          </a:ln>
          <a:effectLst>
            <a:outerShdw blurRad="63500" dist="29783" dir="3885598" algn="ctr" rotWithShape="0">
              <a:schemeClr val="tx1">
                <a:alpha val="74998"/>
              </a:schemeClr>
            </a:outerShdw>
          </a:effectLst>
        </p:spPr>
        <p:txBody>
          <a:bodyPr anchor="ctr">
            <a:prstTxWarp prst="textNoShape">
              <a:avLst/>
            </a:prstTxWarp>
          </a:bodyPr>
          <a:lstStyle/>
          <a:p>
            <a:pPr eaLnBrk="0" hangingPunct="0">
              <a:lnSpc>
                <a:spcPct val="85000"/>
              </a:lnSpc>
              <a:defRPr/>
            </a:pPr>
            <a:r>
              <a:rPr lang="en-US" b="1" dirty="0" smtClean="0">
                <a:solidFill>
                  <a:srgbClr val="FFFFFF"/>
                </a:solidFill>
                <a:latin typeface="Arial" charset="0"/>
                <a:ea typeface="Arial" charset="0"/>
                <a:cs typeface="Arial" charset="0"/>
              </a:rPr>
              <a:t>Technology Program Overview</a:t>
            </a:r>
          </a:p>
        </p:txBody>
      </p:sp>
      <p:sp>
        <p:nvSpPr>
          <p:cNvPr id="61" name="TextBox 60"/>
          <p:cNvSpPr txBox="1"/>
          <p:nvPr/>
        </p:nvSpPr>
        <p:spPr>
          <a:xfrm>
            <a:off x="89816" y="1274859"/>
            <a:ext cx="8763136" cy="1350370"/>
          </a:xfrm>
          <a:prstGeom prst="rect">
            <a:avLst/>
          </a:prstGeom>
          <a:noFill/>
        </p:spPr>
        <p:txBody>
          <a:bodyPr wrap="square" rtlCol="0">
            <a:spAutoFit/>
          </a:bodyPr>
          <a:lstStyle/>
          <a:p>
            <a:pPr>
              <a:lnSpc>
                <a:spcPct val="85000"/>
              </a:lnSpc>
              <a:spcBef>
                <a:spcPts val="0"/>
              </a:spcBef>
              <a:spcAft>
                <a:spcPts val="1200"/>
              </a:spcAft>
              <a:buClr>
                <a:srgbClr val="000000"/>
              </a:buClr>
              <a:defRPr/>
            </a:pPr>
            <a:r>
              <a:rPr lang="en-US" sz="1400" i="1" kern="0" dirty="0" smtClean="0">
                <a:solidFill>
                  <a:srgbClr val="000000"/>
                </a:solidFill>
                <a:latin typeface="Arial"/>
                <a:ea typeface="MS PGothic" pitchFamily="34" charset="-128"/>
                <a:cs typeface="Arial"/>
              </a:rPr>
              <a:t>The Earth Science Technology Office (ESTO) </a:t>
            </a:r>
            <a:r>
              <a:rPr lang="en-US" sz="1400" kern="0" dirty="0" smtClean="0">
                <a:solidFill>
                  <a:srgbClr val="000000"/>
                </a:solidFill>
                <a:latin typeface="Arial"/>
                <a:ea typeface="MS PGothic" pitchFamily="34" charset="-128"/>
                <a:cs typeface="Arial"/>
              </a:rPr>
              <a:t>is a </a:t>
            </a:r>
            <a:r>
              <a:rPr lang="en-US" sz="1400" b="1" i="1" kern="0" dirty="0" smtClean="0">
                <a:solidFill>
                  <a:srgbClr val="000000"/>
                </a:solidFill>
                <a:latin typeface="Arial"/>
                <a:ea typeface="MS PGothic" pitchFamily="34" charset="-128"/>
                <a:cs typeface="Arial"/>
              </a:rPr>
              <a:t>targeted</a:t>
            </a:r>
            <a:r>
              <a:rPr lang="en-US" sz="1400" b="1" kern="0" dirty="0" smtClean="0">
                <a:solidFill>
                  <a:srgbClr val="000000"/>
                </a:solidFill>
                <a:latin typeface="Arial"/>
                <a:ea typeface="MS PGothic" pitchFamily="34" charset="-128"/>
                <a:cs typeface="Arial"/>
              </a:rPr>
              <a:t>, </a:t>
            </a:r>
            <a:r>
              <a:rPr lang="en-US" sz="1400" b="1" i="1" kern="0" dirty="0" smtClean="0">
                <a:solidFill>
                  <a:srgbClr val="000000"/>
                </a:solidFill>
                <a:latin typeface="Arial"/>
                <a:ea typeface="MS PGothic" pitchFamily="34" charset="-128"/>
                <a:cs typeface="Arial"/>
              </a:rPr>
              <a:t>science-driven, competed, actively managed, and dynamically communicated technology program</a:t>
            </a:r>
            <a:r>
              <a:rPr lang="en-US" sz="1400" kern="0" dirty="0" smtClean="0">
                <a:solidFill>
                  <a:srgbClr val="000000"/>
                </a:solidFill>
                <a:latin typeface="Arial"/>
                <a:ea typeface="MS PGothic" pitchFamily="34" charset="-128"/>
                <a:cs typeface="Arial"/>
              </a:rPr>
              <a:t> and serves as a model for technology development. </a:t>
            </a:r>
          </a:p>
          <a:p>
            <a:pPr>
              <a:lnSpc>
                <a:spcPct val="85000"/>
              </a:lnSpc>
              <a:spcBef>
                <a:spcPts val="0"/>
              </a:spcBef>
              <a:spcAft>
                <a:spcPts val="1200"/>
              </a:spcAft>
              <a:buClr>
                <a:srgbClr val="000000"/>
              </a:buClr>
              <a:defRPr/>
            </a:pPr>
            <a:r>
              <a:rPr lang="en-US" sz="1400" kern="0" dirty="0" smtClean="0">
                <a:solidFill>
                  <a:srgbClr val="000000"/>
                </a:solidFill>
                <a:latin typeface="Arial"/>
                <a:ea typeface="MS PGothic" pitchFamily="34" charset="-128"/>
                <a:cs typeface="Arial"/>
              </a:rPr>
              <a:t>Competitive, peer-reviewed proposals enable selection of best-of-class technology investments that </a:t>
            </a:r>
            <a:r>
              <a:rPr lang="en-US" sz="1400" b="1" i="1" kern="0" dirty="0" smtClean="0">
                <a:solidFill>
                  <a:srgbClr val="000000"/>
                </a:solidFill>
                <a:latin typeface="Arial"/>
                <a:ea typeface="MS PGothic" pitchFamily="34" charset="-128"/>
                <a:cs typeface="Arial"/>
              </a:rPr>
              <a:t>retire risk </a:t>
            </a:r>
            <a:r>
              <a:rPr lang="en-US" sz="1400" kern="0" dirty="0" smtClean="0">
                <a:solidFill>
                  <a:srgbClr val="000000"/>
                </a:solidFill>
                <a:latin typeface="Arial"/>
                <a:ea typeface="MS PGothic" pitchFamily="34" charset="-128"/>
                <a:cs typeface="Arial"/>
              </a:rPr>
              <a:t>before major dollars are invested: a cost-effective approach to technology development and validation. </a:t>
            </a:r>
            <a:br>
              <a:rPr lang="en-US" sz="1400" kern="0" dirty="0" smtClean="0">
                <a:solidFill>
                  <a:srgbClr val="000000"/>
                </a:solidFill>
                <a:latin typeface="Arial"/>
                <a:ea typeface="MS PGothic" pitchFamily="34" charset="-128"/>
                <a:cs typeface="Arial"/>
              </a:rPr>
            </a:br>
            <a:r>
              <a:rPr lang="en-US" sz="1400" kern="0" dirty="0" smtClean="0">
                <a:solidFill>
                  <a:srgbClr val="000000"/>
                </a:solidFill>
                <a:latin typeface="Arial"/>
                <a:ea typeface="MS PGothic" pitchFamily="34" charset="-128"/>
                <a:cs typeface="Arial"/>
              </a:rPr>
              <a:t>ESTO investment elements include: </a:t>
            </a:r>
            <a:endParaRPr lang="en-US" sz="1400" kern="0" dirty="0">
              <a:solidFill>
                <a:srgbClr val="000000"/>
              </a:solidFill>
              <a:latin typeface="Arial"/>
              <a:ea typeface="MS PGothic" pitchFamily="34" charset="-128"/>
              <a:cs typeface="Arial"/>
            </a:endParaRPr>
          </a:p>
        </p:txBody>
      </p:sp>
      <p:sp>
        <p:nvSpPr>
          <p:cNvPr id="88" name="TextBox 87"/>
          <p:cNvSpPr txBox="1"/>
          <p:nvPr/>
        </p:nvSpPr>
        <p:spPr>
          <a:xfrm rot="16200000">
            <a:off x="-431151" y="3551449"/>
            <a:ext cx="1252664" cy="307777"/>
          </a:xfrm>
          <a:prstGeom prst="rect">
            <a:avLst/>
          </a:prstGeom>
          <a:noFill/>
        </p:spPr>
        <p:txBody>
          <a:bodyPr wrap="square" rtlCol="0">
            <a:spAutoFit/>
          </a:bodyPr>
          <a:lstStyle/>
          <a:p>
            <a:r>
              <a:rPr lang="en-US" sz="1400" b="1" dirty="0" smtClean="0">
                <a:solidFill>
                  <a:srgbClr val="1F497D"/>
                </a:solidFill>
                <a:latin typeface="Helvetica"/>
                <a:cs typeface="Helvetica"/>
              </a:rPr>
              <a:t>Observation</a:t>
            </a:r>
            <a:endParaRPr lang="en-US" sz="1400" b="1" dirty="0">
              <a:solidFill>
                <a:srgbClr val="1F497D"/>
              </a:solidFill>
              <a:latin typeface="Helvetica"/>
              <a:cs typeface="Helvetica"/>
            </a:endParaRPr>
          </a:p>
        </p:txBody>
      </p:sp>
      <p:sp>
        <p:nvSpPr>
          <p:cNvPr id="36" name="TextBox 35"/>
          <p:cNvSpPr txBox="1"/>
          <p:nvPr/>
        </p:nvSpPr>
        <p:spPr>
          <a:xfrm rot="16200000">
            <a:off x="-483912" y="4929381"/>
            <a:ext cx="1358186" cy="307777"/>
          </a:xfrm>
          <a:prstGeom prst="rect">
            <a:avLst/>
          </a:prstGeom>
          <a:noFill/>
        </p:spPr>
        <p:txBody>
          <a:bodyPr wrap="square" rtlCol="0">
            <a:spAutoFit/>
          </a:bodyPr>
          <a:lstStyle/>
          <a:p>
            <a:r>
              <a:rPr lang="en-US" sz="1400" b="1" dirty="0" smtClean="0">
                <a:solidFill>
                  <a:srgbClr val="1F497D"/>
                </a:solidFill>
                <a:latin typeface="Helvetica"/>
                <a:cs typeface="Helvetica"/>
              </a:rPr>
              <a:t>Information</a:t>
            </a:r>
            <a:endParaRPr lang="en-US" sz="1400" b="1" dirty="0">
              <a:solidFill>
                <a:srgbClr val="1F497D"/>
              </a:solidFill>
              <a:latin typeface="Helvetica"/>
              <a:cs typeface="Helvetica"/>
            </a:endParaRPr>
          </a:p>
        </p:txBody>
      </p:sp>
      <p:pic>
        <p:nvPicPr>
          <p:cNvPr id="3" name="Picture 2" descr="ob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22" y="2882727"/>
            <a:ext cx="1144424" cy="810430"/>
          </a:xfrm>
          <a:prstGeom prst="rect">
            <a:avLst/>
          </a:prstGeom>
        </p:spPr>
      </p:pic>
      <p:pic>
        <p:nvPicPr>
          <p:cNvPr id="4" name="Picture 3" descr="inf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22" y="4820563"/>
            <a:ext cx="1158836" cy="820634"/>
          </a:xfrm>
          <a:prstGeom prst="rect">
            <a:avLst/>
          </a:prstGeom>
        </p:spPr>
      </p:pic>
      <p:sp>
        <p:nvSpPr>
          <p:cNvPr id="19" name="Rectangle 13"/>
          <p:cNvSpPr>
            <a:spLocks noChangeArrowheads="1"/>
          </p:cNvSpPr>
          <p:nvPr/>
        </p:nvSpPr>
        <p:spPr bwMode="auto">
          <a:xfrm>
            <a:off x="373684" y="3760482"/>
            <a:ext cx="8510575" cy="866093"/>
          </a:xfrm>
          <a:prstGeom prst="rect">
            <a:avLst/>
          </a:prstGeom>
          <a:gradFill flip="none" rotWithShape="1">
            <a:gsLst>
              <a:gs pos="0">
                <a:srgbClr val="558BB6"/>
              </a:gs>
              <a:gs pos="100000">
                <a:srgbClr val="CFEDFF">
                  <a:alpha val="49000"/>
                </a:srgbClr>
              </a:gs>
            </a:gsLst>
            <a:lin ang="5400000" scaled="0"/>
            <a:tileRect/>
          </a:gradFill>
          <a:ln>
            <a:solidFill>
              <a:srgbClr val="127587"/>
            </a:solidFill>
            <a:headEnd/>
            <a:tailEnd/>
          </a:ln>
          <a:effectLst>
            <a:outerShdw blurRad="50800" dist="38100" dir="8100000" algn="b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endParaRPr lang="en-US" dirty="0">
              <a:solidFill>
                <a:srgbClr val="000000"/>
              </a:solidFill>
              <a:latin typeface="Arial"/>
              <a:cs typeface="Arial"/>
            </a:endParaRPr>
          </a:p>
        </p:txBody>
      </p:sp>
      <p:sp>
        <p:nvSpPr>
          <p:cNvPr id="31" name="Text Box 14"/>
          <p:cNvSpPr txBox="1">
            <a:spLocks noChangeArrowheads="1"/>
          </p:cNvSpPr>
          <p:nvPr/>
        </p:nvSpPr>
        <p:spPr bwMode="auto">
          <a:xfrm>
            <a:off x="1579650" y="3801626"/>
            <a:ext cx="7483761" cy="738664"/>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1400" b="1" dirty="0">
                <a:solidFill>
                  <a:srgbClr val="000000"/>
                </a:solidFill>
                <a:latin typeface="Arial" charset="0"/>
                <a:ea typeface="Arial" charset="0"/>
                <a:cs typeface="Arial" charset="0"/>
              </a:rPr>
              <a:t>Advanced Component Technologies (ACT)</a:t>
            </a:r>
            <a:r>
              <a:rPr lang="en-US" sz="1400" dirty="0">
                <a:solidFill>
                  <a:srgbClr val="000000"/>
                </a:solidFill>
                <a:latin typeface="Arial" charset="0"/>
                <a:ea typeface="Arial" charset="0"/>
                <a:cs typeface="Arial" charset="0"/>
              </a:rPr>
              <a:t>      </a:t>
            </a:r>
            <a:br>
              <a:rPr lang="en-US" sz="1400" dirty="0">
                <a:solidFill>
                  <a:srgbClr val="000000"/>
                </a:solidFill>
                <a:latin typeface="Arial" charset="0"/>
                <a:ea typeface="Arial" charset="0"/>
                <a:cs typeface="Arial" charset="0"/>
              </a:rPr>
            </a:br>
            <a:r>
              <a:rPr lang="en-US" sz="1400" dirty="0">
                <a:solidFill>
                  <a:srgbClr val="000000"/>
                </a:solidFill>
                <a:latin typeface="Arial" charset="0"/>
                <a:ea typeface="Arial" charset="0"/>
                <a:cs typeface="Arial" charset="0"/>
              </a:rPr>
              <a:t>provides development of critical </a:t>
            </a:r>
            <a:r>
              <a:rPr lang="en-US" sz="1400" dirty="0" smtClean="0">
                <a:solidFill>
                  <a:srgbClr val="000000"/>
                </a:solidFill>
                <a:latin typeface="Arial" charset="0"/>
                <a:ea typeface="Arial" charset="0"/>
                <a:cs typeface="Arial" charset="0"/>
              </a:rPr>
              <a:t>components </a:t>
            </a:r>
            <a:r>
              <a:rPr lang="en-US" sz="1400" dirty="0">
                <a:solidFill>
                  <a:srgbClr val="000000"/>
                </a:solidFill>
                <a:latin typeface="Arial" charset="0"/>
                <a:ea typeface="Arial" charset="0"/>
                <a:cs typeface="Arial" charset="0"/>
              </a:rPr>
              <a:t>and </a:t>
            </a:r>
            <a:r>
              <a:rPr lang="en-US" sz="1400" dirty="0" smtClean="0">
                <a:solidFill>
                  <a:srgbClr val="000000"/>
                </a:solidFill>
                <a:latin typeface="Arial" charset="0"/>
                <a:ea typeface="Arial" charset="0"/>
                <a:cs typeface="Arial" charset="0"/>
              </a:rPr>
              <a:t>subsystems for </a:t>
            </a:r>
            <a:r>
              <a:rPr lang="en-US" sz="1400" dirty="0">
                <a:solidFill>
                  <a:srgbClr val="000000"/>
                </a:solidFill>
                <a:latin typeface="Arial" charset="0"/>
                <a:ea typeface="Arial" charset="0"/>
                <a:cs typeface="Arial" charset="0"/>
              </a:rPr>
              <a:t>instruments and </a:t>
            </a:r>
            <a:r>
              <a:rPr lang="en-US" sz="1400" dirty="0" smtClean="0">
                <a:solidFill>
                  <a:srgbClr val="000000"/>
                </a:solidFill>
                <a:latin typeface="Arial" charset="0"/>
                <a:ea typeface="Arial" charset="0"/>
                <a:cs typeface="Arial" charset="0"/>
              </a:rPr>
              <a:t>platforms</a:t>
            </a:r>
            <a:br>
              <a:rPr lang="en-US" sz="1400" dirty="0" smtClean="0">
                <a:solidFill>
                  <a:srgbClr val="000000"/>
                </a:solidFill>
                <a:latin typeface="Arial" charset="0"/>
                <a:ea typeface="Arial" charset="0"/>
                <a:cs typeface="Arial" charset="0"/>
              </a:rPr>
            </a:br>
            <a:r>
              <a:rPr lang="en-US" sz="1400" i="1" dirty="0" smtClean="0">
                <a:solidFill>
                  <a:srgbClr val="000000"/>
                </a:solidFill>
                <a:latin typeface="Arial" charset="0"/>
                <a:ea typeface="Arial" charset="0"/>
                <a:cs typeface="Arial" charset="0"/>
              </a:rPr>
              <a:t>15 </a:t>
            </a:r>
            <a:r>
              <a:rPr lang="en-US" sz="1400" i="1" dirty="0">
                <a:solidFill>
                  <a:srgbClr val="000000"/>
                </a:solidFill>
                <a:latin typeface="Arial" charset="0"/>
                <a:ea typeface="Arial" charset="0"/>
                <a:cs typeface="Arial" charset="0"/>
              </a:rPr>
              <a:t>new projects added in FY11 </a:t>
            </a:r>
            <a:r>
              <a:rPr lang="en-US" sz="1400" i="1" dirty="0" smtClean="0">
                <a:solidFill>
                  <a:srgbClr val="000000"/>
                </a:solidFill>
                <a:latin typeface="Arial" charset="0"/>
                <a:ea typeface="Arial" charset="0"/>
                <a:cs typeface="Arial" charset="0"/>
              </a:rPr>
              <a:t>(total </a:t>
            </a:r>
            <a:r>
              <a:rPr lang="en-US" sz="1400" i="1" dirty="0">
                <a:solidFill>
                  <a:srgbClr val="000000"/>
                </a:solidFill>
                <a:latin typeface="Arial" charset="0"/>
                <a:ea typeface="Arial" charset="0"/>
                <a:cs typeface="Arial" charset="0"/>
              </a:rPr>
              <a:t>funding</a:t>
            </a:r>
            <a:r>
              <a:rPr lang="en-US" sz="1400" i="1" dirty="0" smtClean="0">
                <a:solidFill>
                  <a:srgbClr val="000000"/>
                </a:solidFill>
                <a:latin typeface="Arial" charset="0"/>
                <a:ea typeface="Arial" charset="0"/>
                <a:cs typeface="Arial" charset="0"/>
              </a:rPr>
              <a:t> </a:t>
            </a:r>
            <a:r>
              <a:rPr lang="en-US" sz="1400" i="1" dirty="0">
                <a:solidFill>
                  <a:srgbClr val="000000"/>
                </a:solidFill>
                <a:latin typeface="Arial" charset="0"/>
                <a:ea typeface="Arial" charset="0"/>
                <a:cs typeface="Arial" charset="0"/>
              </a:rPr>
              <a:t>approximately </a:t>
            </a:r>
            <a:r>
              <a:rPr lang="en-US" sz="1400" i="1" dirty="0" smtClean="0">
                <a:solidFill>
                  <a:srgbClr val="000000"/>
                </a:solidFill>
                <a:latin typeface="Arial" charset="0"/>
                <a:ea typeface="Arial" charset="0"/>
                <a:cs typeface="Arial" charset="0"/>
              </a:rPr>
              <a:t>$16M </a:t>
            </a:r>
            <a:r>
              <a:rPr lang="en-US" sz="1400" i="1" dirty="0">
                <a:solidFill>
                  <a:srgbClr val="000000"/>
                </a:solidFill>
                <a:latin typeface="Arial" charset="0"/>
                <a:ea typeface="Arial" charset="0"/>
                <a:cs typeface="Arial" charset="0"/>
              </a:rPr>
              <a:t>over 3 years</a:t>
            </a:r>
            <a:r>
              <a:rPr lang="en-US" sz="1400" i="1" dirty="0" smtClean="0">
                <a:solidFill>
                  <a:srgbClr val="000000"/>
                </a:solidFill>
                <a:latin typeface="Arial" charset="0"/>
                <a:ea typeface="Arial" charset="0"/>
                <a:cs typeface="Arial" charset="0"/>
              </a:rPr>
              <a:t>)</a:t>
            </a:r>
            <a:endParaRPr lang="en-US" sz="1400" dirty="0">
              <a:solidFill>
                <a:srgbClr val="000000"/>
              </a:solidFill>
              <a:latin typeface="Arial" charset="0"/>
              <a:ea typeface="Arial" charset="0"/>
              <a:cs typeface="Arial" charset="0"/>
            </a:endParaRPr>
          </a:p>
        </p:txBody>
      </p:sp>
      <p:pic>
        <p:nvPicPr>
          <p:cNvPr id="2" name="Picture 1" descr="ac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622" y="3775583"/>
            <a:ext cx="1154046" cy="817243"/>
          </a:xfrm>
          <a:prstGeom prst="rect">
            <a:avLst/>
          </a:prstGeom>
        </p:spPr>
      </p:pic>
      <p:sp>
        <p:nvSpPr>
          <p:cNvPr id="20" name="Rectangle 12"/>
          <p:cNvSpPr>
            <a:spLocks noChangeArrowheads="1"/>
          </p:cNvSpPr>
          <p:nvPr/>
        </p:nvSpPr>
        <p:spPr bwMode="auto">
          <a:xfrm>
            <a:off x="370029" y="5833094"/>
            <a:ext cx="8510574" cy="869845"/>
          </a:xfrm>
          <a:prstGeom prst="rect">
            <a:avLst/>
          </a:prstGeom>
          <a:gradFill flip="none" rotWithShape="1">
            <a:gsLst>
              <a:gs pos="0">
                <a:schemeClr val="accent2">
                  <a:lumMod val="40000"/>
                  <a:lumOff val="60000"/>
                </a:schemeClr>
              </a:gs>
              <a:gs pos="100000">
                <a:srgbClr val="FFFFFF">
                  <a:alpha val="24000"/>
                </a:srgbClr>
              </a:gs>
            </a:gsLst>
            <a:lin ang="5400000" scaled="0"/>
            <a:tileRect/>
          </a:gradFill>
          <a:ln>
            <a:solidFill>
              <a:schemeClr val="accent2"/>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eaLnBrk="0" hangingPunct="0">
              <a:defRPr/>
            </a:pPr>
            <a:endParaRPr lang="en-US" dirty="0">
              <a:solidFill>
                <a:srgbClr val="000000"/>
              </a:solidFill>
              <a:latin typeface="Arial"/>
              <a:cs typeface="Arial"/>
            </a:endParaRPr>
          </a:p>
        </p:txBody>
      </p:sp>
      <p:sp>
        <p:nvSpPr>
          <p:cNvPr id="22" name="TextBox 21"/>
          <p:cNvSpPr txBox="1"/>
          <p:nvPr/>
        </p:nvSpPr>
        <p:spPr>
          <a:xfrm rot="16200000">
            <a:off x="-433814" y="5998069"/>
            <a:ext cx="1257990" cy="307777"/>
          </a:xfrm>
          <a:prstGeom prst="rect">
            <a:avLst/>
          </a:prstGeom>
          <a:noFill/>
        </p:spPr>
        <p:txBody>
          <a:bodyPr wrap="square" rtlCol="0">
            <a:spAutoFit/>
          </a:bodyPr>
          <a:lstStyle/>
          <a:p>
            <a:r>
              <a:rPr lang="en-US" sz="1400" b="1" dirty="0" smtClean="0">
                <a:solidFill>
                  <a:srgbClr val="1F497D"/>
                </a:solidFill>
                <a:latin typeface="Helvetica"/>
                <a:cs typeface="Helvetica"/>
              </a:rPr>
              <a:t>Validation</a:t>
            </a:r>
            <a:endParaRPr lang="en-US" sz="1400" b="1" dirty="0">
              <a:solidFill>
                <a:srgbClr val="1F497D"/>
              </a:solidFill>
              <a:latin typeface="Helvetica"/>
              <a:cs typeface="Helvetica"/>
            </a:endParaRPr>
          </a:p>
        </p:txBody>
      </p:sp>
      <p:pic>
        <p:nvPicPr>
          <p:cNvPr id="5" name="Picture 4" descr="techva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051" y="5850458"/>
            <a:ext cx="1163667" cy="824057"/>
          </a:xfrm>
          <a:prstGeom prst="rect">
            <a:avLst/>
          </a:prstGeom>
        </p:spPr>
      </p:pic>
      <p:sp>
        <p:nvSpPr>
          <p:cNvPr id="23" name="Text Box 17"/>
          <p:cNvSpPr txBox="1">
            <a:spLocks noChangeArrowheads="1"/>
          </p:cNvSpPr>
          <p:nvPr/>
        </p:nvSpPr>
        <p:spPr bwMode="auto">
          <a:xfrm>
            <a:off x="1605231" y="5798051"/>
            <a:ext cx="7504743" cy="954107"/>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1400" b="1" dirty="0" smtClean="0">
                <a:solidFill>
                  <a:srgbClr val="000000"/>
                </a:solidFill>
              </a:rPr>
              <a:t>In</a:t>
            </a:r>
            <a:r>
              <a:rPr lang="en-US" sz="1400" b="1" dirty="0">
                <a:solidFill>
                  <a:srgbClr val="000000"/>
                </a:solidFill>
              </a:rPr>
              <a:t>-Space Validation of Earth Science Technologies (</a:t>
            </a:r>
            <a:r>
              <a:rPr lang="en-US" sz="1400" b="1" dirty="0" err="1">
                <a:solidFill>
                  <a:srgbClr val="000000"/>
                </a:solidFill>
              </a:rPr>
              <a:t>InVEST</a:t>
            </a:r>
            <a:r>
              <a:rPr lang="en-US" sz="1400" b="1" dirty="0" smtClean="0">
                <a:solidFill>
                  <a:srgbClr val="000000"/>
                </a:solidFill>
              </a:rPr>
              <a:t>)</a:t>
            </a:r>
            <a:br>
              <a:rPr lang="en-US" sz="1400" b="1" dirty="0" smtClean="0">
                <a:solidFill>
                  <a:srgbClr val="000000"/>
                </a:solidFill>
              </a:rPr>
            </a:br>
            <a:r>
              <a:rPr lang="en-US" sz="1400" dirty="0" smtClean="0">
                <a:solidFill>
                  <a:srgbClr val="000000"/>
                </a:solidFill>
                <a:latin typeface="Arial"/>
                <a:ea typeface="Arial" charset="0"/>
                <a:cs typeface="Arial"/>
              </a:rPr>
              <a:t>provides </a:t>
            </a:r>
            <a:r>
              <a:rPr lang="en-US" sz="1400" dirty="0" smtClean="0">
                <a:solidFill>
                  <a:srgbClr val="000000"/>
                </a:solidFill>
                <a:latin typeface="Arial"/>
                <a:cs typeface="Arial"/>
              </a:rPr>
              <a:t>in</a:t>
            </a:r>
            <a:r>
              <a:rPr lang="en-US" sz="1400" dirty="0">
                <a:solidFill>
                  <a:srgbClr val="000000"/>
                </a:solidFill>
                <a:latin typeface="Arial"/>
                <a:cs typeface="Arial"/>
              </a:rPr>
              <a:t>-space, orbital technology </a:t>
            </a:r>
            <a:r>
              <a:rPr lang="en-US" sz="1400" dirty="0" smtClean="0">
                <a:solidFill>
                  <a:srgbClr val="000000"/>
                </a:solidFill>
                <a:latin typeface="Arial"/>
                <a:cs typeface="Arial"/>
              </a:rPr>
              <a:t>validation and risk reduction for </a:t>
            </a:r>
            <a:r>
              <a:rPr lang="en-US" sz="1400" dirty="0">
                <a:latin typeface="Arial"/>
                <a:cs typeface="Arial"/>
              </a:rPr>
              <a:t>small instruments and </a:t>
            </a:r>
            <a:r>
              <a:rPr lang="en-US" sz="1400" dirty="0" smtClean="0">
                <a:latin typeface="Arial"/>
                <a:cs typeface="Arial"/>
              </a:rPr>
              <a:t>instrument systems</a:t>
            </a:r>
            <a:r>
              <a:rPr lang="en-US" sz="1400" dirty="0" smtClean="0">
                <a:solidFill>
                  <a:srgbClr val="000000"/>
                </a:solidFill>
                <a:latin typeface="Arial"/>
                <a:cs typeface="Arial"/>
              </a:rPr>
              <a:t> that could not otherwise be </a:t>
            </a:r>
            <a:r>
              <a:rPr lang="en-US" sz="1400" dirty="0">
                <a:solidFill>
                  <a:srgbClr val="000000"/>
                </a:solidFill>
                <a:latin typeface="Arial"/>
                <a:cs typeface="Arial"/>
              </a:rPr>
              <a:t>fully tested on the ground or in airborne </a:t>
            </a:r>
            <a:r>
              <a:rPr lang="en-US" sz="1400" dirty="0" smtClean="0">
                <a:solidFill>
                  <a:srgbClr val="000000"/>
                </a:solidFill>
                <a:latin typeface="Arial"/>
                <a:cs typeface="Arial"/>
              </a:rPr>
              <a:t>systems  </a:t>
            </a:r>
            <a:r>
              <a:rPr lang="en-US" sz="1400" i="1" dirty="0" smtClean="0">
                <a:solidFill>
                  <a:srgbClr val="000000"/>
                </a:solidFill>
                <a:latin typeface="Arial" charset="0"/>
                <a:ea typeface="Arial" charset="0"/>
                <a:cs typeface="Arial" charset="0"/>
              </a:rPr>
              <a:t>First Solicitation </a:t>
            </a:r>
            <a:r>
              <a:rPr lang="en-US" sz="1400" i="1" dirty="0">
                <a:solidFill>
                  <a:srgbClr val="000000"/>
                </a:solidFill>
                <a:latin typeface="Arial" charset="0"/>
                <a:ea typeface="Arial" charset="0"/>
                <a:cs typeface="Arial" charset="0"/>
              </a:rPr>
              <a:t>released 9/13/</a:t>
            </a:r>
            <a:r>
              <a:rPr lang="en-US" sz="1400" i="1" dirty="0" smtClean="0">
                <a:solidFill>
                  <a:srgbClr val="000000"/>
                </a:solidFill>
                <a:latin typeface="Arial" charset="0"/>
                <a:ea typeface="Arial" charset="0"/>
                <a:cs typeface="Arial" charset="0"/>
              </a:rPr>
              <a:t>12</a:t>
            </a:r>
            <a:endParaRPr lang="en-US" sz="1400" i="1"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724503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ST2012.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3947" y="1341879"/>
            <a:ext cx="9000053" cy="4510262"/>
          </a:xfrm>
          <a:prstGeom prst="rect">
            <a:avLst/>
          </a:prstGeom>
        </p:spPr>
      </p:pic>
      <p:sp>
        <p:nvSpPr>
          <p:cNvPr id="6147" name="Rectangle 2"/>
          <p:cNvSpPr>
            <a:spLocks noChangeArrowheads="1"/>
          </p:cNvSpPr>
          <p:nvPr/>
        </p:nvSpPr>
        <p:spPr bwMode="auto">
          <a:xfrm>
            <a:off x="155575" y="5875169"/>
            <a:ext cx="949325" cy="949835"/>
          </a:xfrm>
          <a:prstGeom prst="rect">
            <a:avLst/>
          </a:prstGeom>
          <a:solidFill>
            <a:srgbClr val="F2F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solidFill>
                <a:srgbClr val="000000"/>
              </a:solidFill>
              <a:latin typeface="Arial Narrow" pitchFamily="34" charset="0"/>
              <a:ea typeface="MS PGothic" pitchFamily="34" charset="-128"/>
            </a:endParaRPr>
          </a:p>
        </p:txBody>
      </p:sp>
      <p:pic>
        <p:nvPicPr>
          <p:cNvPr id="6146" name="Picture 24" descr="DS_graph_2011ACT_2.png"/>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11125" y="5807304"/>
            <a:ext cx="9032875" cy="30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3" descr="DS_graph_2011ACT.pn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6107396"/>
            <a:ext cx="9144000" cy="7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1" name="Group 43"/>
          <p:cNvGrpSpPr>
            <a:grpSpLocks/>
          </p:cNvGrpSpPr>
          <p:nvPr/>
        </p:nvGrpSpPr>
        <p:grpSpPr bwMode="auto">
          <a:xfrm>
            <a:off x="255588" y="6013733"/>
            <a:ext cx="7291387" cy="153987"/>
            <a:chOff x="138912" y="6509196"/>
            <a:chExt cx="7387426" cy="154418"/>
          </a:xfrm>
        </p:grpSpPr>
        <p:cxnSp>
          <p:nvCxnSpPr>
            <p:cNvPr id="12" name="Straight Connector 11"/>
            <p:cNvCxnSpPr/>
            <p:nvPr/>
          </p:nvCxnSpPr>
          <p:spPr>
            <a:xfrm rot="5400000">
              <a:off x="2008683" y="6585601"/>
              <a:ext cx="154418" cy="1608"/>
            </a:xfrm>
            <a:prstGeom prst="line">
              <a:avLst/>
            </a:prstGeom>
            <a:ln w="12700" cap="flat" cmpd="sng" algn="ctr">
              <a:solidFill>
                <a:srgbClr val="113D8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2507" y="6585601"/>
              <a:ext cx="154418" cy="1608"/>
            </a:xfrm>
            <a:prstGeom prst="line">
              <a:avLst/>
            </a:prstGeom>
            <a:ln w="12700" cap="flat" cmpd="sng" algn="ctr">
              <a:solidFill>
                <a:srgbClr val="113D8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4495285" y="6585601"/>
              <a:ext cx="154418" cy="1608"/>
            </a:xfrm>
            <a:prstGeom prst="line">
              <a:avLst/>
            </a:prstGeom>
            <a:ln w="12700" cap="flat" cmpd="sng" algn="ctr">
              <a:solidFill>
                <a:srgbClr val="113D8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7448325" y="6585601"/>
              <a:ext cx="154418" cy="1608"/>
            </a:xfrm>
            <a:prstGeom prst="line">
              <a:avLst/>
            </a:prstGeom>
            <a:ln w="12700" cap="flat" cmpd="sng" algn="ctr">
              <a:solidFill>
                <a:srgbClr val="113D8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6152" name="Group 46"/>
          <p:cNvGrpSpPr>
            <a:grpSpLocks/>
          </p:cNvGrpSpPr>
          <p:nvPr/>
        </p:nvGrpSpPr>
        <p:grpSpPr bwMode="auto">
          <a:xfrm>
            <a:off x="293688" y="5972458"/>
            <a:ext cx="7226300" cy="230187"/>
            <a:chOff x="130176" y="6482132"/>
            <a:chExt cx="7394574" cy="151127"/>
          </a:xfrm>
        </p:grpSpPr>
        <p:sp>
          <p:nvSpPr>
            <p:cNvPr id="6162" name="TextBox 30"/>
            <p:cNvSpPr txBox="1">
              <a:spLocks noChangeArrowheads="1"/>
            </p:cNvSpPr>
            <p:nvPr/>
          </p:nvSpPr>
          <p:spPr bwMode="auto">
            <a:xfrm>
              <a:off x="130176" y="6482132"/>
              <a:ext cx="1955799" cy="15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800">
                  <a:solidFill>
                    <a:schemeClr val="tx1"/>
                  </a:solidFill>
                  <a:latin typeface="Arial Narrow" charset="0"/>
                  <a:ea typeface="ＭＳ Ｐゴシック" charset="0"/>
                  <a:cs typeface="ＭＳ Ｐゴシック" charset="0"/>
                </a:defRPr>
              </a:lvl1pPr>
              <a:lvl2pPr marL="37931725" indent="-37474525" defTabSz="457200"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algn="ctr" eaLnBrk="1" hangingPunct="1"/>
              <a:r>
                <a:rPr lang="en-US" sz="900" b="1">
                  <a:solidFill>
                    <a:srgbClr val="113D84"/>
                  </a:solidFill>
                  <a:latin typeface="Arial Bold" charset="0"/>
                  <a:cs typeface="Arial Bold" charset="0"/>
                </a:rPr>
                <a:t>Tier I</a:t>
              </a:r>
            </a:p>
          </p:txBody>
        </p:sp>
        <p:sp>
          <p:nvSpPr>
            <p:cNvPr id="6163" name="TextBox 44"/>
            <p:cNvSpPr txBox="1">
              <a:spLocks noChangeArrowheads="1"/>
            </p:cNvSpPr>
            <p:nvPr/>
          </p:nvSpPr>
          <p:spPr bwMode="auto">
            <a:xfrm>
              <a:off x="2085975" y="6482132"/>
              <a:ext cx="2486024" cy="15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800">
                  <a:solidFill>
                    <a:schemeClr val="tx1"/>
                  </a:solidFill>
                  <a:latin typeface="Arial Narrow" charset="0"/>
                  <a:ea typeface="ＭＳ Ｐゴシック" charset="0"/>
                  <a:cs typeface="ＭＳ Ｐゴシック" charset="0"/>
                </a:defRPr>
              </a:lvl1pPr>
              <a:lvl2pPr marL="37931725" indent="-37474525" defTabSz="457200"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algn="ctr" eaLnBrk="1" hangingPunct="1"/>
              <a:r>
                <a:rPr lang="en-US" sz="900" b="1">
                  <a:solidFill>
                    <a:srgbClr val="113D84"/>
                  </a:solidFill>
                  <a:latin typeface="Arial Bold" charset="0"/>
                  <a:cs typeface="Arial Bold" charset="0"/>
                </a:rPr>
                <a:t>Tier II</a:t>
              </a:r>
            </a:p>
          </p:txBody>
        </p:sp>
        <p:sp>
          <p:nvSpPr>
            <p:cNvPr id="6164" name="TextBox 45"/>
            <p:cNvSpPr txBox="1">
              <a:spLocks noChangeArrowheads="1"/>
            </p:cNvSpPr>
            <p:nvPr/>
          </p:nvSpPr>
          <p:spPr bwMode="auto">
            <a:xfrm>
              <a:off x="4573588" y="6482132"/>
              <a:ext cx="2951162" cy="15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800">
                  <a:solidFill>
                    <a:schemeClr val="tx1"/>
                  </a:solidFill>
                  <a:latin typeface="Arial Narrow" charset="0"/>
                  <a:ea typeface="ＭＳ Ｐゴシック" charset="0"/>
                  <a:cs typeface="ＭＳ Ｐゴシック" charset="0"/>
                </a:defRPr>
              </a:lvl1pPr>
              <a:lvl2pPr marL="37931725" indent="-37474525" defTabSz="457200"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algn="ctr" eaLnBrk="1" hangingPunct="1"/>
              <a:r>
                <a:rPr lang="en-US" sz="900" b="1">
                  <a:solidFill>
                    <a:srgbClr val="113D84"/>
                  </a:solidFill>
                  <a:latin typeface="Arial Bold" charset="0"/>
                  <a:cs typeface="Arial Bold" charset="0"/>
                </a:rPr>
                <a:t>Tier III</a:t>
              </a:r>
            </a:p>
          </p:txBody>
        </p:sp>
      </p:grpSp>
      <p:sp>
        <p:nvSpPr>
          <p:cNvPr id="6153" name="TextBox 35"/>
          <p:cNvSpPr txBox="1">
            <a:spLocks noChangeArrowheads="1"/>
          </p:cNvSpPr>
          <p:nvPr/>
        </p:nvSpPr>
        <p:spPr bwMode="auto">
          <a:xfrm rot="-5400000">
            <a:off x="-265112" y="4189413"/>
            <a:ext cx="847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800">
                <a:solidFill>
                  <a:schemeClr val="tx1"/>
                </a:solidFill>
                <a:latin typeface="Arial Narrow" charset="0"/>
                <a:ea typeface="ＭＳ Ｐゴシック" charset="0"/>
                <a:cs typeface="ＭＳ Ｐゴシック" charset="0"/>
              </a:defRPr>
            </a:lvl1pPr>
            <a:lvl2pPr marL="37931725" indent="-37474525" defTabSz="457200"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algn="ctr" eaLnBrk="1" hangingPunct="1"/>
            <a:r>
              <a:rPr lang="en-US" sz="900" b="1">
                <a:solidFill>
                  <a:srgbClr val="113D84"/>
                </a:solidFill>
                <a:latin typeface="Arial Bold" charset="0"/>
                <a:cs typeface="Arial Bold" charset="0"/>
              </a:rPr>
              <a:t>2007 - 2009</a:t>
            </a:r>
          </a:p>
        </p:txBody>
      </p:sp>
      <p:sp>
        <p:nvSpPr>
          <p:cNvPr id="6154" name="TextBox 36"/>
          <p:cNvSpPr txBox="1">
            <a:spLocks noChangeArrowheads="1"/>
          </p:cNvSpPr>
          <p:nvPr/>
        </p:nvSpPr>
        <p:spPr bwMode="auto">
          <a:xfrm rot="16200000">
            <a:off x="-265906" y="2569822"/>
            <a:ext cx="8477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800">
                <a:solidFill>
                  <a:schemeClr val="tx1"/>
                </a:solidFill>
                <a:latin typeface="Arial Narrow" charset="0"/>
                <a:ea typeface="ＭＳ Ｐゴシック" charset="0"/>
                <a:cs typeface="ＭＳ Ｐゴシック" charset="0"/>
              </a:defRPr>
            </a:lvl1pPr>
            <a:lvl2pPr marL="37931725" indent="-37474525" defTabSz="457200"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eaLnBrk="1" hangingPunct="1"/>
            <a:r>
              <a:rPr lang="en-US" sz="900" b="1" dirty="0">
                <a:solidFill>
                  <a:srgbClr val="113D84"/>
                </a:solidFill>
                <a:latin typeface="Arial Bold" charset="0"/>
                <a:cs typeface="Arial Bold" charset="0"/>
              </a:rPr>
              <a:t>2010 - </a:t>
            </a:r>
            <a:r>
              <a:rPr lang="en-US" sz="900" b="1" dirty="0" smtClean="0">
                <a:solidFill>
                  <a:srgbClr val="113D84"/>
                </a:solidFill>
                <a:latin typeface="Arial Bold" charset="0"/>
                <a:cs typeface="Arial Bold" charset="0"/>
              </a:rPr>
              <a:t>2012</a:t>
            </a:r>
            <a:endParaRPr lang="en-US" sz="900" b="1" dirty="0">
              <a:solidFill>
                <a:srgbClr val="113D84"/>
              </a:solidFill>
              <a:latin typeface="Arial Bold" charset="0"/>
              <a:cs typeface="Arial Bold" charset="0"/>
            </a:endParaRPr>
          </a:p>
        </p:txBody>
      </p:sp>
      <p:sp>
        <p:nvSpPr>
          <p:cNvPr id="6155" name="TextBox 30"/>
          <p:cNvSpPr txBox="1">
            <a:spLocks noChangeArrowheads="1"/>
          </p:cNvSpPr>
          <p:nvPr/>
        </p:nvSpPr>
        <p:spPr bwMode="auto">
          <a:xfrm>
            <a:off x="538163" y="6126105"/>
            <a:ext cx="2384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Narrow" charset="0"/>
                <a:ea typeface="ＭＳ Ｐゴシック" charset="0"/>
                <a:cs typeface="ＭＳ Ｐゴシック" charset="0"/>
              </a:defRPr>
            </a:lvl1pPr>
            <a:lvl2pPr marL="37931725" indent="-37474525"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eaLnBrk="1" hangingPunct="1"/>
            <a:r>
              <a:rPr lang="en-US" sz="1100" b="1" dirty="0">
                <a:solidFill>
                  <a:srgbClr val="000000"/>
                </a:solidFill>
              </a:rPr>
              <a:t>Instrument Technology Investments</a:t>
            </a:r>
          </a:p>
        </p:txBody>
      </p:sp>
      <p:sp>
        <p:nvSpPr>
          <p:cNvPr id="6156" name="TextBox 30"/>
          <p:cNvSpPr txBox="1">
            <a:spLocks noChangeArrowheads="1"/>
          </p:cNvSpPr>
          <p:nvPr/>
        </p:nvSpPr>
        <p:spPr bwMode="auto">
          <a:xfrm>
            <a:off x="536575" y="6520883"/>
            <a:ext cx="23828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Narrow" charset="0"/>
                <a:ea typeface="ＭＳ Ｐゴシック" charset="0"/>
                <a:cs typeface="ＭＳ Ｐゴシック" charset="0"/>
              </a:defRPr>
            </a:lvl1pPr>
            <a:lvl2pPr marL="37931725" indent="-37474525"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eaLnBrk="1" hangingPunct="1"/>
            <a:r>
              <a:rPr lang="en-US" sz="1100" b="1" dirty="0">
                <a:solidFill>
                  <a:srgbClr val="000000"/>
                </a:solidFill>
              </a:rPr>
              <a:t>Component Technology Investments</a:t>
            </a:r>
          </a:p>
        </p:txBody>
      </p:sp>
      <p:sp>
        <p:nvSpPr>
          <p:cNvPr id="6157" name="TextBox 30"/>
          <p:cNvSpPr txBox="1">
            <a:spLocks noChangeArrowheads="1"/>
          </p:cNvSpPr>
          <p:nvPr/>
        </p:nvSpPr>
        <p:spPr bwMode="auto">
          <a:xfrm>
            <a:off x="5119688" y="6122930"/>
            <a:ext cx="3263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Narrow" charset="0"/>
                <a:ea typeface="ＭＳ Ｐゴシック" charset="0"/>
                <a:cs typeface="ＭＳ Ｐゴシック" charset="0"/>
              </a:defRPr>
            </a:lvl1pPr>
            <a:lvl2pPr marL="37931725" indent="-37474525"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eaLnBrk="1" hangingPunct="1"/>
            <a:r>
              <a:rPr lang="en-US" sz="1100" b="1" dirty="0">
                <a:solidFill>
                  <a:srgbClr val="000000"/>
                </a:solidFill>
              </a:rPr>
              <a:t>Information Systems Investments – Direct Applicability</a:t>
            </a:r>
          </a:p>
        </p:txBody>
      </p:sp>
      <p:sp>
        <p:nvSpPr>
          <p:cNvPr id="6158" name="TextBox 30"/>
          <p:cNvSpPr txBox="1">
            <a:spLocks noChangeArrowheads="1"/>
          </p:cNvSpPr>
          <p:nvPr/>
        </p:nvSpPr>
        <p:spPr bwMode="auto">
          <a:xfrm>
            <a:off x="5127625" y="6448028"/>
            <a:ext cx="37099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Narrow" charset="0"/>
                <a:ea typeface="ＭＳ Ｐゴシック" charset="0"/>
                <a:cs typeface="ＭＳ Ｐゴシック" charset="0"/>
              </a:defRPr>
            </a:lvl1pPr>
            <a:lvl2pPr marL="37931725" indent="-37474525"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eaLnBrk="1" hangingPunct="1"/>
            <a:r>
              <a:rPr lang="en-US" sz="1100" b="1" dirty="0">
                <a:solidFill>
                  <a:srgbClr val="000000"/>
                </a:solidFill>
              </a:rPr>
              <a:t>Information Systems Investments – Secondary Applicability</a:t>
            </a:r>
          </a:p>
        </p:txBody>
      </p:sp>
      <p:sp>
        <p:nvSpPr>
          <p:cNvPr id="6159" name="TextBox 30"/>
          <p:cNvSpPr txBox="1">
            <a:spLocks noChangeArrowheads="1"/>
          </p:cNvSpPr>
          <p:nvPr/>
        </p:nvSpPr>
        <p:spPr bwMode="auto">
          <a:xfrm>
            <a:off x="792163" y="6297215"/>
            <a:ext cx="1530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Narrow" charset="0"/>
                <a:ea typeface="ＭＳ Ｐゴシック" charset="0"/>
                <a:cs typeface="ＭＳ Ｐゴシック" charset="0"/>
              </a:defRPr>
            </a:lvl1pPr>
            <a:lvl2pPr marL="37931725" indent="-37474525"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eaLnBrk="1" hangingPunct="1"/>
            <a:r>
              <a:rPr lang="en-US" sz="1000" b="1" dirty="0">
                <a:solidFill>
                  <a:srgbClr val="000000"/>
                </a:solidFill>
              </a:rPr>
              <a:t>planned aircraft testing</a:t>
            </a:r>
          </a:p>
        </p:txBody>
      </p:sp>
      <p:sp>
        <p:nvSpPr>
          <p:cNvPr id="6160" name="TextBox 30"/>
          <p:cNvSpPr txBox="1">
            <a:spLocks noChangeArrowheads="1"/>
          </p:cNvSpPr>
          <p:nvPr/>
        </p:nvSpPr>
        <p:spPr bwMode="auto">
          <a:xfrm>
            <a:off x="2513013" y="6287690"/>
            <a:ext cx="15319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Narrow" charset="0"/>
                <a:ea typeface="ＭＳ Ｐゴシック" charset="0"/>
                <a:cs typeface="ＭＳ Ｐゴシック" charset="0"/>
              </a:defRPr>
            </a:lvl1pPr>
            <a:lvl2pPr marL="37931725" indent="-37474525"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eaLnBrk="1" hangingPunct="1"/>
            <a:r>
              <a:rPr lang="en-US" sz="1000" b="1" dirty="0">
                <a:solidFill>
                  <a:srgbClr val="000000"/>
                </a:solidFill>
              </a:rPr>
              <a:t>planned balloon testing</a:t>
            </a:r>
          </a:p>
        </p:txBody>
      </p:sp>
      <p:sp>
        <p:nvSpPr>
          <p:cNvPr id="6161" name="TextBox 25"/>
          <p:cNvSpPr txBox="1">
            <a:spLocks noChangeArrowheads="1"/>
          </p:cNvSpPr>
          <p:nvPr/>
        </p:nvSpPr>
        <p:spPr bwMode="auto">
          <a:xfrm>
            <a:off x="3979863" y="6611938"/>
            <a:ext cx="5164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Narrow" charset="0"/>
                <a:ea typeface="ＭＳ Ｐゴシック" charset="0"/>
                <a:cs typeface="ＭＳ Ｐゴシック" charset="0"/>
              </a:defRPr>
            </a:lvl1pPr>
            <a:lvl2pPr marL="37931725" indent="-37474525"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algn="r" eaLnBrk="1" hangingPunct="1"/>
            <a:r>
              <a:rPr lang="en-US" sz="1000" b="1">
                <a:solidFill>
                  <a:srgbClr val="000000"/>
                </a:solidFill>
              </a:rPr>
              <a:t>(note: component and information systems investments may apply to more than one mission)</a:t>
            </a:r>
          </a:p>
        </p:txBody>
      </p:sp>
      <p:sp>
        <p:nvSpPr>
          <p:cNvPr id="6149" name="TextBox 31"/>
          <p:cNvSpPr txBox="1">
            <a:spLocks noChangeArrowheads="1"/>
          </p:cNvSpPr>
          <p:nvPr/>
        </p:nvSpPr>
        <p:spPr bwMode="auto">
          <a:xfrm>
            <a:off x="152400" y="1153943"/>
            <a:ext cx="897096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800">
                <a:solidFill>
                  <a:schemeClr val="tx1"/>
                </a:solidFill>
                <a:latin typeface="Arial Narrow" charset="0"/>
                <a:ea typeface="ＭＳ Ｐゴシック" charset="0"/>
                <a:cs typeface="ＭＳ Ｐゴシック" charset="0"/>
              </a:defRPr>
            </a:lvl1pPr>
            <a:lvl2pPr marL="37931725" indent="-37474525" defTabSz="457200" eaLnBrk="0" hangingPunct="0">
              <a:defRPr sz="2800">
                <a:solidFill>
                  <a:schemeClr val="tx1"/>
                </a:solidFill>
                <a:latin typeface="Arial Narrow" charset="0"/>
                <a:ea typeface="ＭＳ Ｐゴシック" charset="0"/>
              </a:defRPr>
            </a:lvl2pPr>
            <a:lvl3pPr eaLnBrk="0" hangingPunct="0">
              <a:defRPr sz="2800">
                <a:solidFill>
                  <a:schemeClr val="tx1"/>
                </a:solidFill>
                <a:latin typeface="Arial Narrow" charset="0"/>
                <a:ea typeface="ＭＳ Ｐゴシック" charset="0"/>
              </a:defRPr>
            </a:lvl3pPr>
            <a:lvl4pPr eaLnBrk="0" hangingPunct="0">
              <a:defRPr sz="2800">
                <a:solidFill>
                  <a:schemeClr val="tx1"/>
                </a:solidFill>
                <a:latin typeface="Arial Narrow" charset="0"/>
                <a:ea typeface="ＭＳ Ｐゴシック" charset="0"/>
              </a:defRPr>
            </a:lvl4pPr>
            <a:lvl5pPr eaLnBrk="0" hangingPunct="0">
              <a:defRPr sz="2800">
                <a:solidFill>
                  <a:schemeClr val="tx1"/>
                </a:solidFill>
                <a:latin typeface="Arial Narrow" charset="0"/>
                <a:ea typeface="ＭＳ Ｐゴシック" charset="0"/>
              </a:defRPr>
            </a:lvl5pPr>
            <a:lvl6pPr marL="457200" eaLnBrk="0" fontAlgn="base" hangingPunct="0">
              <a:spcBef>
                <a:spcPct val="0"/>
              </a:spcBef>
              <a:spcAft>
                <a:spcPct val="0"/>
              </a:spcAft>
              <a:defRPr sz="2800">
                <a:solidFill>
                  <a:schemeClr val="tx1"/>
                </a:solidFill>
                <a:latin typeface="Arial Narrow" charset="0"/>
                <a:ea typeface="ＭＳ Ｐゴシック" charset="0"/>
              </a:defRPr>
            </a:lvl6pPr>
            <a:lvl7pPr marL="914400" eaLnBrk="0" fontAlgn="base" hangingPunct="0">
              <a:spcBef>
                <a:spcPct val="0"/>
              </a:spcBef>
              <a:spcAft>
                <a:spcPct val="0"/>
              </a:spcAft>
              <a:defRPr sz="2800">
                <a:solidFill>
                  <a:schemeClr val="tx1"/>
                </a:solidFill>
                <a:latin typeface="Arial Narrow" charset="0"/>
                <a:ea typeface="ＭＳ Ｐゴシック" charset="0"/>
              </a:defRPr>
            </a:lvl7pPr>
            <a:lvl8pPr marL="1371600" eaLnBrk="0" fontAlgn="base" hangingPunct="0">
              <a:spcBef>
                <a:spcPct val="0"/>
              </a:spcBef>
              <a:spcAft>
                <a:spcPct val="0"/>
              </a:spcAft>
              <a:defRPr sz="2800">
                <a:solidFill>
                  <a:schemeClr val="tx1"/>
                </a:solidFill>
                <a:latin typeface="Arial Narrow" charset="0"/>
                <a:ea typeface="ＭＳ Ｐゴシック" charset="0"/>
              </a:defRPr>
            </a:lvl8pPr>
            <a:lvl9pPr marL="1828800" eaLnBrk="0" fontAlgn="base" hangingPunct="0">
              <a:spcBef>
                <a:spcPct val="0"/>
              </a:spcBef>
              <a:spcAft>
                <a:spcPct val="0"/>
              </a:spcAft>
              <a:defRPr sz="2800">
                <a:solidFill>
                  <a:schemeClr val="tx1"/>
                </a:solidFill>
                <a:latin typeface="Arial Narrow" charset="0"/>
                <a:ea typeface="ＭＳ Ｐゴシック" charset="0"/>
              </a:defRPr>
            </a:lvl9pPr>
          </a:lstStyle>
          <a:p>
            <a:pPr eaLnBrk="1" hangingPunct="1">
              <a:buClr>
                <a:srgbClr val="000000"/>
              </a:buClr>
            </a:pPr>
            <a:r>
              <a:rPr lang="en-US" sz="1400" dirty="0">
                <a:solidFill>
                  <a:srgbClr val="000000"/>
                </a:solidFill>
                <a:latin typeface="Arial" charset="0"/>
                <a:cs typeface="Arial" charset="0"/>
              </a:rPr>
              <a:t>Upon publication of the Earth Science Decadal Survey in 2007, ESTO investments </a:t>
            </a:r>
            <a:r>
              <a:rPr lang="en-US" sz="1400" b="1" dirty="0">
                <a:solidFill>
                  <a:srgbClr val="000000"/>
                </a:solidFill>
                <a:latin typeface="Arial" charset="0"/>
                <a:cs typeface="Arial" charset="0"/>
              </a:rPr>
              <a:t>already supported all </a:t>
            </a:r>
            <a:r>
              <a:rPr lang="en-US" sz="1400" b="1" dirty="0" smtClean="0">
                <a:solidFill>
                  <a:srgbClr val="000000"/>
                </a:solidFill>
                <a:latin typeface="Arial" charset="0"/>
                <a:cs typeface="Arial" charset="0"/>
              </a:rPr>
              <a:t/>
            </a:r>
            <a:br>
              <a:rPr lang="en-US" sz="1400" b="1" dirty="0" smtClean="0">
                <a:solidFill>
                  <a:srgbClr val="000000"/>
                </a:solidFill>
                <a:latin typeface="Arial" charset="0"/>
                <a:cs typeface="Arial" charset="0"/>
              </a:rPr>
            </a:br>
            <a:r>
              <a:rPr lang="en-US" sz="1400" b="1" dirty="0" smtClean="0">
                <a:solidFill>
                  <a:srgbClr val="000000"/>
                </a:solidFill>
                <a:latin typeface="Arial" charset="0"/>
                <a:cs typeface="Arial" charset="0"/>
              </a:rPr>
              <a:t>18 </a:t>
            </a:r>
            <a:r>
              <a:rPr lang="en-US" sz="1400" b="1" dirty="0">
                <a:solidFill>
                  <a:srgbClr val="000000"/>
                </a:solidFill>
                <a:latin typeface="Arial" charset="0"/>
                <a:cs typeface="Arial" charset="0"/>
              </a:rPr>
              <a:t>of the recommended mission concepts</a:t>
            </a:r>
            <a:r>
              <a:rPr lang="en-US" sz="1400" dirty="0">
                <a:solidFill>
                  <a:srgbClr val="000000"/>
                </a:solidFill>
                <a:latin typeface="Arial" charset="0"/>
                <a:cs typeface="Arial" charset="0"/>
              </a:rPr>
              <a:t>. Since then, ESTO has awarded </a:t>
            </a:r>
            <a:r>
              <a:rPr lang="en-US" sz="1400" b="1" dirty="0" smtClean="0">
                <a:solidFill>
                  <a:srgbClr val="000000"/>
                </a:solidFill>
                <a:latin typeface="Arial" charset="0"/>
                <a:cs typeface="Arial" charset="0"/>
              </a:rPr>
              <a:t>107 additional </a:t>
            </a:r>
            <a:r>
              <a:rPr lang="en-US" sz="1400" b="1" dirty="0">
                <a:solidFill>
                  <a:srgbClr val="000000"/>
                </a:solidFill>
                <a:latin typeface="Arial" charset="0"/>
                <a:cs typeface="Arial" charset="0"/>
              </a:rPr>
              <a:t>technology projects </a:t>
            </a:r>
            <a:r>
              <a:rPr lang="en-US" sz="1400" dirty="0">
                <a:solidFill>
                  <a:srgbClr val="000000"/>
                </a:solidFill>
                <a:latin typeface="Arial" charset="0"/>
                <a:cs typeface="Arial" charset="0"/>
              </a:rPr>
              <a:t>representing an investment of </a:t>
            </a:r>
            <a:r>
              <a:rPr lang="en-US" sz="1400" b="1" i="1" dirty="0">
                <a:solidFill>
                  <a:srgbClr val="000000"/>
                </a:solidFill>
                <a:latin typeface="Arial" charset="0"/>
                <a:cs typeface="Arial" charset="0"/>
              </a:rPr>
              <a:t>over </a:t>
            </a:r>
            <a:r>
              <a:rPr lang="en-US" sz="1400" b="1" i="1" dirty="0" smtClean="0">
                <a:solidFill>
                  <a:srgbClr val="000000"/>
                </a:solidFill>
                <a:latin typeface="Arial" charset="0"/>
                <a:cs typeface="Arial" charset="0"/>
              </a:rPr>
              <a:t>$211M </a:t>
            </a:r>
            <a:r>
              <a:rPr lang="en-US" sz="1400" b="1" i="1" dirty="0">
                <a:solidFill>
                  <a:srgbClr val="000000"/>
                </a:solidFill>
                <a:latin typeface="Arial" charset="0"/>
                <a:cs typeface="Arial" charset="0"/>
              </a:rPr>
              <a:t>directly related to the Earth Science priorities outlined by the Decadal Survey</a:t>
            </a:r>
            <a:r>
              <a:rPr lang="en-US" sz="1400" b="1" i="1" dirty="0" smtClean="0">
                <a:solidFill>
                  <a:srgbClr val="000000"/>
                </a:solidFill>
                <a:latin typeface="Arial" charset="0"/>
                <a:cs typeface="Arial" charset="0"/>
              </a:rPr>
              <a:t>.</a:t>
            </a:r>
            <a:endParaRPr lang="en-US" sz="1400" dirty="0">
              <a:solidFill>
                <a:srgbClr val="000000"/>
              </a:solidFill>
              <a:latin typeface="Arial" charset="0"/>
              <a:cs typeface="Arial" charset="0"/>
            </a:endParaRPr>
          </a:p>
        </p:txBody>
      </p:sp>
      <p:sp>
        <p:nvSpPr>
          <p:cNvPr id="26" name="Title 1"/>
          <p:cNvSpPr txBox="1">
            <a:spLocks/>
          </p:cNvSpPr>
          <p:nvPr/>
        </p:nvSpPr>
        <p:spPr bwMode="auto">
          <a:xfrm>
            <a:off x="406400" y="-28575"/>
            <a:ext cx="7191375" cy="854075"/>
          </a:xfrm>
          <a:prstGeom prst="rect">
            <a:avLst/>
          </a:prstGeom>
          <a:noFill/>
          <a:ln w="9525">
            <a:noFill/>
            <a:miter lim="800000"/>
            <a:headEnd/>
            <a:tailEnd/>
          </a:ln>
          <a:effectLst>
            <a:outerShdw blurRad="63500" dist="29783" dir="3885598" algn="ctr" rotWithShape="0">
              <a:schemeClr val="tx1">
                <a:alpha val="74998"/>
              </a:schemeClr>
            </a:outerShdw>
          </a:effectLst>
        </p:spPr>
        <p:txBody>
          <a:bodyPr anchor="ctr">
            <a:prstTxWarp prst="textNoShape">
              <a:avLst/>
            </a:prstTxWarp>
          </a:bodyPr>
          <a:lstStyle/>
          <a:p>
            <a:pPr>
              <a:lnSpc>
                <a:spcPct val="85000"/>
              </a:lnSpc>
              <a:defRPr/>
            </a:pPr>
            <a:r>
              <a:rPr lang="en-US" sz="2400" b="1" dirty="0" smtClean="0">
                <a:solidFill>
                  <a:srgbClr val="FFFFFF"/>
                </a:solidFill>
                <a:latin typeface="Arial" charset="0"/>
                <a:ea typeface="Arial" charset="0"/>
                <a:cs typeface="Arial" charset="0"/>
              </a:rPr>
              <a:t>Science Driven:</a:t>
            </a:r>
          </a:p>
          <a:p>
            <a:pPr>
              <a:lnSpc>
                <a:spcPct val="85000"/>
              </a:lnSpc>
              <a:defRPr/>
            </a:pPr>
            <a:r>
              <a:rPr lang="en-US" sz="2000" b="1" dirty="0" smtClean="0">
                <a:solidFill>
                  <a:srgbClr val="FFFFFF"/>
                </a:solidFill>
                <a:latin typeface="Arial" charset="0"/>
                <a:ea typeface="Arial" charset="0"/>
                <a:cs typeface="Arial" charset="0"/>
              </a:rPr>
              <a:t>Enabling </a:t>
            </a:r>
            <a:r>
              <a:rPr lang="en-US" sz="2000" b="1" dirty="0">
                <a:solidFill>
                  <a:srgbClr val="FFFFFF"/>
                </a:solidFill>
                <a:latin typeface="Arial" charset="0"/>
                <a:ea typeface="Arial" charset="0"/>
                <a:cs typeface="Arial" charset="0"/>
              </a:rPr>
              <a:t>the</a:t>
            </a:r>
            <a:r>
              <a:rPr lang="en-US" sz="2000" b="1" dirty="0" smtClean="0">
                <a:solidFill>
                  <a:srgbClr val="FFFFFF"/>
                </a:solidFill>
                <a:latin typeface="Arial" charset="0"/>
                <a:ea typeface="Arial" charset="0"/>
                <a:cs typeface="Arial" charset="0"/>
              </a:rPr>
              <a:t> Earth Science Decadal </a:t>
            </a:r>
            <a:r>
              <a:rPr lang="en-US" sz="2000" b="1" dirty="0">
                <a:solidFill>
                  <a:srgbClr val="FFFFFF"/>
                </a:solidFill>
                <a:latin typeface="Arial" charset="0"/>
                <a:ea typeface="Arial" charset="0"/>
                <a:cs typeface="Arial" charset="0"/>
              </a:rPr>
              <a:t>Survey </a:t>
            </a:r>
          </a:p>
        </p:txBody>
      </p:sp>
    </p:spTree>
    <p:extLst>
      <p:ext uri="{BB962C8B-B14F-4D97-AF65-F5344CB8AC3E}">
        <p14:creationId xmlns:p14="http://schemas.microsoft.com/office/powerpoint/2010/main" val="300795195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Narrow"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3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300" b="0" i="0" u="none" strike="noStrike" cap="none" normalizeH="0" baseline="0">
            <a:ln>
              <a:noFill/>
            </a:ln>
            <a:solidFill>
              <a:schemeClr val="tx1"/>
            </a:solidFill>
            <a:effectLst/>
            <a:latin typeface="Arial"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Narrow"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Narrow"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10150</TotalTime>
  <Words>793</Words>
  <Application>Microsoft Macintosh PowerPoint</Application>
  <PresentationFormat>Letter Paper (8.5x11 in)</PresentationFormat>
  <Paragraphs>181</Paragraphs>
  <Slides>12</Slides>
  <Notes>10</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Blank</vt:lpstr>
      <vt:lpstr>1_Blank</vt:lpstr>
      <vt:lpstr>2_Blank</vt:lpstr>
      <vt:lpstr>3_Blank</vt:lpstr>
      <vt:lpstr>PowerPoint Presentation</vt:lpstr>
      <vt:lpstr>PowerPoint Presentation</vt:lpstr>
      <vt:lpstr>Guiding Recommendation 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Bauer, Robert (GSFC-4070)</dc:creator>
  <cp:lastModifiedBy>George Komar</cp:lastModifiedBy>
  <cp:revision>577</cp:revision>
  <cp:lastPrinted>2012-10-11T15:14:04Z</cp:lastPrinted>
  <dcterms:created xsi:type="dcterms:W3CDTF">2011-09-09T19:20:48Z</dcterms:created>
  <dcterms:modified xsi:type="dcterms:W3CDTF">2012-10-15T03:52:18Z</dcterms:modified>
</cp:coreProperties>
</file>