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301" r:id="rId4"/>
    <p:sldId id="262" r:id="rId5"/>
    <p:sldId id="311" r:id="rId6"/>
    <p:sldId id="314" r:id="rId7"/>
    <p:sldId id="271" r:id="rId8"/>
    <p:sldId id="263" r:id="rId9"/>
    <p:sldId id="288" r:id="rId10"/>
    <p:sldId id="264" r:id="rId11"/>
    <p:sldId id="266" r:id="rId12"/>
    <p:sldId id="269" r:id="rId13"/>
    <p:sldId id="291" r:id="rId14"/>
    <p:sldId id="287" r:id="rId15"/>
    <p:sldId id="297" r:id="rId16"/>
    <p:sldId id="313" r:id="rId17"/>
  </p:sldIdLst>
  <p:sldSz cx="9144000" cy="6858000" type="screen4x3"/>
  <p:notesSz cx="7010400" cy="92964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B8F19"/>
    <a:srgbClr val="66FF33"/>
    <a:srgbClr val="82C836"/>
    <a:srgbClr val="C3C72B"/>
    <a:srgbClr val="AFB92D"/>
    <a:srgbClr val="A9A93D"/>
    <a:srgbClr val="FFFFFF"/>
    <a:srgbClr val="FFFF00"/>
    <a:srgbClr val="3558BB"/>
    <a:srgbClr val="FFC1C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604" y="-10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6A062-C3D0-4ECD-84CF-95076FDD4772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806C3-BE1D-4E7F-898B-F4110694C8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820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436" y="0"/>
            <a:ext cx="3038372" cy="464820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r">
              <a:defRPr sz="1200"/>
            </a:lvl1pPr>
          </a:lstStyle>
          <a:p>
            <a:fld id="{22713D00-FE30-47FD-B336-D9CEEFFA4E87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3" tIns="45862" rIns="91723" bIns="458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723" tIns="45862" rIns="91723" bIns="458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89"/>
            <a:ext cx="3038372" cy="464820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436" y="8829989"/>
            <a:ext cx="3038372" cy="464820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r">
              <a:defRPr sz="1200"/>
            </a:lvl1pPr>
          </a:lstStyle>
          <a:p>
            <a:fld id="{88EAC6D1-1A0B-4E46-A23A-E1874FE802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AC6D1-1A0B-4E46-A23A-E1874FE802F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AC6D1-1A0B-4E46-A23A-E1874FE802F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AC6D1-1A0B-4E46-A23A-E1874FE802F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endParaRPr lang="en-US" sz="2000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142875"/>
            <a:ext cx="7410450" cy="561975"/>
          </a:xfrm>
        </p:spPr>
        <p:txBody>
          <a:bodyPr>
            <a:no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buClr>
                <a:schemeClr val="accent3">
                  <a:lumMod val="75000"/>
                </a:schemeClr>
              </a:buClr>
              <a:defRPr/>
            </a:lvl1pPr>
            <a:lvl3pPr>
              <a:buClr>
                <a:schemeClr val="accent3">
                  <a:lumMod val="75000"/>
                </a:schemeClr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536838" y="6551465"/>
            <a:ext cx="607162" cy="30653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0" y="6539789"/>
            <a:ext cx="8536838" cy="318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buClr>
                <a:schemeClr val="accent3">
                  <a:lumMod val="75000"/>
                </a:schemeClr>
              </a:buClr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buClr>
                <a:schemeClr val="accent3">
                  <a:lumMod val="75000"/>
                </a:schemeClr>
              </a:buClr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544154" y="6548847"/>
            <a:ext cx="599846" cy="309153"/>
          </a:xfrm>
        </p:spPr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0" y="6554419"/>
            <a:ext cx="8536838" cy="3035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25" y="114300"/>
            <a:ext cx="7467600" cy="6096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536838" y="6545580"/>
            <a:ext cx="607162" cy="312420"/>
          </a:xfrm>
        </p:spPr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0" y="6539789"/>
            <a:ext cx="8536838" cy="318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Working Group on Space-Based Wind Lidar, 16-18 October 2012 - Boulder, CO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65682" y="123825"/>
            <a:ext cx="7430567" cy="58102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851535"/>
            <a:ext cx="590550" cy="914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851535"/>
            <a:ext cx="855345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553450" y="6539788"/>
            <a:ext cx="590550" cy="3182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0" y="6539788"/>
            <a:ext cx="8553450" cy="318212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6" name="Picture 9" descr="Ball frame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81977" y="146685"/>
            <a:ext cx="503785" cy="516255"/>
          </a:xfrm>
          <a:prstGeom prst="rect">
            <a:avLst/>
          </a:prstGeom>
          <a:noFill/>
        </p:spPr>
      </p:pic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0" y="6539789"/>
            <a:ext cx="8536838" cy="318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Working Group on Space-Based Wind Lidar, 16-18 October 2012 - Boulder, CO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36838" y="6545627"/>
            <a:ext cx="607162" cy="3123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pg </a:t>
            </a:r>
            <a:fld id="{AC4C1E33-9CF4-43C5-8D50-4A4F44087A3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5" descr="NASA-logo1"/>
          <p:cNvPicPr>
            <a:picLocks noChangeAspect="1" noChangeArrowheads="1"/>
          </p:cNvPicPr>
          <p:nvPr userDrawn="1"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8446396" y="102414"/>
            <a:ext cx="492974" cy="401881"/>
          </a:xfrm>
          <a:prstGeom prst="rect">
            <a:avLst/>
          </a:prstGeom>
          <a:noFill/>
        </p:spPr>
      </p:pic>
      <p:pic>
        <p:nvPicPr>
          <p:cNvPr id="53250" name="Picture 2" descr="http://esto.nasa.gov/images/esto_LOGO_ORGPAGE.jpg"/>
          <p:cNvPicPr>
            <a:picLocks noChangeAspect="1" noChangeArrowheads="1"/>
          </p:cNvPicPr>
          <p:nvPr userDrawn="1"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756" b="27044"/>
          <a:stretch>
            <a:fillRect/>
          </a:stretch>
        </p:blipFill>
        <p:spPr bwMode="auto">
          <a:xfrm>
            <a:off x="8193297" y="541325"/>
            <a:ext cx="936073" cy="29260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template 1c_52207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1025" y="400051"/>
            <a:ext cx="8029575" cy="1840229"/>
          </a:xfrm>
          <a:effectLst>
            <a:outerShdw dist="28398" dir="1593903" algn="ctr" rotWithShape="0">
              <a:srgbClr val="777777">
                <a:alpha val="50000"/>
              </a:srgbClr>
            </a:outerShdw>
          </a:effectLst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36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</a:rPr>
              <a:t/>
            </a:r>
            <a:br>
              <a:rPr lang="en-US" sz="36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</a:rPr>
            </a:br>
            <a:r>
              <a:rPr lang="en-US" sz="36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</a:rPr>
              <a:t>Introduction to The </a:t>
            </a:r>
            <a:r>
              <a:rPr lang="en-US" sz="3600" cap="none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</a:rPr>
              <a:t>Fabry-perot</a:t>
            </a:r>
            <a:r>
              <a:rPr lang="en-US" sz="36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</a:rPr>
              <a:t> for the Integrated Direct Detection Lidar:  FIDDL</a:t>
            </a:r>
            <a:endParaRPr lang="en-US" sz="24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w Cen MT" pitchFamily="34" charset="0"/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562225"/>
            <a:ext cx="7010977" cy="918882"/>
          </a:xfrm>
          <a:effectLst>
            <a:outerShdw dist="35921" dir="2700000" algn="ctr" rotWithShape="0">
              <a:srgbClr val="5F5F5F">
                <a:alpha val="50000"/>
              </a:srgbClr>
            </a:outerShdw>
          </a:effectLst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1600" dirty="0" smtClean="0">
                <a:solidFill>
                  <a:schemeClr val="tx2"/>
                </a:solidFill>
                <a:latin typeface="Tw Cen MT" pitchFamily="34" charset="0"/>
              </a:rPr>
              <a:t>S. Tucker, Ball Aerospace &amp; Technologies Corp.</a:t>
            </a:r>
          </a:p>
          <a:p>
            <a:pPr eaLnBrk="1" hangingPunct="1">
              <a:defRPr/>
            </a:pPr>
            <a:r>
              <a:rPr lang="en-US" sz="1600" dirty="0" smtClean="0">
                <a:solidFill>
                  <a:schemeClr val="tx2"/>
                </a:solidFill>
                <a:latin typeface="Tw Cen MT" pitchFamily="34" charset="0"/>
              </a:rPr>
              <a:t>Working Group on Space-Based Wind Lidar</a:t>
            </a:r>
          </a:p>
          <a:p>
            <a:pPr eaLnBrk="1" hangingPunct="1">
              <a:defRPr/>
            </a:pPr>
            <a:r>
              <a:rPr lang="en-US" sz="1600" dirty="0" smtClean="0">
                <a:solidFill>
                  <a:schemeClr val="tx2"/>
                </a:solidFill>
                <a:latin typeface="Tw Cen MT" pitchFamily="34" charset="0"/>
              </a:rPr>
              <a:t>17 October 2012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FIDDL Primer: </a:t>
            </a:r>
            <a:r>
              <a:rPr lang="en-US" dirty="0" err="1" smtClean="0"/>
              <a:t>Fabry</a:t>
            </a:r>
            <a:r>
              <a:rPr lang="en-US" dirty="0" smtClean="0"/>
              <a:t>-Perot 1</a:t>
            </a:r>
            <a:r>
              <a:rPr lang="en-US" baseline="30000" dirty="0" smtClean="0"/>
              <a:t>st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3901" y="2278382"/>
            <a:ext cx="3613088" cy="334437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Designed the FP to pass-through a portion of the Doppler broadened molecular return.</a:t>
            </a:r>
          </a:p>
          <a:p>
            <a:r>
              <a:rPr lang="en-US" dirty="0" smtClean="0"/>
              <a:t>OAWL receiver passes ~2.4 mrad (full) of field on to the FP – this field effectively broadens the transmission spectrum</a:t>
            </a:r>
          </a:p>
          <a:p>
            <a:r>
              <a:rPr lang="en-US" dirty="0" smtClean="0"/>
              <a:t>Green line shows the molecular return spectrum</a:t>
            </a:r>
          </a:p>
          <a:p>
            <a:r>
              <a:rPr lang="en-US" dirty="0" smtClean="0"/>
              <a:t>Dashed red shows the etalon transfer function</a:t>
            </a:r>
          </a:p>
          <a:p>
            <a:r>
              <a:rPr lang="en-US" dirty="0" smtClean="0"/>
              <a:t>Solid red shows the light transmitted through the etalon.</a:t>
            </a:r>
          </a:p>
        </p:txBody>
      </p:sp>
      <p:sp>
        <p:nvSpPr>
          <p:cNvPr id="60" name="Slide Number Placeholder 5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331683" y="1199213"/>
            <a:ext cx="7815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NOTE: The plots in this and following slides are outputs from the updated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FIDDL Etalon Model </a:t>
            </a:r>
            <a:endParaRPr lang="en-US" dirty="0">
              <a:latin typeface="+mn-lt"/>
            </a:endParaRPr>
          </a:p>
        </p:txBody>
      </p:sp>
      <p:sp>
        <p:nvSpPr>
          <p:cNvPr id="115" name="Footer Placeholder 1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  <p:sp>
        <p:nvSpPr>
          <p:cNvPr id="116" name="AutoShape 3"/>
          <p:cNvSpPr>
            <a:spLocks noChangeAspect="1" noChangeArrowheads="1" noTextEdit="1"/>
          </p:cNvSpPr>
          <p:nvPr/>
        </p:nvSpPr>
        <p:spPr bwMode="auto">
          <a:xfrm>
            <a:off x="4347844" y="2307273"/>
            <a:ext cx="46180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5"/>
          <p:cNvSpPr>
            <a:spLocks noChangeArrowheads="1"/>
          </p:cNvSpPr>
          <p:nvPr/>
        </p:nvSpPr>
        <p:spPr bwMode="auto">
          <a:xfrm>
            <a:off x="4828858" y="2280286"/>
            <a:ext cx="3767138" cy="2960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6"/>
          <p:cNvSpPr>
            <a:spLocks noChangeArrowheads="1"/>
          </p:cNvSpPr>
          <p:nvPr/>
        </p:nvSpPr>
        <p:spPr bwMode="auto">
          <a:xfrm>
            <a:off x="4828858" y="2280286"/>
            <a:ext cx="3767138" cy="2960688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7"/>
          <p:cNvSpPr>
            <a:spLocks/>
          </p:cNvSpPr>
          <p:nvPr/>
        </p:nvSpPr>
        <p:spPr bwMode="auto">
          <a:xfrm>
            <a:off x="4828858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8"/>
          <p:cNvSpPr>
            <a:spLocks/>
          </p:cNvSpPr>
          <p:nvPr/>
        </p:nvSpPr>
        <p:spPr bwMode="auto">
          <a:xfrm>
            <a:off x="5454333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9"/>
          <p:cNvSpPr>
            <a:spLocks/>
          </p:cNvSpPr>
          <p:nvPr/>
        </p:nvSpPr>
        <p:spPr bwMode="auto">
          <a:xfrm>
            <a:off x="6079808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0"/>
          <p:cNvSpPr>
            <a:spLocks/>
          </p:cNvSpPr>
          <p:nvPr/>
        </p:nvSpPr>
        <p:spPr bwMode="auto">
          <a:xfrm>
            <a:off x="6713220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1"/>
          <p:cNvSpPr>
            <a:spLocks/>
          </p:cNvSpPr>
          <p:nvPr/>
        </p:nvSpPr>
        <p:spPr bwMode="auto">
          <a:xfrm>
            <a:off x="7337108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"/>
          <p:cNvSpPr>
            <a:spLocks/>
          </p:cNvSpPr>
          <p:nvPr/>
        </p:nvSpPr>
        <p:spPr bwMode="auto">
          <a:xfrm>
            <a:off x="7962583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3"/>
          <p:cNvSpPr>
            <a:spLocks/>
          </p:cNvSpPr>
          <p:nvPr/>
        </p:nvSpPr>
        <p:spPr bwMode="auto">
          <a:xfrm>
            <a:off x="8595995" y="2280286"/>
            <a:ext cx="1588" cy="2960688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h="341">
                <a:moveTo>
                  <a:pt x="0" y="34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4"/>
          <p:cNvSpPr>
            <a:spLocks/>
          </p:cNvSpPr>
          <p:nvPr/>
        </p:nvSpPr>
        <p:spPr bwMode="auto">
          <a:xfrm>
            <a:off x="4828858" y="4937761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5"/>
          <p:cNvSpPr>
            <a:spLocks/>
          </p:cNvSpPr>
          <p:nvPr/>
        </p:nvSpPr>
        <p:spPr bwMode="auto">
          <a:xfrm>
            <a:off x="4828858" y="4642486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6"/>
          <p:cNvSpPr>
            <a:spLocks/>
          </p:cNvSpPr>
          <p:nvPr/>
        </p:nvSpPr>
        <p:spPr bwMode="auto">
          <a:xfrm>
            <a:off x="4828858" y="4347211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7"/>
          <p:cNvSpPr>
            <a:spLocks/>
          </p:cNvSpPr>
          <p:nvPr/>
        </p:nvSpPr>
        <p:spPr bwMode="auto">
          <a:xfrm>
            <a:off x="4828858" y="4051936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8"/>
          <p:cNvSpPr>
            <a:spLocks/>
          </p:cNvSpPr>
          <p:nvPr/>
        </p:nvSpPr>
        <p:spPr bwMode="auto">
          <a:xfrm>
            <a:off x="4828858" y="3756661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9"/>
          <p:cNvSpPr>
            <a:spLocks/>
          </p:cNvSpPr>
          <p:nvPr/>
        </p:nvSpPr>
        <p:spPr bwMode="auto">
          <a:xfrm>
            <a:off x="4828858" y="3461386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Freeform 20"/>
          <p:cNvSpPr>
            <a:spLocks/>
          </p:cNvSpPr>
          <p:nvPr/>
        </p:nvSpPr>
        <p:spPr bwMode="auto">
          <a:xfrm>
            <a:off x="4828858" y="3166111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21"/>
          <p:cNvSpPr>
            <a:spLocks/>
          </p:cNvSpPr>
          <p:nvPr/>
        </p:nvSpPr>
        <p:spPr bwMode="auto">
          <a:xfrm>
            <a:off x="4828858" y="2870836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Freeform 22"/>
          <p:cNvSpPr>
            <a:spLocks/>
          </p:cNvSpPr>
          <p:nvPr/>
        </p:nvSpPr>
        <p:spPr bwMode="auto">
          <a:xfrm>
            <a:off x="4828858" y="2575561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23"/>
          <p:cNvSpPr>
            <a:spLocks/>
          </p:cNvSpPr>
          <p:nvPr/>
        </p:nvSpPr>
        <p:spPr bwMode="auto">
          <a:xfrm>
            <a:off x="4828858" y="2280286"/>
            <a:ext cx="37671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0"/>
              </a:cxn>
              <a:cxn ang="0">
                <a:pos x="434" y="0"/>
              </a:cxn>
            </a:cxnLst>
            <a:rect l="0" t="0" r="r" b="b"/>
            <a:pathLst>
              <a:path w="434">
                <a:moveTo>
                  <a:pt x="0" y="0"/>
                </a:moveTo>
                <a:lnTo>
                  <a:pt x="434" y="0"/>
                </a:lnTo>
                <a:lnTo>
                  <a:pt x="43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Line 24"/>
          <p:cNvSpPr>
            <a:spLocks noChangeShapeType="1"/>
          </p:cNvSpPr>
          <p:nvPr/>
        </p:nvSpPr>
        <p:spPr bwMode="auto">
          <a:xfrm>
            <a:off x="4828858" y="2280286"/>
            <a:ext cx="3767138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Line 25"/>
          <p:cNvSpPr>
            <a:spLocks noChangeShapeType="1"/>
          </p:cNvSpPr>
          <p:nvPr/>
        </p:nvSpPr>
        <p:spPr bwMode="auto">
          <a:xfrm>
            <a:off x="4828858" y="5240973"/>
            <a:ext cx="3767138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Line 26"/>
          <p:cNvSpPr>
            <a:spLocks noChangeShapeType="1"/>
          </p:cNvSpPr>
          <p:nvPr/>
        </p:nvSpPr>
        <p:spPr bwMode="auto">
          <a:xfrm flipV="1">
            <a:off x="8595995" y="2280286"/>
            <a:ext cx="1588" cy="29606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Line 27"/>
          <p:cNvSpPr>
            <a:spLocks noChangeShapeType="1"/>
          </p:cNvSpPr>
          <p:nvPr/>
        </p:nvSpPr>
        <p:spPr bwMode="auto">
          <a:xfrm flipV="1">
            <a:off x="4828858" y="2280286"/>
            <a:ext cx="1588" cy="29606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Line 28"/>
          <p:cNvSpPr>
            <a:spLocks noChangeShapeType="1"/>
          </p:cNvSpPr>
          <p:nvPr/>
        </p:nvSpPr>
        <p:spPr bwMode="auto">
          <a:xfrm>
            <a:off x="4828858" y="5240973"/>
            <a:ext cx="3767138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Line 29"/>
          <p:cNvSpPr>
            <a:spLocks noChangeShapeType="1"/>
          </p:cNvSpPr>
          <p:nvPr/>
        </p:nvSpPr>
        <p:spPr bwMode="auto">
          <a:xfrm flipV="1">
            <a:off x="4828858" y="2280286"/>
            <a:ext cx="1588" cy="29606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Line 30"/>
          <p:cNvSpPr>
            <a:spLocks noChangeShapeType="1"/>
          </p:cNvSpPr>
          <p:nvPr/>
        </p:nvSpPr>
        <p:spPr bwMode="auto">
          <a:xfrm flipV="1">
            <a:off x="4828858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Line 31"/>
          <p:cNvSpPr>
            <a:spLocks noChangeShapeType="1"/>
          </p:cNvSpPr>
          <p:nvPr/>
        </p:nvSpPr>
        <p:spPr bwMode="auto">
          <a:xfrm>
            <a:off x="4828858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32"/>
          <p:cNvSpPr>
            <a:spLocks noChangeArrowheads="1"/>
          </p:cNvSpPr>
          <p:nvPr/>
        </p:nvSpPr>
        <p:spPr bwMode="auto">
          <a:xfrm>
            <a:off x="4733608" y="5266373"/>
            <a:ext cx="21748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-6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Line 33"/>
          <p:cNvSpPr>
            <a:spLocks noChangeShapeType="1"/>
          </p:cNvSpPr>
          <p:nvPr/>
        </p:nvSpPr>
        <p:spPr bwMode="auto">
          <a:xfrm flipV="1">
            <a:off x="5454333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Line 34"/>
          <p:cNvSpPr>
            <a:spLocks noChangeShapeType="1"/>
          </p:cNvSpPr>
          <p:nvPr/>
        </p:nvSpPr>
        <p:spPr bwMode="auto">
          <a:xfrm>
            <a:off x="5454333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Rectangle 35"/>
          <p:cNvSpPr>
            <a:spLocks noChangeArrowheads="1"/>
          </p:cNvSpPr>
          <p:nvPr/>
        </p:nvSpPr>
        <p:spPr bwMode="auto">
          <a:xfrm>
            <a:off x="5359083" y="5266373"/>
            <a:ext cx="21748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-4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Line 36"/>
          <p:cNvSpPr>
            <a:spLocks noChangeShapeType="1"/>
          </p:cNvSpPr>
          <p:nvPr/>
        </p:nvSpPr>
        <p:spPr bwMode="auto">
          <a:xfrm flipV="1">
            <a:off x="6079808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Line 37"/>
          <p:cNvSpPr>
            <a:spLocks noChangeShapeType="1"/>
          </p:cNvSpPr>
          <p:nvPr/>
        </p:nvSpPr>
        <p:spPr bwMode="auto">
          <a:xfrm>
            <a:off x="6079808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38"/>
          <p:cNvSpPr>
            <a:spLocks noChangeArrowheads="1"/>
          </p:cNvSpPr>
          <p:nvPr/>
        </p:nvSpPr>
        <p:spPr bwMode="auto">
          <a:xfrm>
            <a:off x="5982970" y="5266373"/>
            <a:ext cx="21748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-2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Line 39"/>
          <p:cNvSpPr>
            <a:spLocks noChangeShapeType="1"/>
          </p:cNvSpPr>
          <p:nvPr/>
        </p:nvSpPr>
        <p:spPr bwMode="auto">
          <a:xfrm flipV="1">
            <a:off x="6713220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Line 40"/>
          <p:cNvSpPr>
            <a:spLocks noChangeShapeType="1"/>
          </p:cNvSpPr>
          <p:nvPr/>
        </p:nvSpPr>
        <p:spPr bwMode="auto">
          <a:xfrm>
            <a:off x="6713220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Rectangle 41"/>
          <p:cNvSpPr>
            <a:spLocks noChangeArrowheads="1"/>
          </p:cNvSpPr>
          <p:nvPr/>
        </p:nvSpPr>
        <p:spPr bwMode="auto">
          <a:xfrm>
            <a:off x="6668770" y="5266373"/>
            <a:ext cx="1651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Line 42"/>
          <p:cNvSpPr>
            <a:spLocks noChangeShapeType="1"/>
          </p:cNvSpPr>
          <p:nvPr/>
        </p:nvSpPr>
        <p:spPr bwMode="auto">
          <a:xfrm flipV="1">
            <a:off x="7337108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43"/>
          <p:cNvSpPr>
            <a:spLocks noChangeShapeType="1"/>
          </p:cNvSpPr>
          <p:nvPr/>
        </p:nvSpPr>
        <p:spPr bwMode="auto">
          <a:xfrm>
            <a:off x="7337108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44"/>
          <p:cNvSpPr>
            <a:spLocks noChangeArrowheads="1"/>
          </p:cNvSpPr>
          <p:nvPr/>
        </p:nvSpPr>
        <p:spPr bwMode="auto">
          <a:xfrm>
            <a:off x="7294245" y="5266373"/>
            <a:ext cx="1651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Line 45"/>
          <p:cNvSpPr>
            <a:spLocks noChangeShapeType="1"/>
          </p:cNvSpPr>
          <p:nvPr/>
        </p:nvSpPr>
        <p:spPr bwMode="auto">
          <a:xfrm flipV="1">
            <a:off x="7962583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Line 46"/>
          <p:cNvSpPr>
            <a:spLocks noChangeShapeType="1"/>
          </p:cNvSpPr>
          <p:nvPr/>
        </p:nvSpPr>
        <p:spPr bwMode="auto">
          <a:xfrm>
            <a:off x="7962583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Rectangle 47"/>
          <p:cNvSpPr>
            <a:spLocks noChangeArrowheads="1"/>
          </p:cNvSpPr>
          <p:nvPr/>
        </p:nvSpPr>
        <p:spPr bwMode="auto">
          <a:xfrm>
            <a:off x="7919720" y="5266373"/>
            <a:ext cx="1651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Line 48"/>
          <p:cNvSpPr>
            <a:spLocks noChangeShapeType="1"/>
          </p:cNvSpPr>
          <p:nvPr/>
        </p:nvSpPr>
        <p:spPr bwMode="auto">
          <a:xfrm flipV="1">
            <a:off x="8595995" y="5198111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Line 49"/>
          <p:cNvSpPr>
            <a:spLocks noChangeShapeType="1"/>
          </p:cNvSpPr>
          <p:nvPr/>
        </p:nvSpPr>
        <p:spPr bwMode="auto">
          <a:xfrm>
            <a:off x="8595995" y="2280286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8553133" y="5266373"/>
            <a:ext cx="1651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Line 51"/>
          <p:cNvSpPr>
            <a:spLocks noChangeShapeType="1"/>
          </p:cNvSpPr>
          <p:nvPr/>
        </p:nvSpPr>
        <p:spPr bwMode="auto">
          <a:xfrm>
            <a:off x="4828858" y="4937761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Line 52"/>
          <p:cNvSpPr>
            <a:spLocks noChangeShapeType="1"/>
          </p:cNvSpPr>
          <p:nvPr/>
        </p:nvSpPr>
        <p:spPr bwMode="auto">
          <a:xfrm flipH="1">
            <a:off x="8553133" y="4937761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Rectangle 53"/>
          <p:cNvSpPr>
            <a:spLocks noChangeArrowheads="1"/>
          </p:cNvSpPr>
          <p:nvPr/>
        </p:nvSpPr>
        <p:spPr bwMode="auto">
          <a:xfrm>
            <a:off x="4578033" y="4840923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Line 54"/>
          <p:cNvSpPr>
            <a:spLocks noChangeShapeType="1"/>
          </p:cNvSpPr>
          <p:nvPr/>
        </p:nvSpPr>
        <p:spPr bwMode="auto">
          <a:xfrm>
            <a:off x="4828858" y="4642486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Line 55"/>
          <p:cNvSpPr>
            <a:spLocks noChangeShapeType="1"/>
          </p:cNvSpPr>
          <p:nvPr/>
        </p:nvSpPr>
        <p:spPr bwMode="auto">
          <a:xfrm flipH="1">
            <a:off x="8553133" y="4642486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56"/>
          <p:cNvSpPr>
            <a:spLocks noChangeArrowheads="1"/>
          </p:cNvSpPr>
          <p:nvPr/>
        </p:nvSpPr>
        <p:spPr bwMode="auto">
          <a:xfrm>
            <a:off x="4578033" y="4545648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Line 57"/>
          <p:cNvSpPr>
            <a:spLocks noChangeShapeType="1"/>
          </p:cNvSpPr>
          <p:nvPr/>
        </p:nvSpPr>
        <p:spPr bwMode="auto">
          <a:xfrm>
            <a:off x="4828858" y="4347211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58"/>
          <p:cNvSpPr>
            <a:spLocks noChangeShapeType="1"/>
          </p:cNvSpPr>
          <p:nvPr/>
        </p:nvSpPr>
        <p:spPr bwMode="auto">
          <a:xfrm flipH="1">
            <a:off x="8553133" y="4347211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Rectangle 59"/>
          <p:cNvSpPr>
            <a:spLocks noChangeArrowheads="1"/>
          </p:cNvSpPr>
          <p:nvPr/>
        </p:nvSpPr>
        <p:spPr bwMode="auto">
          <a:xfrm>
            <a:off x="4578033" y="4250373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Line 60"/>
          <p:cNvSpPr>
            <a:spLocks noChangeShapeType="1"/>
          </p:cNvSpPr>
          <p:nvPr/>
        </p:nvSpPr>
        <p:spPr bwMode="auto">
          <a:xfrm>
            <a:off x="4828858" y="4051936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61"/>
          <p:cNvSpPr>
            <a:spLocks noChangeShapeType="1"/>
          </p:cNvSpPr>
          <p:nvPr/>
        </p:nvSpPr>
        <p:spPr bwMode="auto">
          <a:xfrm flipH="1">
            <a:off x="8553133" y="4051936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62"/>
          <p:cNvSpPr>
            <a:spLocks noChangeArrowheads="1"/>
          </p:cNvSpPr>
          <p:nvPr/>
        </p:nvSpPr>
        <p:spPr bwMode="auto">
          <a:xfrm>
            <a:off x="4578033" y="3956686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Line 63"/>
          <p:cNvSpPr>
            <a:spLocks noChangeShapeType="1"/>
          </p:cNvSpPr>
          <p:nvPr/>
        </p:nvSpPr>
        <p:spPr bwMode="auto">
          <a:xfrm>
            <a:off x="4828858" y="3756661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64"/>
          <p:cNvSpPr>
            <a:spLocks noChangeShapeType="1"/>
          </p:cNvSpPr>
          <p:nvPr/>
        </p:nvSpPr>
        <p:spPr bwMode="auto">
          <a:xfrm flipH="1">
            <a:off x="8553133" y="3756661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Rectangle 65"/>
          <p:cNvSpPr>
            <a:spLocks noChangeArrowheads="1"/>
          </p:cNvSpPr>
          <p:nvPr/>
        </p:nvSpPr>
        <p:spPr bwMode="auto">
          <a:xfrm>
            <a:off x="4578033" y="3661411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Line 66"/>
          <p:cNvSpPr>
            <a:spLocks noChangeShapeType="1"/>
          </p:cNvSpPr>
          <p:nvPr/>
        </p:nvSpPr>
        <p:spPr bwMode="auto">
          <a:xfrm>
            <a:off x="4828858" y="3461386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67"/>
          <p:cNvSpPr>
            <a:spLocks noChangeShapeType="1"/>
          </p:cNvSpPr>
          <p:nvPr/>
        </p:nvSpPr>
        <p:spPr bwMode="auto">
          <a:xfrm flipH="1">
            <a:off x="8553133" y="3461386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Rectangle 68"/>
          <p:cNvSpPr>
            <a:spLocks noChangeArrowheads="1"/>
          </p:cNvSpPr>
          <p:nvPr/>
        </p:nvSpPr>
        <p:spPr bwMode="auto">
          <a:xfrm>
            <a:off x="4578033" y="3366136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Line 69"/>
          <p:cNvSpPr>
            <a:spLocks noChangeShapeType="1"/>
          </p:cNvSpPr>
          <p:nvPr/>
        </p:nvSpPr>
        <p:spPr bwMode="auto">
          <a:xfrm>
            <a:off x="4828858" y="3166111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70"/>
          <p:cNvSpPr>
            <a:spLocks noChangeShapeType="1"/>
          </p:cNvSpPr>
          <p:nvPr/>
        </p:nvSpPr>
        <p:spPr bwMode="auto">
          <a:xfrm flipH="1">
            <a:off x="8553133" y="3166111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Rectangle 71"/>
          <p:cNvSpPr>
            <a:spLocks noChangeArrowheads="1"/>
          </p:cNvSpPr>
          <p:nvPr/>
        </p:nvSpPr>
        <p:spPr bwMode="auto">
          <a:xfrm>
            <a:off x="4578033" y="3070861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Line 72"/>
          <p:cNvSpPr>
            <a:spLocks noChangeShapeType="1"/>
          </p:cNvSpPr>
          <p:nvPr/>
        </p:nvSpPr>
        <p:spPr bwMode="auto">
          <a:xfrm>
            <a:off x="4828858" y="2870836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73"/>
          <p:cNvSpPr>
            <a:spLocks noChangeShapeType="1"/>
          </p:cNvSpPr>
          <p:nvPr/>
        </p:nvSpPr>
        <p:spPr bwMode="auto">
          <a:xfrm flipH="1">
            <a:off x="8553133" y="2870836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74"/>
          <p:cNvSpPr>
            <a:spLocks noChangeArrowheads="1"/>
          </p:cNvSpPr>
          <p:nvPr/>
        </p:nvSpPr>
        <p:spPr bwMode="auto">
          <a:xfrm>
            <a:off x="4578033" y="2775586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Line 75"/>
          <p:cNvSpPr>
            <a:spLocks noChangeShapeType="1"/>
          </p:cNvSpPr>
          <p:nvPr/>
        </p:nvSpPr>
        <p:spPr bwMode="auto">
          <a:xfrm>
            <a:off x="4828858" y="2575561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Line 76"/>
          <p:cNvSpPr>
            <a:spLocks noChangeShapeType="1"/>
          </p:cNvSpPr>
          <p:nvPr/>
        </p:nvSpPr>
        <p:spPr bwMode="auto">
          <a:xfrm flipH="1">
            <a:off x="8553133" y="2575561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Rectangle 77"/>
          <p:cNvSpPr>
            <a:spLocks noChangeArrowheads="1"/>
          </p:cNvSpPr>
          <p:nvPr/>
        </p:nvSpPr>
        <p:spPr bwMode="auto">
          <a:xfrm>
            <a:off x="4578033" y="2480311"/>
            <a:ext cx="303213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Line 78"/>
          <p:cNvSpPr>
            <a:spLocks noChangeShapeType="1"/>
          </p:cNvSpPr>
          <p:nvPr/>
        </p:nvSpPr>
        <p:spPr bwMode="auto">
          <a:xfrm>
            <a:off x="4828858" y="2280286"/>
            <a:ext cx="34925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Line 79"/>
          <p:cNvSpPr>
            <a:spLocks noChangeShapeType="1"/>
          </p:cNvSpPr>
          <p:nvPr/>
        </p:nvSpPr>
        <p:spPr bwMode="auto">
          <a:xfrm flipH="1">
            <a:off x="8553133" y="2280286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Rectangle 80"/>
          <p:cNvSpPr>
            <a:spLocks noChangeArrowheads="1"/>
          </p:cNvSpPr>
          <p:nvPr/>
        </p:nvSpPr>
        <p:spPr bwMode="auto">
          <a:xfrm>
            <a:off x="4708208" y="2185036"/>
            <a:ext cx="1651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Line 81"/>
          <p:cNvSpPr>
            <a:spLocks noChangeShapeType="1"/>
          </p:cNvSpPr>
          <p:nvPr/>
        </p:nvSpPr>
        <p:spPr bwMode="auto">
          <a:xfrm>
            <a:off x="4828858" y="2280286"/>
            <a:ext cx="3767138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Line 82"/>
          <p:cNvSpPr>
            <a:spLocks noChangeShapeType="1"/>
          </p:cNvSpPr>
          <p:nvPr/>
        </p:nvSpPr>
        <p:spPr bwMode="auto">
          <a:xfrm>
            <a:off x="4828858" y="5240973"/>
            <a:ext cx="3767138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Line 83"/>
          <p:cNvSpPr>
            <a:spLocks noChangeShapeType="1"/>
          </p:cNvSpPr>
          <p:nvPr/>
        </p:nvSpPr>
        <p:spPr bwMode="auto">
          <a:xfrm flipV="1">
            <a:off x="8595995" y="2280286"/>
            <a:ext cx="1588" cy="29606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Line 84"/>
          <p:cNvSpPr>
            <a:spLocks noChangeShapeType="1"/>
          </p:cNvSpPr>
          <p:nvPr/>
        </p:nvSpPr>
        <p:spPr bwMode="auto">
          <a:xfrm flipV="1">
            <a:off x="4828858" y="2280286"/>
            <a:ext cx="1588" cy="29606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Freeform 85"/>
          <p:cNvSpPr>
            <a:spLocks/>
          </p:cNvSpPr>
          <p:nvPr/>
        </p:nvSpPr>
        <p:spPr bwMode="auto">
          <a:xfrm>
            <a:off x="4828858" y="4823461"/>
            <a:ext cx="1076325" cy="407988"/>
          </a:xfrm>
          <a:custGeom>
            <a:avLst/>
            <a:gdLst/>
            <a:ahLst/>
            <a:cxnLst>
              <a:cxn ang="0">
                <a:pos x="11" y="257"/>
              </a:cxn>
              <a:cxn ang="0">
                <a:pos x="27" y="257"/>
              </a:cxn>
              <a:cxn ang="0">
                <a:pos x="44" y="257"/>
              </a:cxn>
              <a:cxn ang="0">
                <a:pos x="60" y="257"/>
              </a:cxn>
              <a:cxn ang="0">
                <a:pos x="77" y="257"/>
              </a:cxn>
              <a:cxn ang="0">
                <a:pos x="93" y="257"/>
              </a:cxn>
              <a:cxn ang="0">
                <a:pos x="110" y="257"/>
              </a:cxn>
              <a:cxn ang="0">
                <a:pos x="126" y="257"/>
              </a:cxn>
              <a:cxn ang="0">
                <a:pos x="142" y="257"/>
              </a:cxn>
              <a:cxn ang="0">
                <a:pos x="159" y="257"/>
              </a:cxn>
              <a:cxn ang="0">
                <a:pos x="175" y="257"/>
              </a:cxn>
              <a:cxn ang="0">
                <a:pos x="192" y="257"/>
              </a:cxn>
              <a:cxn ang="0">
                <a:pos x="208" y="257"/>
              </a:cxn>
              <a:cxn ang="0">
                <a:pos x="224" y="257"/>
              </a:cxn>
              <a:cxn ang="0">
                <a:pos x="241" y="257"/>
              </a:cxn>
              <a:cxn ang="0">
                <a:pos x="257" y="252"/>
              </a:cxn>
              <a:cxn ang="0">
                <a:pos x="274" y="252"/>
              </a:cxn>
              <a:cxn ang="0">
                <a:pos x="290" y="252"/>
              </a:cxn>
              <a:cxn ang="0">
                <a:pos x="306" y="252"/>
              </a:cxn>
              <a:cxn ang="0">
                <a:pos x="323" y="247"/>
              </a:cxn>
              <a:cxn ang="0">
                <a:pos x="339" y="247"/>
              </a:cxn>
              <a:cxn ang="0">
                <a:pos x="356" y="241"/>
              </a:cxn>
              <a:cxn ang="0">
                <a:pos x="372" y="241"/>
              </a:cxn>
              <a:cxn ang="0">
                <a:pos x="388" y="236"/>
              </a:cxn>
              <a:cxn ang="0">
                <a:pos x="405" y="230"/>
              </a:cxn>
              <a:cxn ang="0">
                <a:pos x="421" y="225"/>
              </a:cxn>
              <a:cxn ang="0">
                <a:pos x="438" y="219"/>
              </a:cxn>
              <a:cxn ang="0">
                <a:pos x="454" y="214"/>
              </a:cxn>
              <a:cxn ang="0">
                <a:pos x="470" y="208"/>
              </a:cxn>
              <a:cxn ang="0">
                <a:pos x="487" y="197"/>
              </a:cxn>
              <a:cxn ang="0">
                <a:pos x="503" y="192"/>
              </a:cxn>
              <a:cxn ang="0">
                <a:pos x="520" y="181"/>
              </a:cxn>
              <a:cxn ang="0">
                <a:pos x="536" y="165"/>
              </a:cxn>
              <a:cxn ang="0">
                <a:pos x="552" y="154"/>
              </a:cxn>
              <a:cxn ang="0">
                <a:pos x="569" y="137"/>
              </a:cxn>
              <a:cxn ang="0">
                <a:pos x="585" y="121"/>
              </a:cxn>
              <a:cxn ang="0">
                <a:pos x="602" y="104"/>
              </a:cxn>
              <a:cxn ang="0">
                <a:pos x="623" y="82"/>
              </a:cxn>
              <a:cxn ang="0">
                <a:pos x="634" y="66"/>
              </a:cxn>
              <a:cxn ang="0">
                <a:pos x="645" y="50"/>
              </a:cxn>
              <a:cxn ang="0">
                <a:pos x="662" y="28"/>
              </a:cxn>
              <a:cxn ang="0">
                <a:pos x="667" y="11"/>
              </a:cxn>
            </a:cxnLst>
            <a:rect l="0" t="0" r="r" b="b"/>
            <a:pathLst>
              <a:path w="678" h="257">
                <a:moveTo>
                  <a:pt x="0" y="257"/>
                </a:moveTo>
                <a:lnTo>
                  <a:pt x="6" y="257"/>
                </a:lnTo>
                <a:lnTo>
                  <a:pt x="11" y="257"/>
                </a:lnTo>
                <a:lnTo>
                  <a:pt x="17" y="257"/>
                </a:lnTo>
                <a:lnTo>
                  <a:pt x="22" y="257"/>
                </a:lnTo>
                <a:lnTo>
                  <a:pt x="27" y="257"/>
                </a:lnTo>
                <a:lnTo>
                  <a:pt x="33" y="257"/>
                </a:lnTo>
                <a:lnTo>
                  <a:pt x="38" y="257"/>
                </a:lnTo>
                <a:lnTo>
                  <a:pt x="44" y="257"/>
                </a:lnTo>
                <a:lnTo>
                  <a:pt x="49" y="257"/>
                </a:lnTo>
                <a:lnTo>
                  <a:pt x="55" y="257"/>
                </a:lnTo>
                <a:lnTo>
                  <a:pt x="60" y="257"/>
                </a:lnTo>
                <a:lnTo>
                  <a:pt x="66" y="257"/>
                </a:lnTo>
                <a:lnTo>
                  <a:pt x="71" y="257"/>
                </a:lnTo>
                <a:lnTo>
                  <a:pt x="77" y="257"/>
                </a:lnTo>
                <a:lnTo>
                  <a:pt x="82" y="257"/>
                </a:lnTo>
                <a:lnTo>
                  <a:pt x="88" y="257"/>
                </a:lnTo>
                <a:lnTo>
                  <a:pt x="93" y="257"/>
                </a:lnTo>
                <a:lnTo>
                  <a:pt x="99" y="257"/>
                </a:lnTo>
                <a:lnTo>
                  <a:pt x="104" y="257"/>
                </a:lnTo>
                <a:lnTo>
                  <a:pt x="110" y="257"/>
                </a:lnTo>
                <a:lnTo>
                  <a:pt x="115" y="257"/>
                </a:lnTo>
                <a:lnTo>
                  <a:pt x="120" y="257"/>
                </a:lnTo>
                <a:lnTo>
                  <a:pt x="126" y="257"/>
                </a:lnTo>
                <a:lnTo>
                  <a:pt x="131" y="257"/>
                </a:lnTo>
                <a:lnTo>
                  <a:pt x="137" y="257"/>
                </a:lnTo>
                <a:lnTo>
                  <a:pt x="142" y="257"/>
                </a:lnTo>
                <a:lnTo>
                  <a:pt x="148" y="257"/>
                </a:lnTo>
                <a:lnTo>
                  <a:pt x="153" y="257"/>
                </a:lnTo>
                <a:lnTo>
                  <a:pt x="159" y="257"/>
                </a:lnTo>
                <a:lnTo>
                  <a:pt x="164" y="257"/>
                </a:lnTo>
                <a:lnTo>
                  <a:pt x="170" y="257"/>
                </a:lnTo>
                <a:lnTo>
                  <a:pt x="175" y="257"/>
                </a:lnTo>
                <a:lnTo>
                  <a:pt x="181" y="257"/>
                </a:lnTo>
                <a:lnTo>
                  <a:pt x="186" y="257"/>
                </a:lnTo>
                <a:lnTo>
                  <a:pt x="192" y="257"/>
                </a:lnTo>
                <a:lnTo>
                  <a:pt x="197" y="257"/>
                </a:lnTo>
                <a:lnTo>
                  <a:pt x="202" y="257"/>
                </a:lnTo>
                <a:lnTo>
                  <a:pt x="208" y="257"/>
                </a:lnTo>
                <a:lnTo>
                  <a:pt x="213" y="257"/>
                </a:lnTo>
                <a:lnTo>
                  <a:pt x="219" y="257"/>
                </a:lnTo>
                <a:lnTo>
                  <a:pt x="224" y="257"/>
                </a:lnTo>
                <a:lnTo>
                  <a:pt x="230" y="257"/>
                </a:lnTo>
                <a:lnTo>
                  <a:pt x="235" y="257"/>
                </a:lnTo>
                <a:lnTo>
                  <a:pt x="241" y="257"/>
                </a:lnTo>
                <a:lnTo>
                  <a:pt x="246" y="257"/>
                </a:lnTo>
                <a:lnTo>
                  <a:pt x="252" y="252"/>
                </a:lnTo>
                <a:lnTo>
                  <a:pt x="257" y="252"/>
                </a:lnTo>
                <a:lnTo>
                  <a:pt x="263" y="252"/>
                </a:lnTo>
                <a:lnTo>
                  <a:pt x="268" y="252"/>
                </a:lnTo>
                <a:lnTo>
                  <a:pt x="274" y="252"/>
                </a:lnTo>
                <a:lnTo>
                  <a:pt x="279" y="252"/>
                </a:lnTo>
                <a:lnTo>
                  <a:pt x="284" y="252"/>
                </a:lnTo>
                <a:lnTo>
                  <a:pt x="290" y="252"/>
                </a:lnTo>
                <a:lnTo>
                  <a:pt x="295" y="252"/>
                </a:lnTo>
                <a:lnTo>
                  <a:pt x="301" y="252"/>
                </a:lnTo>
                <a:lnTo>
                  <a:pt x="306" y="252"/>
                </a:lnTo>
                <a:lnTo>
                  <a:pt x="312" y="247"/>
                </a:lnTo>
                <a:lnTo>
                  <a:pt x="317" y="247"/>
                </a:lnTo>
                <a:lnTo>
                  <a:pt x="323" y="247"/>
                </a:lnTo>
                <a:lnTo>
                  <a:pt x="328" y="247"/>
                </a:lnTo>
                <a:lnTo>
                  <a:pt x="334" y="247"/>
                </a:lnTo>
                <a:lnTo>
                  <a:pt x="339" y="247"/>
                </a:lnTo>
                <a:lnTo>
                  <a:pt x="345" y="247"/>
                </a:lnTo>
                <a:lnTo>
                  <a:pt x="350" y="241"/>
                </a:lnTo>
                <a:lnTo>
                  <a:pt x="356" y="241"/>
                </a:lnTo>
                <a:lnTo>
                  <a:pt x="361" y="241"/>
                </a:lnTo>
                <a:lnTo>
                  <a:pt x="366" y="241"/>
                </a:lnTo>
                <a:lnTo>
                  <a:pt x="372" y="241"/>
                </a:lnTo>
                <a:lnTo>
                  <a:pt x="377" y="236"/>
                </a:lnTo>
                <a:lnTo>
                  <a:pt x="383" y="236"/>
                </a:lnTo>
                <a:lnTo>
                  <a:pt x="388" y="236"/>
                </a:lnTo>
                <a:lnTo>
                  <a:pt x="394" y="236"/>
                </a:lnTo>
                <a:lnTo>
                  <a:pt x="399" y="230"/>
                </a:lnTo>
                <a:lnTo>
                  <a:pt x="405" y="230"/>
                </a:lnTo>
                <a:lnTo>
                  <a:pt x="410" y="230"/>
                </a:lnTo>
                <a:lnTo>
                  <a:pt x="416" y="230"/>
                </a:lnTo>
                <a:lnTo>
                  <a:pt x="421" y="225"/>
                </a:lnTo>
                <a:lnTo>
                  <a:pt x="427" y="225"/>
                </a:lnTo>
                <a:lnTo>
                  <a:pt x="432" y="225"/>
                </a:lnTo>
                <a:lnTo>
                  <a:pt x="438" y="219"/>
                </a:lnTo>
                <a:lnTo>
                  <a:pt x="443" y="219"/>
                </a:lnTo>
                <a:lnTo>
                  <a:pt x="449" y="214"/>
                </a:lnTo>
                <a:lnTo>
                  <a:pt x="454" y="214"/>
                </a:lnTo>
                <a:lnTo>
                  <a:pt x="459" y="214"/>
                </a:lnTo>
                <a:lnTo>
                  <a:pt x="465" y="208"/>
                </a:lnTo>
                <a:lnTo>
                  <a:pt x="470" y="208"/>
                </a:lnTo>
                <a:lnTo>
                  <a:pt x="476" y="203"/>
                </a:lnTo>
                <a:lnTo>
                  <a:pt x="481" y="203"/>
                </a:lnTo>
                <a:lnTo>
                  <a:pt x="487" y="197"/>
                </a:lnTo>
                <a:lnTo>
                  <a:pt x="492" y="197"/>
                </a:lnTo>
                <a:lnTo>
                  <a:pt x="498" y="192"/>
                </a:lnTo>
                <a:lnTo>
                  <a:pt x="503" y="192"/>
                </a:lnTo>
                <a:lnTo>
                  <a:pt x="509" y="186"/>
                </a:lnTo>
                <a:lnTo>
                  <a:pt x="514" y="181"/>
                </a:lnTo>
                <a:lnTo>
                  <a:pt x="520" y="181"/>
                </a:lnTo>
                <a:lnTo>
                  <a:pt x="525" y="175"/>
                </a:lnTo>
                <a:lnTo>
                  <a:pt x="531" y="170"/>
                </a:lnTo>
                <a:lnTo>
                  <a:pt x="536" y="165"/>
                </a:lnTo>
                <a:lnTo>
                  <a:pt x="541" y="159"/>
                </a:lnTo>
                <a:lnTo>
                  <a:pt x="547" y="159"/>
                </a:lnTo>
                <a:lnTo>
                  <a:pt x="552" y="154"/>
                </a:lnTo>
                <a:lnTo>
                  <a:pt x="558" y="148"/>
                </a:lnTo>
                <a:lnTo>
                  <a:pt x="563" y="143"/>
                </a:lnTo>
                <a:lnTo>
                  <a:pt x="569" y="137"/>
                </a:lnTo>
                <a:lnTo>
                  <a:pt x="574" y="132"/>
                </a:lnTo>
                <a:lnTo>
                  <a:pt x="580" y="126"/>
                </a:lnTo>
                <a:lnTo>
                  <a:pt x="585" y="121"/>
                </a:lnTo>
                <a:lnTo>
                  <a:pt x="591" y="115"/>
                </a:lnTo>
                <a:lnTo>
                  <a:pt x="596" y="110"/>
                </a:lnTo>
                <a:lnTo>
                  <a:pt x="602" y="104"/>
                </a:lnTo>
                <a:lnTo>
                  <a:pt x="607" y="99"/>
                </a:lnTo>
                <a:lnTo>
                  <a:pt x="613" y="93"/>
                </a:lnTo>
                <a:lnTo>
                  <a:pt x="623" y="82"/>
                </a:lnTo>
                <a:lnTo>
                  <a:pt x="623" y="77"/>
                </a:lnTo>
                <a:lnTo>
                  <a:pt x="629" y="72"/>
                </a:lnTo>
                <a:lnTo>
                  <a:pt x="634" y="66"/>
                </a:lnTo>
                <a:lnTo>
                  <a:pt x="634" y="61"/>
                </a:lnTo>
                <a:lnTo>
                  <a:pt x="640" y="55"/>
                </a:lnTo>
                <a:lnTo>
                  <a:pt x="645" y="50"/>
                </a:lnTo>
                <a:lnTo>
                  <a:pt x="651" y="44"/>
                </a:lnTo>
                <a:lnTo>
                  <a:pt x="651" y="39"/>
                </a:lnTo>
                <a:lnTo>
                  <a:pt x="662" y="28"/>
                </a:lnTo>
                <a:lnTo>
                  <a:pt x="662" y="22"/>
                </a:lnTo>
                <a:lnTo>
                  <a:pt x="667" y="17"/>
                </a:lnTo>
                <a:lnTo>
                  <a:pt x="667" y="11"/>
                </a:lnTo>
                <a:lnTo>
                  <a:pt x="673" y="6"/>
                </a:lnTo>
                <a:lnTo>
                  <a:pt x="678" y="0"/>
                </a:lnTo>
              </a:path>
            </a:pathLst>
          </a:custGeom>
          <a:noFill/>
          <a:ln w="17463" cap="flat">
            <a:solidFill>
              <a:srgbClr val="00CC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Freeform 86"/>
          <p:cNvSpPr>
            <a:spLocks/>
          </p:cNvSpPr>
          <p:nvPr/>
        </p:nvSpPr>
        <p:spPr bwMode="auto">
          <a:xfrm>
            <a:off x="5905183" y="3226436"/>
            <a:ext cx="573088" cy="1597025"/>
          </a:xfrm>
          <a:custGeom>
            <a:avLst/>
            <a:gdLst/>
            <a:ahLst/>
            <a:cxnLst>
              <a:cxn ang="0">
                <a:pos x="6" y="996"/>
              </a:cxn>
              <a:cxn ang="0">
                <a:pos x="17" y="974"/>
              </a:cxn>
              <a:cxn ang="0">
                <a:pos x="28" y="957"/>
              </a:cxn>
              <a:cxn ang="0">
                <a:pos x="33" y="935"/>
              </a:cxn>
              <a:cxn ang="0">
                <a:pos x="44" y="919"/>
              </a:cxn>
              <a:cxn ang="0">
                <a:pos x="55" y="897"/>
              </a:cxn>
              <a:cxn ang="0">
                <a:pos x="66" y="870"/>
              </a:cxn>
              <a:cxn ang="0">
                <a:pos x="77" y="853"/>
              </a:cxn>
              <a:cxn ang="0">
                <a:pos x="82" y="831"/>
              </a:cxn>
              <a:cxn ang="0">
                <a:pos x="93" y="815"/>
              </a:cxn>
              <a:cxn ang="0">
                <a:pos x="99" y="788"/>
              </a:cxn>
              <a:cxn ang="0">
                <a:pos x="110" y="771"/>
              </a:cxn>
              <a:cxn ang="0">
                <a:pos x="115" y="749"/>
              </a:cxn>
              <a:cxn ang="0">
                <a:pos x="126" y="728"/>
              </a:cxn>
              <a:cxn ang="0">
                <a:pos x="131" y="706"/>
              </a:cxn>
              <a:cxn ang="0">
                <a:pos x="142" y="684"/>
              </a:cxn>
              <a:cxn ang="0">
                <a:pos x="148" y="656"/>
              </a:cxn>
              <a:cxn ang="0">
                <a:pos x="159" y="635"/>
              </a:cxn>
              <a:cxn ang="0">
                <a:pos x="164" y="607"/>
              </a:cxn>
              <a:cxn ang="0">
                <a:pos x="175" y="585"/>
              </a:cxn>
              <a:cxn ang="0">
                <a:pos x="181" y="558"/>
              </a:cxn>
              <a:cxn ang="0">
                <a:pos x="192" y="536"/>
              </a:cxn>
              <a:cxn ang="0">
                <a:pos x="197" y="509"/>
              </a:cxn>
              <a:cxn ang="0">
                <a:pos x="208" y="487"/>
              </a:cxn>
              <a:cxn ang="0">
                <a:pos x="213" y="460"/>
              </a:cxn>
              <a:cxn ang="0">
                <a:pos x="224" y="432"/>
              </a:cxn>
              <a:cxn ang="0">
                <a:pos x="230" y="405"/>
              </a:cxn>
              <a:cxn ang="0">
                <a:pos x="241" y="383"/>
              </a:cxn>
              <a:cxn ang="0">
                <a:pos x="246" y="350"/>
              </a:cxn>
              <a:cxn ang="0">
                <a:pos x="257" y="328"/>
              </a:cxn>
              <a:cxn ang="0">
                <a:pos x="263" y="295"/>
              </a:cxn>
              <a:cxn ang="0">
                <a:pos x="274" y="268"/>
              </a:cxn>
              <a:cxn ang="0">
                <a:pos x="279" y="246"/>
              </a:cxn>
              <a:cxn ang="0">
                <a:pos x="290" y="213"/>
              </a:cxn>
              <a:cxn ang="0">
                <a:pos x="295" y="192"/>
              </a:cxn>
              <a:cxn ang="0">
                <a:pos x="306" y="164"/>
              </a:cxn>
              <a:cxn ang="0">
                <a:pos x="312" y="142"/>
              </a:cxn>
              <a:cxn ang="0">
                <a:pos x="323" y="110"/>
              </a:cxn>
              <a:cxn ang="0">
                <a:pos x="328" y="88"/>
              </a:cxn>
              <a:cxn ang="0">
                <a:pos x="339" y="60"/>
              </a:cxn>
              <a:cxn ang="0">
                <a:pos x="345" y="38"/>
              </a:cxn>
              <a:cxn ang="0">
                <a:pos x="356" y="11"/>
              </a:cxn>
            </a:cxnLst>
            <a:rect l="0" t="0" r="r" b="b"/>
            <a:pathLst>
              <a:path w="361" h="1006">
                <a:moveTo>
                  <a:pt x="0" y="1006"/>
                </a:moveTo>
                <a:lnTo>
                  <a:pt x="0" y="1001"/>
                </a:lnTo>
                <a:lnTo>
                  <a:pt x="6" y="996"/>
                </a:lnTo>
                <a:lnTo>
                  <a:pt x="6" y="990"/>
                </a:lnTo>
                <a:lnTo>
                  <a:pt x="17" y="979"/>
                </a:lnTo>
                <a:lnTo>
                  <a:pt x="17" y="974"/>
                </a:lnTo>
                <a:lnTo>
                  <a:pt x="22" y="968"/>
                </a:lnTo>
                <a:lnTo>
                  <a:pt x="22" y="963"/>
                </a:lnTo>
                <a:lnTo>
                  <a:pt x="28" y="957"/>
                </a:lnTo>
                <a:lnTo>
                  <a:pt x="28" y="952"/>
                </a:lnTo>
                <a:lnTo>
                  <a:pt x="33" y="946"/>
                </a:lnTo>
                <a:lnTo>
                  <a:pt x="33" y="935"/>
                </a:lnTo>
                <a:lnTo>
                  <a:pt x="38" y="930"/>
                </a:lnTo>
                <a:lnTo>
                  <a:pt x="44" y="924"/>
                </a:lnTo>
                <a:lnTo>
                  <a:pt x="44" y="919"/>
                </a:lnTo>
                <a:lnTo>
                  <a:pt x="49" y="913"/>
                </a:lnTo>
                <a:lnTo>
                  <a:pt x="49" y="903"/>
                </a:lnTo>
                <a:lnTo>
                  <a:pt x="55" y="897"/>
                </a:lnTo>
                <a:lnTo>
                  <a:pt x="55" y="892"/>
                </a:lnTo>
                <a:lnTo>
                  <a:pt x="66" y="881"/>
                </a:lnTo>
                <a:lnTo>
                  <a:pt x="66" y="870"/>
                </a:lnTo>
                <a:lnTo>
                  <a:pt x="71" y="864"/>
                </a:lnTo>
                <a:lnTo>
                  <a:pt x="71" y="859"/>
                </a:lnTo>
                <a:lnTo>
                  <a:pt x="77" y="853"/>
                </a:lnTo>
                <a:lnTo>
                  <a:pt x="77" y="848"/>
                </a:lnTo>
                <a:lnTo>
                  <a:pt x="82" y="842"/>
                </a:lnTo>
                <a:lnTo>
                  <a:pt x="82" y="831"/>
                </a:lnTo>
                <a:lnTo>
                  <a:pt x="88" y="826"/>
                </a:lnTo>
                <a:lnTo>
                  <a:pt x="88" y="820"/>
                </a:lnTo>
                <a:lnTo>
                  <a:pt x="93" y="815"/>
                </a:lnTo>
                <a:lnTo>
                  <a:pt x="93" y="810"/>
                </a:lnTo>
                <a:lnTo>
                  <a:pt x="99" y="799"/>
                </a:lnTo>
                <a:lnTo>
                  <a:pt x="99" y="788"/>
                </a:lnTo>
                <a:lnTo>
                  <a:pt x="104" y="782"/>
                </a:lnTo>
                <a:lnTo>
                  <a:pt x="104" y="777"/>
                </a:lnTo>
                <a:lnTo>
                  <a:pt x="110" y="771"/>
                </a:lnTo>
                <a:lnTo>
                  <a:pt x="110" y="766"/>
                </a:lnTo>
                <a:lnTo>
                  <a:pt x="115" y="760"/>
                </a:lnTo>
                <a:lnTo>
                  <a:pt x="115" y="749"/>
                </a:lnTo>
                <a:lnTo>
                  <a:pt x="120" y="738"/>
                </a:lnTo>
                <a:lnTo>
                  <a:pt x="120" y="733"/>
                </a:lnTo>
                <a:lnTo>
                  <a:pt x="126" y="728"/>
                </a:lnTo>
                <a:lnTo>
                  <a:pt x="126" y="722"/>
                </a:lnTo>
                <a:lnTo>
                  <a:pt x="131" y="717"/>
                </a:lnTo>
                <a:lnTo>
                  <a:pt x="131" y="706"/>
                </a:lnTo>
                <a:lnTo>
                  <a:pt x="137" y="695"/>
                </a:lnTo>
                <a:lnTo>
                  <a:pt x="137" y="689"/>
                </a:lnTo>
                <a:lnTo>
                  <a:pt x="142" y="684"/>
                </a:lnTo>
                <a:lnTo>
                  <a:pt x="142" y="678"/>
                </a:lnTo>
                <a:lnTo>
                  <a:pt x="148" y="673"/>
                </a:lnTo>
                <a:lnTo>
                  <a:pt x="148" y="656"/>
                </a:lnTo>
                <a:lnTo>
                  <a:pt x="153" y="651"/>
                </a:lnTo>
                <a:lnTo>
                  <a:pt x="153" y="645"/>
                </a:lnTo>
                <a:lnTo>
                  <a:pt x="159" y="635"/>
                </a:lnTo>
                <a:lnTo>
                  <a:pt x="159" y="624"/>
                </a:lnTo>
                <a:lnTo>
                  <a:pt x="164" y="618"/>
                </a:lnTo>
                <a:lnTo>
                  <a:pt x="164" y="607"/>
                </a:lnTo>
                <a:lnTo>
                  <a:pt x="170" y="602"/>
                </a:lnTo>
                <a:lnTo>
                  <a:pt x="170" y="596"/>
                </a:lnTo>
                <a:lnTo>
                  <a:pt x="175" y="585"/>
                </a:lnTo>
                <a:lnTo>
                  <a:pt x="175" y="574"/>
                </a:lnTo>
                <a:lnTo>
                  <a:pt x="181" y="569"/>
                </a:lnTo>
                <a:lnTo>
                  <a:pt x="181" y="558"/>
                </a:lnTo>
                <a:lnTo>
                  <a:pt x="186" y="553"/>
                </a:lnTo>
                <a:lnTo>
                  <a:pt x="186" y="547"/>
                </a:lnTo>
                <a:lnTo>
                  <a:pt x="192" y="536"/>
                </a:lnTo>
                <a:lnTo>
                  <a:pt x="192" y="525"/>
                </a:lnTo>
                <a:lnTo>
                  <a:pt x="197" y="514"/>
                </a:lnTo>
                <a:lnTo>
                  <a:pt x="197" y="509"/>
                </a:lnTo>
                <a:lnTo>
                  <a:pt x="202" y="503"/>
                </a:lnTo>
                <a:lnTo>
                  <a:pt x="202" y="492"/>
                </a:lnTo>
                <a:lnTo>
                  <a:pt x="208" y="487"/>
                </a:lnTo>
                <a:lnTo>
                  <a:pt x="208" y="470"/>
                </a:lnTo>
                <a:lnTo>
                  <a:pt x="213" y="465"/>
                </a:lnTo>
                <a:lnTo>
                  <a:pt x="213" y="460"/>
                </a:lnTo>
                <a:lnTo>
                  <a:pt x="219" y="449"/>
                </a:lnTo>
                <a:lnTo>
                  <a:pt x="219" y="443"/>
                </a:lnTo>
                <a:lnTo>
                  <a:pt x="224" y="432"/>
                </a:lnTo>
                <a:lnTo>
                  <a:pt x="224" y="421"/>
                </a:lnTo>
                <a:lnTo>
                  <a:pt x="230" y="410"/>
                </a:lnTo>
                <a:lnTo>
                  <a:pt x="230" y="405"/>
                </a:lnTo>
                <a:lnTo>
                  <a:pt x="235" y="399"/>
                </a:lnTo>
                <a:lnTo>
                  <a:pt x="235" y="388"/>
                </a:lnTo>
                <a:lnTo>
                  <a:pt x="241" y="383"/>
                </a:lnTo>
                <a:lnTo>
                  <a:pt x="241" y="367"/>
                </a:lnTo>
                <a:lnTo>
                  <a:pt x="246" y="361"/>
                </a:lnTo>
                <a:lnTo>
                  <a:pt x="246" y="350"/>
                </a:lnTo>
                <a:lnTo>
                  <a:pt x="252" y="345"/>
                </a:lnTo>
                <a:lnTo>
                  <a:pt x="252" y="334"/>
                </a:lnTo>
                <a:lnTo>
                  <a:pt x="257" y="328"/>
                </a:lnTo>
                <a:lnTo>
                  <a:pt x="257" y="312"/>
                </a:lnTo>
                <a:lnTo>
                  <a:pt x="263" y="306"/>
                </a:lnTo>
                <a:lnTo>
                  <a:pt x="263" y="295"/>
                </a:lnTo>
                <a:lnTo>
                  <a:pt x="268" y="290"/>
                </a:lnTo>
                <a:lnTo>
                  <a:pt x="268" y="274"/>
                </a:lnTo>
                <a:lnTo>
                  <a:pt x="274" y="268"/>
                </a:lnTo>
                <a:lnTo>
                  <a:pt x="274" y="257"/>
                </a:lnTo>
                <a:lnTo>
                  <a:pt x="279" y="252"/>
                </a:lnTo>
                <a:lnTo>
                  <a:pt x="279" y="246"/>
                </a:lnTo>
                <a:lnTo>
                  <a:pt x="284" y="235"/>
                </a:lnTo>
                <a:lnTo>
                  <a:pt x="284" y="224"/>
                </a:lnTo>
                <a:lnTo>
                  <a:pt x="290" y="213"/>
                </a:lnTo>
                <a:lnTo>
                  <a:pt x="290" y="208"/>
                </a:lnTo>
                <a:lnTo>
                  <a:pt x="295" y="197"/>
                </a:lnTo>
                <a:lnTo>
                  <a:pt x="295" y="192"/>
                </a:lnTo>
                <a:lnTo>
                  <a:pt x="301" y="186"/>
                </a:lnTo>
                <a:lnTo>
                  <a:pt x="301" y="170"/>
                </a:lnTo>
                <a:lnTo>
                  <a:pt x="306" y="164"/>
                </a:lnTo>
                <a:lnTo>
                  <a:pt x="306" y="153"/>
                </a:lnTo>
                <a:lnTo>
                  <a:pt x="312" y="148"/>
                </a:lnTo>
                <a:lnTo>
                  <a:pt x="312" y="142"/>
                </a:lnTo>
                <a:lnTo>
                  <a:pt x="317" y="131"/>
                </a:lnTo>
                <a:lnTo>
                  <a:pt x="317" y="120"/>
                </a:lnTo>
                <a:lnTo>
                  <a:pt x="323" y="110"/>
                </a:lnTo>
                <a:lnTo>
                  <a:pt x="323" y="104"/>
                </a:lnTo>
                <a:lnTo>
                  <a:pt x="328" y="99"/>
                </a:lnTo>
                <a:lnTo>
                  <a:pt x="328" y="88"/>
                </a:lnTo>
                <a:lnTo>
                  <a:pt x="334" y="82"/>
                </a:lnTo>
                <a:lnTo>
                  <a:pt x="334" y="66"/>
                </a:lnTo>
                <a:lnTo>
                  <a:pt x="339" y="60"/>
                </a:lnTo>
                <a:lnTo>
                  <a:pt x="339" y="55"/>
                </a:lnTo>
                <a:lnTo>
                  <a:pt x="345" y="44"/>
                </a:lnTo>
                <a:lnTo>
                  <a:pt x="345" y="38"/>
                </a:lnTo>
                <a:lnTo>
                  <a:pt x="350" y="33"/>
                </a:lnTo>
                <a:lnTo>
                  <a:pt x="350" y="17"/>
                </a:lnTo>
                <a:lnTo>
                  <a:pt x="356" y="11"/>
                </a:lnTo>
                <a:lnTo>
                  <a:pt x="356" y="6"/>
                </a:lnTo>
                <a:lnTo>
                  <a:pt x="361" y="0"/>
                </a:lnTo>
              </a:path>
            </a:pathLst>
          </a:custGeom>
          <a:noFill/>
          <a:ln w="17463" cap="flat">
            <a:solidFill>
              <a:srgbClr val="00CC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Freeform 87"/>
          <p:cNvSpPr>
            <a:spLocks/>
          </p:cNvSpPr>
          <p:nvPr/>
        </p:nvSpPr>
        <p:spPr bwMode="auto">
          <a:xfrm>
            <a:off x="6478270" y="2280286"/>
            <a:ext cx="711200" cy="1266825"/>
          </a:xfrm>
          <a:custGeom>
            <a:avLst/>
            <a:gdLst/>
            <a:ahLst/>
            <a:cxnLst>
              <a:cxn ang="0">
                <a:pos x="6" y="580"/>
              </a:cxn>
              <a:cxn ang="0">
                <a:pos x="11" y="558"/>
              </a:cxn>
              <a:cxn ang="0">
                <a:pos x="22" y="536"/>
              </a:cxn>
              <a:cxn ang="0">
                <a:pos x="27" y="514"/>
              </a:cxn>
              <a:cxn ang="0">
                <a:pos x="38" y="487"/>
              </a:cxn>
              <a:cxn ang="0">
                <a:pos x="44" y="470"/>
              </a:cxn>
              <a:cxn ang="0">
                <a:pos x="60" y="443"/>
              </a:cxn>
              <a:cxn ang="0">
                <a:pos x="66" y="421"/>
              </a:cxn>
              <a:cxn ang="0">
                <a:pos x="82" y="399"/>
              </a:cxn>
              <a:cxn ang="0">
                <a:pos x="93" y="377"/>
              </a:cxn>
              <a:cxn ang="0">
                <a:pos x="98" y="361"/>
              </a:cxn>
              <a:cxn ang="0">
                <a:pos x="115" y="339"/>
              </a:cxn>
              <a:cxn ang="0">
                <a:pos x="137" y="317"/>
              </a:cxn>
              <a:cxn ang="0">
                <a:pos x="148" y="306"/>
              </a:cxn>
              <a:cxn ang="0">
                <a:pos x="164" y="295"/>
              </a:cxn>
              <a:cxn ang="0">
                <a:pos x="180" y="284"/>
              </a:cxn>
              <a:cxn ang="0">
                <a:pos x="186" y="66"/>
              </a:cxn>
              <a:cxn ang="0">
                <a:pos x="197" y="235"/>
              </a:cxn>
              <a:cxn ang="0">
                <a:pos x="208" y="295"/>
              </a:cxn>
              <a:cxn ang="0">
                <a:pos x="224" y="301"/>
              </a:cxn>
              <a:cxn ang="0">
                <a:pos x="241" y="317"/>
              </a:cxn>
              <a:cxn ang="0">
                <a:pos x="257" y="328"/>
              </a:cxn>
              <a:cxn ang="0">
                <a:pos x="268" y="345"/>
              </a:cxn>
              <a:cxn ang="0">
                <a:pos x="279" y="361"/>
              </a:cxn>
              <a:cxn ang="0">
                <a:pos x="290" y="383"/>
              </a:cxn>
              <a:cxn ang="0">
                <a:pos x="306" y="410"/>
              </a:cxn>
              <a:cxn ang="0">
                <a:pos x="317" y="438"/>
              </a:cxn>
              <a:cxn ang="0">
                <a:pos x="328" y="454"/>
              </a:cxn>
              <a:cxn ang="0">
                <a:pos x="334" y="476"/>
              </a:cxn>
              <a:cxn ang="0">
                <a:pos x="345" y="492"/>
              </a:cxn>
              <a:cxn ang="0">
                <a:pos x="350" y="514"/>
              </a:cxn>
              <a:cxn ang="0">
                <a:pos x="361" y="536"/>
              </a:cxn>
              <a:cxn ang="0">
                <a:pos x="366" y="558"/>
              </a:cxn>
              <a:cxn ang="0">
                <a:pos x="377" y="580"/>
              </a:cxn>
              <a:cxn ang="0">
                <a:pos x="383" y="607"/>
              </a:cxn>
              <a:cxn ang="0">
                <a:pos x="394" y="629"/>
              </a:cxn>
              <a:cxn ang="0">
                <a:pos x="399" y="656"/>
              </a:cxn>
              <a:cxn ang="0">
                <a:pos x="410" y="678"/>
              </a:cxn>
              <a:cxn ang="0">
                <a:pos x="416" y="706"/>
              </a:cxn>
              <a:cxn ang="0">
                <a:pos x="427" y="727"/>
              </a:cxn>
              <a:cxn ang="0">
                <a:pos x="432" y="755"/>
              </a:cxn>
              <a:cxn ang="0">
                <a:pos x="443" y="777"/>
              </a:cxn>
            </a:cxnLst>
            <a:rect l="0" t="0" r="r" b="b"/>
            <a:pathLst>
              <a:path w="448" h="798">
                <a:moveTo>
                  <a:pt x="0" y="596"/>
                </a:moveTo>
                <a:lnTo>
                  <a:pt x="0" y="591"/>
                </a:lnTo>
                <a:lnTo>
                  <a:pt x="6" y="580"/>
                </a:lnTo>
                <a:lnTo>
                  <a:pt x="6" y="569"/>
                </a:lnTo>
                <a:lnTo>
                  <a:pt x="11" y="563"/>
                </a:lnTo>
                <a:lnTo>
                  <a:pt x="11" y="558"/>
                </a:lnTo>
                <a:lnTo>
                  <a:pt x="16" y="547"/>
                </a:lnTo>
                <a:lnTo>
                  <a:pt x="16" y="541"/>
                </a:lnTo>
                <a:lnTo>
                  <a:pt x="22" y="536"/>
                </a:lnTo>
                <a:lnTo>
                  <a:pt x="22" y="525"/>
                </a:lnTo>
                <a:lnTo>
                  <a:pt x="27" y="520"/>
                </a:lnTo>
                <a:lnTo>
                  <a:pt x="27" y="514"/>
                </a:lnTo>
                <a:lnTo>
                  <a:pt x="33" y="509"/>
                </a:lnTo>
                <a:lnTo>
                  <a:pt x="33" y="492"/>
                </a:lnTo>
                <a:lnTo>
                  <a:pt x="38" y="487"/>
                </a:lnTo>
                <a:lnTo>
                  <a:pt x="38" y="481"/>
                </a:lnTo>
                <a:lnTo>
                  <a:pt x="44" y="476"/>
                </a:lnTo>
                <a:lnTo>
                  <a:pt x="44" y="470"/>
                </a:lnTo>
                <a:lnTo>
                  <a:pt x="49" y="465"/>
                </a:lnTo>
                <a:lnTo>
                  <a:pt x="49" y="454"/>
                </a:lnTo>
                <a:lnTo>
                  <a:pt x="60" y="443"/>
                </a:lnTo>
                <a:lnTo>
                  <a:pt x="60" y="438"/>
                </a:lnTo>
                <a:lnTo>
                  <a:pt x="66" y="432"/>
                </a:lnTo>
                <a:lnTo>
                  <a:pt x="66" y="421"/>
                </a:lnTo>
                <a:lnTo>
                  <a:pt x="71" y="416"/>
                </a:lnTo>
                <a:lnTo>
                  <a:pt x="71" y="410"/>
                </a:lnTo>
                <a:lnTo>
                  <a:pt x="82" y="399"/>
                </a:lnTo>
                <a:lnTo>
                  <a:pt x="82" y="388"/>
                </a:lnTo>
                <a:lnTo>
                  <a:pt x="88" y="383"/>
                </a:lnTo>
                <a:lnTo>
                  <a:pt x="93" y="377"/>
                </a:lnTo>
                <a:lnTo>
                  <a:pt x="93" y="372"/>
                </a:lnTo>
                <a:lnTo>
                  <a:pt x="98" y="366"/>
                </a:lnTo>
                <a:lnTo>
                  <a:pt x="98" y="361"/>
                </a:lnTo>
                <a:lnTo>
                  <a:pt x="104" y="355"/>
                </a:lnTo>
                <a:lnTo>
                  <a:pt x="115" y="345"/>
                </a:lnTo>
                <a:lnTo>
                  <a:pt x="115" y="339"/>
                </a:lnTo>
                <a:lnTo>
                  <a:pt x="120" y="334"/>
                </a:lnTo>
                <a:lnTo>
                  <a:pt x="126" y="328"/>
                </a:lnTo>
                <a:lnTo>
                  <a:pt x="137" y="317"/>
                </a:lnTo>
                <a:lnTo>
                  <a:pt x="137" y="312"/>
                </a:lnTo>
                <a:lnTo>
                  <a:pt x="142" y="312"/>
                </a:lnTo>
                <a:lnTo>
                  <a:pt x="148" y="306"/>
                </a:lnTo>
                <a:lnTo>
                  <a:pt x="153" y="301"/>
                </a:lnTo>
                <a:lnTo>
                  <a:pt x="159" y="295"/>
                </a:lnTo>
                <a:lnTo>
                  <a:pt x="164" y="295"/>
                </a:lnTo>
                <a:lnTo>
                  <a:pt x="170" y="295"/>
                </a:lnTo>
                <a:lnTo>
                  <a:pt x="175" y="290"/>
                </a:lnTo>
                <a:lnTo>
                  <a:pt x="180" y="284"/>
                </a:lnTo>
                <a:lnTo>
                  <a:pt x="180" y="252"/>
                </a:lnTo>
                <a:lnTo>
                  <a:pt x="186" y="175"/>
                </a:lnTo>
                <a:lnTo>
                  <a:pt x="186" y="66"/>
                </a:lnTo>
                <a:lnTo>
                  <a:pt x="191" y="0"/>
                </a:lnTo>
                <a:lnTo>
                  <a:pt x="191" y="148"/>
                </a:lnTo>
                <a:lnTo>
                  <a:pt x="197" y="235"/>
                </a:lnTo>
                <a:lnTo>
                  <a:pt x="197" y="279"/>
                </a:lnTo>
                <a:lnTo>
                  <a:pt x="202" y="290"/>
                </a:lnTo>
                <a:lnTo>
                  <a:pt x="208" y="295"/>
                </a:lnTo>
                <a:lnTo>
                  <a:pt x="213" y="295"/>
                </a:lnTo>
                <a:lnTo>
                  <a:pt x="219" y="295"/>
                </a:lnTo>
                <a:lnTo>
                  <a:pt x="224" y="301"/>
                </a:lnTo>
                <a:lnTo>
                  <a:pt x="230" y="306"/>
                </a:lnTo>
                <a:lnTo>
                  <a:pt x="235" y="312"/>
                </a:lnTo>
                <a:lnTo>
                  <a:pt x="241" y="317"/>
                </a:lnTo>
                <a:lnTo>
                  <a:pt x="246" y="323"/>
                </a:lnTo>
                <a:lnTo>
                  <a:pt x="252" y="323"/>
                </a:lnTo>
                <a:lnTo>
                  <a:pt x="257" y="328"/>
                </a:lnTo>
                <a:lnTo>
                  <a:pt x="257" y="334"/>
                </a:lnTo>
                <a:lnTo>
                  <a:pt x="263" y="339"/>
                </a:lnTo>
                <a:lnTo>
                  <a:pt x="268" y="345"/>
                </a:lnTo>
                <a:lnTo>
                  <a:pt x="268" y="350"/>
                </a:lnTo>
                <a:lnTo>
                  <a:pt x="273" y="355"/>
                </a:lnTo>
                <a:lnTo>
                  <a:pt x="279" y="361"/>
                </a:lnTo>
                <a:lnTo>
                  <a:pt x="284" y="366"/>
                </a:lnTo>
                <a:lnTo>
                  <a:pt x="284" y="377"/>
                </a:lnTo>
                <a:lnTo>
                  <a:pt x="290" y="383"/>
                </a:lnTo>
                <a:lnTo>
                  <a:pt x="301" y="394"/>
                </a:lnTo>
                <a:lnTo>
                  <a:pt x="301" y="405"/>
                </a:lnTo>
                <a:lnTo>
                  <a:pt x="306" y="410"/>
                </a:lnTo>
                <a:lnTo>
                  <a:pt x="306" y="416"/>
                </a:lnTo>
                <a:lnTo>
                  <a:pt x="317" y="427"/>
                </a:lnTo>
                <a:lnTo>
                  <a:pt x="317" y="438"/>
                </a:lnTo>
                <a:lnTo>
                  <a:pt x="323" y="443"/>
                </a:lnTo>
                <a:lnTo>
                  <a:pt x="323" y="448"/>
                </a:lnTo>
                <a:lnTo>
                  <a:pt x="328" y="454"/>
                </a:lnTo>
                <a:lnTo>
                  <a:pt x="328" y="459"/>
                </a:lnTo>
                <a:lnTo>
                  <a:pt x="334" y="465"/>
                </a:lnTo>
                <a:lnTo>
                  <a:pt x="334" y="476"/>
                </a:lnTo>
                <a:lnTo>
                  <a:pt x="339" y="481"/>
                </a:lnTo>
                <a:lnTo>
                  <a:pt x="339" y="487"/>
                </a:lnTo>
                <a:lnTo>
                  <a:pt x="345" y="492"/>
                </a:lnTo>
                <a:lnTo>
                  <a:pt x="345" y="498"/>
                </a:lnTo>
                <a:lnTo>
                  <a:pt x="350" y="503"/>
                </a:lnTo>
                <a:lnTo>
                  <a:pt x="350" y="514"/>
                </a:lnTo>
                <a:lnTo>
                  <a:pt x="355" y="525"/>
                </a:lnTo>
                <a:lnTo>
                  <a:pt x="355" y="531"/>
                </a:lnTo>
                <a:lnTo>
                  <a:pt x="361" y="536"/>
                </a:lnTo>
                <a:lnTo>
                  <a:pt x="361" y="541"/>
                </a:lnTo>
                <a:lnTo>
                  <a:pt x="366" y="547"/>
                </a:lnTo>
                <a:lnTo>
                  <a:pt x="366" y="558"/>
                </a:lnTo>
                <a:lnTo>
                  <a:pt x="372" y="569"/>
                </a:lnTo>
                <a:lnTo>
                  <a:pt x="372" y="574"/>
                </a:lnTo>
                <a:lnTo>
                  <a:pt x="377" y="580"/>
                </a:lnTo>
                <a:lnTo>
                  <a:pt x="377" y="585"/>
                </a:lnTo>
                <a:lnTo>
                  <a:pt x="383" y="591"/>
                </a:lnTo>
                <a:lnTo>
                  <a:pt x="383" y="607"/>
                </a:lnTo>
                <a:lnTo>
                  <a:pt x="388" y="613"/>
                </a:lnTo>
                <a:lnTo>
                  <a:pt x="388" y="618"/>
                </a:lnTo>
                <a:lnTo>
                  <a:pt x="394" y="629"/>
                </a:lnTo>
                <a:lnTo>
                  <a:pt x="394" y="640"/>
                </a:lnTo>
                <a:lnTo>
                  <a:pt x="399" y="645"/>
                </a:lnTo>
                <a:lnTo>
                  <a:pt x="399" y="656"/>
                </a:lnTo>
                <a:lnTo>
                  <a:pt x="405" y="662"/>
                </a:lnTo>
                <a:lnTo>
                  <a:pt x="405" y="667"/>
                </a:lnTo>
                <a:lnTo>
                  <a:pt x="410" y="678"/>
                </a:lnTo>
                <a:lnTo>
                  <a:pt x="410" y="689"/>
                </a:lnTo>
                <a:lnTo>
                  <a:pt x="416" y="695"/>
                </a:lnTo>
                <a:lnTo>
                  <a:pt x="416" y="706"/>
                </a:lnTo>
                <a:lnTo>
                  <a:pt x="421" y="711"/>
                </a:lnTo>
                <a:lnTo>
                  <a:pt x="421" y="716"/>
                </a:lnTo>
                <a:lnTo>
                  <a:pt x="427" y="727"/>
                </a:lnTo>
                <a:lnTo>
                  <a:pt x="427" y="738"/>
                </a:lnTo>
                <a:lnTo>
                  <a:pt x="432" y="749"/>
                </a:lnTo>
                <a:lnTo>
                  <a:pt x="432" y="755"/>
                </a:lnTo>
                <a:lnTo>
                  <a:pt x="437" y="766"/>
                </a:lnTo>
                <a:lnTo>
                  <a:pt x="437" y="771"/>
                </a:lnTo>
                <a:lnTo>
                  <a:pt x="443" y="777"/>
                </a:lnTo>
                <a:lnTo>
                  <a:pt x="443" y="793"/>
                </a:lnTo>
                <a:lnTo>
                  <a:pt x="448" y="798"/>
                </a:lnTo>
              </a:path>
            </a:pathLst>
          </a:custGeom>
          <a:noFill/>
          <a:ln w="17463" cap="flat">
            <a:solidFill>
              <a:srgbClr val="00CC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Freeform 88"/>
          <p:cNvSpPr>
            <a:spLocks/>
          </p:cNvSpPr>
          <p:nvPr/>
        </p:nvSpPr>
        <p:spPr bwMode="auto">
          <a:xfrm>
            <a:off x="7189470" y="3547111"/>
            <a:ext cx="652463" cy="1511300"/>
          </a:xfrm>
          <a:custGeom>
            <a:avLst/>
            <a:gdLst/>
            <a:ahLst/>
            <a:cxnLst>
              <a:cxn ang="0">
                <a:pos x="6" y="17"/>
              </a:cxn>
              <a:cxn ang="0">
                <a:pos x="11" y="50"/>
              </a:cxn>
              <a:cxn ang="0">
                <a:pos x="22" y="72"/>
              </a:cxn>
              <a:cxn ang="0">
                <a:pos x="28" y="99"/>
              </a:cxn>
              <a:cxn ang="0">
                <a:pos x="39" y="126"/>
              </a:cxn>
              <a:cxn ang="0">
                <a:pos x="44" y="154"/>
              </a:cxn>
              <a:cxn ang="0">
                <a:pos x="55" y="176"/>
              </a:cxn>
              <a:cxn ang="0">
                <a:pos x="61" y="208"/>
              </a:cxn>
              <a:cxn ang="0">
                <a:pos x="71" y="230"/>
              </a:cxn>
              <a:cxn ang="0">
                <a:pos x="77" y="263"/>
              </a:cxn>
              <a:cxn ang="0">
                <a:pos x="88" y="285"/>
              </a:cxn>
              <a:cxn ang="0">
                <a:pos x="93" y="312"/>
              </a:cxn>
              <a:cxn ang="0">
                <a:pos x="104" y="334"/>
              </a:cxn>
              <a:cxn ang="0">
                <a:pos x="110" y="361"/>
              </a:cxn>
              <a:cxn ang="0">
                <a:pos x="121" y="383"/>
              </a:cxn>
              <a:cxn ang="0">
                <a:pos x="126" y="411"/>
              </a:cxn>
              <a:cxn ang="0">
                <a:pos x="137" y="433"/>
              </a:cxn>
              <a:cxn ang="0">
                <a:pos x="143" y="460"/>
              </a:cxn>
              <a:cxn ang="0">
                <a:pos x="154" y="482"/>
              </a:cxn>
              <a:cxn ang="0">
                <a:pos x="159" y="504"/>
              </a:cxn>
              <a:cxn ang="0">
                <a:pos x="170" y="526"/>
              </a:cxn>
              <a:cxn ang="0">
                <a:pos x="175" y="547"/>
              </a:cxn>
              <a:cxn ang="0">
                <a:pos x="186" y="575"/>
              </a:cxn>
              <a:cxn ang="0">
                <a:pos x="192" y="591"/>
              </a:cxn>
              <a:cxn ang="0">
                <a:pos x="203" y="613"/>
              </a:cxn>
              <a:cxn ang="0">
                <a:pos x="208" y="629"/>
              </a:cxn>
              <a:cxn ang="0">
                <a:pos x="219" y="651"/>
              </a:cxn>
              <a:cxn ang="0">
                <a:pos x="225" y="668"/>
              </a:cxn>
              <a:cxn ang="0">
                <a:pos x="236" y="690"/>
              </a:cxn>
              <a:cxn ang="0">
                <a:pos x="241" y="706"/>
              </a:cxn>
              <a:cxn ang="0">
                <a:pos x="252" y="728"/>
              </a:cxn>
              <a:cxn ang="0">
                <a:pos x="263" y="744"/>
              </a:cxn>
              <a:cxn ang="0">
                <a:pos x="268" y="761"/>
              </a:cxn>
              <a:cxn ang="0">
                <a:pos x="290" y="794"/>
              </a:cxn>
              <a:cxn ang="0">
                <a:pos x="307" y="821"/>
              </a:cxn>
              <a:cxn ang="0">
                <a:pos x="318" y="843"/>
              </a:cxn>
              <a:cxn ang="0">
                <a:pos x="328" y="859"/>
              </a:cxn>
              <a:cxn ang="0">
                <a:pos x="345" y="881"/>
              </a:cxn>
              <a:cxn ang="0">
                <a:pos x="356" y="897"/>
              </a:cxn>
              <a:cxn ang="0">
                <a:pos x="372" y="914"/>
              </a:cxn>
              <a:cxn ang="0">
                <a:pos x="394" y="936"/>
              </a:cxn>
              <a:cxn ang="0">
                <a:pos x="400" y="941"/>
              </a:cxn>
            </a:cxnLst>
            <a:rect l="0" t="0" r="r" b="b"/>
            <a:pathLst>
              <a:path w="411" h="952">
                <a:moveTo>
                  <a:pt x="0" y="0"/>
                </a:moveTo>
                <a:lnTo>
                  <a:pt x="0" y="11"/>
                </a:lnTo>
                <a:lnTo>
                  <a:pt x="6" y="17"/>
                </a:lnTo>
                <a:lnTo>
                  <a:pt x="6" y="28"/>
                </a:lnTo>
                <a:lnTo>
                  <a:pt x="11" y="33"/>
                </a:lnTo>
                <a:lnTo>
                  <a:pt x="11" y="50"/>
                </a:lnTo>
                <a:lnTo>
                  <a:pt x="17" y="55"/>
                </a:lnTo>
                <a:lnTo>
                  <a:pt x="17" y="61"/>
                </a:lnTo>
                <a:lnTo>
                  <a:pt x="22" y="72"/>
                </a:lnTo>
                <a:lnTo>
                  <a:pt x="22" y="77"/>
                </a:lnTo>
                <a:lnTo>
                  <a:pt x="28" y="88"/>
                </a:lnTo>
                <a:lnTo>
                  <a:pt x="28" y="99"/>
                </a:lnTo>
                <a:lnTo>
                  <a:pt x="33" y="110"/>
                </a:lnTo>
                <a:lnTo>
                  <a:pt x="33" y="115"/>
                </a:lnTo>
                <a:lnTo>
                  <a:pt x="39" y="126"/>
                </a:lnTo>
                <a:lnTo>
                  <a:pt x="39" y="132"/>
                </a:lnTo>
                <a:lnTo>
                  <a:pt x="44" y="137"/>
                </a:lnTo>
                <a:lnTo>
                  <a:pt x="44" y="154"/>
                </a:lnTo>
                <a:lnTo>
                  <a:pt x="50" y="165"/>
                </a:lnTo>
                <a:lnTo>
                  <a:pt x="50" y="170"/>
                </a:lnTo>
                <a:lnTo>
                  <a:pt x="55" y="176"/>
                </a:lnTo>
                <a:lnTo>
                  <a:pt x="55" y="192"/>
                </a:lnTo>
                <a:lnTo>
                  <a:pt x="61" y="203"/>
                </a:lnTo>
                <a:lnTo>
                  <a:pt x="61" y="208"/>
                </a:lnTo>
                <a:lnTo>
                  <a:pt x="66" y="214"/>
                </a:lnTo>
                <a:lnTo>
                  <a:pt x="66" y="225"/>
                </a:lnTo>
                <a:lnTo>
                  <a:pt x="71" y="230"/>
                </a:lnTo>
                <a:lnTo>
                  <a:pt x="71" y="247"/>
                </a:lnTo>
                <a:lnTo>
                  <a:pt x="77" y="252"/>
                </a:lnTo>
                <a:lnTo>
                  <a:pt x="77" y="263"/>
                </a:lnTo>
                <a:lnTo>
                  <a:pt x="82" y="268"/>
                </a:lnTo>
                <a:lnTo>
                  <a:pt x="82" y="274"/>
                </a:lnTo>
                <a:lnTo>
                  <a:pt x="88" y="285"/>
                </a:lnTo>
                <a:lnTo>
                  <a:pt x="88" y="296"/>
                </a:lnTo>
                <a:lnTo>
                  <a:pt x="93" y="307"/>
                </a:lnTo>
                <a:lnTo>
                  <a:pt x="93" y="312"/>
                </a:lnTo>
                <a:lnTo>
                  <a:pt x="99" y="318"/>
                </a:lnTo>
                <a:lnTo>
                  <a:pt x="99" y="329"/>
                </a:lnTo>
                <a:lnTo>
                  <a:pt x="104" y="334"/>
                </a:lnTo>
                <a:lnTo>
                  <a:pt x="104" y="351"/>
                </a:lnTo>
                <a:lnTo>
                  <a:pt x="110" y="356"/>
                </a:lnTo>
                <a:lnTo>
                  <a:pt x="110" y="361"/>
                </a:lnTo>
                <a:lnTo>
                  <a:pt x="115" y="372"/>
                </a:lnTo>
                <a:lnTo>
                  <a:pt x="115" y="378"/>
                </a:lnTo>
                <a:lnTo>
                  <a:pt x="121" y="383"/>
                </a:lnTo>
                <a:lnTo>
                  <a:pt x="121" y="400"/>
                </a:lnTo>
                <a:lnTo>
                  <a:pt x="126" y="405"/>
                </a:lnTo>
                <a:lnTo>
                  <a:pt x="126" y="411"/>
                </a:lnTo>
                <a:lnTo>
                  <a:pt x="132" y="416"/>
                </a:lnTo>
                <a:lnTo>
                  <a:pt x="132" y="427"/>
                </a:lnTo>
                <a:lnTo>
                  <a:pt x="137" y="433"/>
                </a:lnTo>
                <a:lnTo>
                  <a:pt x="137" y="443"/>
                </a:lnTo>
                <a:lnTo>
                  <a:pt x="143" y="454"/>
                </a:lnTo>
                <a:lnTo>
                  <a:pt x="143" y="460"/>
                </a:lnTo>
                <a:lnTo>
                  <a:pt x="148" y="465"/>
                </a:lnTo>
                <a:lnTo>
                  <a:pt x="148" y="471"/>
                </a:lnTo>
                <a:lnTo>
                  <a:pt x="154" y="482"/>
                </a:lnTo>
                <a:lnTo>
                  <a:pt x="154" y="493"/>
                </a:lnTo>
                <a:lnTo>
                  <a:pt x="159" y="498"/>
                </a:lnTo>
                <a:lnTo>
                  <a:pt x="159" y="504"/>
                </a:lnTo>
                <a:lnTo>
                  <a:pt x="164" y="515"/>
                </a:lnTo>
                <a:lnTo>
                  <a:pt x="164" y="520"/>
                </a:lnTo>
                <a:lnTo>
                  <a:pt x="170" y="526"/>
                </a:lnTo>
                <a:lnTo>
                  <a:pt x="170" y="536"/>
                </a:lnTo>
                <a:lnTo>
                  <a:pt x="175" y="542"/>
                </a:lnTo>
                <a:lnTo>
                  <a:pt x="175" y="547"/>
                </a:lnTo>
                <a:lnTo>
                  <a:pt x="181" y="558"/>
                </a:lnTo>
                <a:lnTo>
                  <a:pt x="181" y="569"/>
                </a:lnTo>
                <a:lnTo>
                  <a:pt x="186" y="575"/>
                </a:lnTo>
                <a:lnTo>
                  <a:pt x="186" y="580"/>
                </a:lnTo>
                <a:lnTo>
                  <a:pt x="192" y="586"/>
                </a:lnTo>
                <a:lnTo>
                  <a:pt x="192" y="591"/>
                </a:lnTo>
                <a:lnTo>
                  <a:pt x="197" y="597"/>
                </a:lnTo>
                <a:lnTo>
                  <a:pt x="197" y="608"/>
                </a:lnTo>
                <a:lnTo>
                  <a:pt x="203" y="613"/>
                </a:lnTo>
                <a:lnTo>
                  <a:pt x="203" y="618"/>
                </a:lnTo>
                <a:lnTo>
                  <a:pt x="208" y="624"/>
                </a:lnTo>
                <a:lnTo>
                  <a:pt x="208" y="629"/>
                </a:lnTo>
                <a:lnTo>
                  <a:pt x="214" y="635"/>
                </a:lnTo>
                <a:lnTo>
                  <a:pt x="214" y="646"/>
                </a:lnTo>
                <a:lnTo>
                  <a:pt x="219" y="651"/>
                </a:lnTo>
                <a:lnTo>
                  <a:pt x="219" y="657"/>
                </a:lnTo>
                <a:lnTo>
                  <a:pt x="225" y="662"/>
                </a:lnTo>
                <a:lnTo>
                  <a:pt x="225" y="668"/>
                </a:lnTo>
                <a:lnTo>
                  <a:pt x="230" y="673"/>
                </a:lnTo>
                <a:lnTo>
                  <a:pt x="230" y="684"/>
                </a:lnTo>
                <a:lnTo>
                  <a:pt x="236" y="690"/>
                </a:lnTo>
                <a:lnTo>
                  <a:pt x="236" y="695"/>
                </a:lnTo>
                <a:lnTo>
                  <a:pt x="241" y="701"/>
                </a:lnTo>
                <a:lnTo>
                  <a:pt x="241" y="706"/>
                </a:lnTo>
                <a:lnTo>
                  <a:pt x="246" y="711"/>
                </a:lnTo>
                <a:lnTo>
                  <a:pt x="246" y="722"/>
                </a:lnTo>
                <a:lnTo>
                  <a:pt x="252" y="728"/>
                </a:lnTo>
                <a:lnTo>
                  <a:pt x="257" y="733"/>
                </a:lnTo>
                <a:lnTo>
                  <a:pt x="257" y="739"/>
                </a:lnTo>
                <a:lnTo>
                  <a:pt x="263" y="744"/>
                </a:lnTo>
                <a:lnTo>
                  <a:pt x="263" y="750"/>
                </a:lnTo>
                <a:lnTo>
                  <a:pt x="268" y="755"/>
                </a:lnTo>
                <a:lnTo>
                  <a:pt x="268" y="761"/>
                </a:lnTo>
                <a:lnTo>
                  <a:pt x="279" y="772"/>
                </a:lnTo>
                <a:lnTo>
                  <a:pt x="279" y="783"/>
                </a:lnTo>
                <a:lnTo>
                  <a:pt x="290" y="794"/>
                </a:lnTo>
                <a:lnTo>
                  <a:pt x="290" y="804"/>
                </a:lnTo>
                <a:lnTo>
                  <a:pt x="296" y="810"/>
                </a:lnTo>
                <a:lnTo>
                  <a:pt x="307" y="821"/>
                </a:lnTo>
                <a:lnTo>
                  <a:pt x="307" y="832"/>
                </a:lnTo>
                <a:lnTo>
                  <a:pt x="312" y="837"/>
                </a:lnTo>
                <a:lnTo>
                  <a:pt x="318" y="843"/>
                </a:lnTo>
                <a:lnTo>
                  <a:pt x="323" y="848"/>
                </a:lnTo>
                <a:lnTo>
                  <a:pt x="323" y="854"/>
                </a:lnTo>
                <a:lnTo>
                  <a:pt x="328" y="859"/>
                </a:lnTo>
                <a:lnTo>
                  <a:pt x="339" y="870"/>
                </a:lnTo>
                <a:lnTo>
                  <a:pt x="339" y="876"/>
                </a:lnTo>
                <a:lnTo>
                  <a:pt x="345" y="881"/>
                </a:lnTo>
                <a:lnTo>
                  <a:pt x="350" y="886"/>
                </a:lnTo>
                <a:lnTo>
                  <a:pt x="356" y="892"/>
                </a:lnTo>
                <a:lnTo>
                  <a:pt x="356" y="897"/>
                </a:lnTo>
                <a:lnTo>
                  <a:pt x="361" y="903"/>
                </a:lnTo>
                <a:lnTo>
                  <a:pt x="367" y="908"/>
                </a:lnTo>
                <a:lnTo>
                  <a:pt x="372" y="914"/>
                </a:lnTo>
                <a:lnTo>
                  <a:pt x="378" y="919"/>
                </a:lnTo>
                <a:lnTo>
                  <a:pt x="383" y="925"/>
                </a:lnTo>
                <a:lnTo>
                  <a:pt x="394" y="936"/>
                </a:lnTo>
                <a:lnTo>
                  <a:pt x="389" y="936"/>
                </a:lnTo>
                <a:lnTo>
                  <a:pt x="394" y="936"/>
                </a:lnTo>
                <a:lnTo>
                  <a:pt x="400" y="941"/>
                </a:lnTo>
                <a:lnTo>
                  <a:pt x="405" y="947"/>
                </a:lnTo>
                <a:lnTo>
                  <a:pt x="411" y="952"/>
                </a:lnTo>
              </a:path>
            </a:pathLst>
          </a:custGeom>
          <a:noFill/>
          <a:ln w="17463" cap="flat">
            <a:solidFill>
              <a:srgbClr val="00CC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Freeform 89"/>
          <p:cNvSpPr>
            <a:spLocks/>
          </p:cNvSpPr>
          <p:nvPr/>
        </p:nvSpPr>
        <p:spPr bwMode="auto">
          <a:xfrm>
            <a:off x="7841933" y="5058411"/>
            <a:ext cx="763588" cy="173038"/>
          </a:xfrm>
          <a:custGeom>
            <a:avLst/>
            <a:gdLst/>
            <a:ahLst/>
            <a:cxnLst>
              <a:cxn ang="0">
                <a:pos x="5" y="6"/>
              </a:cxn>
              <a:cxn ang="0">
                <a:pos x="16" y="17"/>
              </a:cxn>
              <a:cxn ang="0">
                <a:pos x="27" y="22"/>
              </a:cxn>
              <a:cxn ang="0">
                <a:pos x="38" y="33"/>
              </a:cxn>
              <a:cxn ang="0">
                <a:pos x="49" y="38"/>
              </a:cxn>
              <a:cxn ang="0">
                <a:pos x="60" y="44"/>
              </a:cxn>
              <a:cxn ang="0">
                <a:pos x="71" y="49"/>
              </a:cxn>
              <a:cxn ang="0">
                <a:pos x="82" y="55"/>
              </a:cxn>
              <a:cxn ang="0">
                <a:pos x="92" y="60"/>
              </a:cxn>
              <a:cxn ang="0">
                <a:pos x="103" y="66"/>
              </a:cxn>
              <a:cxn ang="0">
                <a:pos x="114" y="71"/>
              </a:cxn>
              <a:cxn ang="0">
                <a:pos x="125" y="77"/>
              </a:cxn>
              <a:cxn ang="0">
                <a:pos x="136" y="77"/>
              </a:cxn>
              <a:cxn ang="0">
                <a:pos x="147" y="82"/>
              </a:cxn>
              <a:cxn ang="0">
                <a:pos x="158" y="82"/>
              </a:cxn>
              <a:cxn ang="0">
                <a:pos x="169" y="88"/>
              </a:cxn>
              <a:cxn ang="0">
                <a:pos x="180" y="93"/>
              </a:cxn>
              <a:cxn ang="0">
                <a:pos x="191" y="93"/>
              </a:cxn>
              <a:cxn ang="0">
                <a:pos x="202" y="93"/>
              </a:cxn>
              <a:cxn ang="0">
                <a:pos x="213" y="99"/>
              </a:cxn>
              <a:cxn ang="0">
                <a:pos x="224" y="99"/>
              </a:cxn>
              <a:cxn ang="0">
                <a:pos x="235" y="99"/>
              </a:cxn>
              <a:cxn ang="0">
                <a:pos x="246" y="99"/>
              </a:cxn>
              <a:cxn ang="0">
                <a:pos x="256" y="104"/>
              </a:cxn>
              <a:cxn ang="0">
                <a:pos x="267" y="104"/>
              </a:cxn>
              <a:cxn ang="0">
                <a:pos x="278" y="104"/>
              </a:cxn>
              <a:cxn ang="0">
                <a:pos x="289" y="104"/>
              </a:cxn>
              <a:cxn ang="0">
                <a:pos x="300" y="104"/>
              </a:cxn>
              <a:cxn ang="0">
                <a:pos x="311" y="109"/>
              </a:cxn>
              <a:cxn ang="0">
                <a:pos x="322" y="109"/>
              </a:cxn>
              <a:cxn ang="0">
                <a:pos x="333" y="109"/>
              </a:cxn>
              <a:cxn ang="0">
                <a:pos x="344" y="109"/>
              </a:cxn>
              <a:cxn ang="0">
                <a:pos x="355" y="109"/>
              </a:cxn>
              <a:cxn ang="0">
                <a:pos x="366" y="109"/>
              </a:cxn>
              <a:cxn ang="0">
                <a:pos x="377" y="109"/>
              </a:cxn>
              <a:cxn ang="0">
                <a:pos x="388" y="109"/>
              </a:cxn>
              <a:cxn ang="0">
                <a:pos x="399" y="109"/>
              </a:cxn>
              <a:cxn ang="0">
                <a:pos x="410" y="109"/>
              </a:cxn>
              <a:cxn ang="0">
                <a:pos x="421" y="109"/>
              </a:cxn>
              <a:cxn ang="0">
                <a:pos x="431" y="109"/>
              </a:cxn>
              <a:cxn ang="0">
                <a:pos x="442" y="109"/>
              </a:cxn>
              <a:cxn ang="0">
                <a:pos x="453" y="109"/>
              </a:cxn>
              <a:cxn ang="0">
                <a:pos x="464" y="109"/>
              </a:cxn>
              <a:cxn ang="0">
                <a:pos x="475" y="109"/>
              </a:cxn>
            </a:cxnLst>
            <a:rect l="0" t="0" r="r" b="b"/>
            <a:pathLst>
              <a:path w="481" h="109">
                <a:moveTo>
                  <a:pt x="0" y="0"/>
                </a:moveTo>
                <a:lnTo>
                  <a:pt x="5" y="6"/>
                </a:lnTo>
                <a:lnTo>
                  <a:pt x="10" y="11"/>
                </a:lnTo>
                <a:lnTo>
                  <a:pt x="16" y="17"/>
                </a:lnTo>
                <a:lnTo>
                  <a:pt x="21" y="22"/>
                </a:lnTo>
                <a:lnTo>
                  <a:pt x="27" y="22"/>
                </a:lnTo>
                <a:lnTo>
                  <a:pt x="32" y="27"/>
                </a:lnTo>
                <a:lnTo>
                  <a:pt x="38" y="33"/>
                </a:lnTo>
                <a:lnTo>
                  <a:pt x="43" y="33"/>
                </a:lnTo>
                <a:lnTo>
                  <a:pt x="49" y="38"/>
                </a:lnTo>
                <a:lnTo>
                  <a:pt x="54" y="44"/>
                </a:lnTo>
                <a:lnTo>
                  <a:pt x="60" y="44"/>
                </a:lnTo>
                <a:lnTo>
                  <a:pt x="65" y="49"/>
                </a:lnTo>
                <a:lnTo>
                  <a:pt x="71" y="49"/>
                </a:lnTo>
                <a:lnTo>
                  <a:pt x="76" y="55"/>
                </a:lnTo>
                <a:lnTo>
                  <a:pt x="82" y="55"/>
                </a:lnTo>
                <a:lnTo>
                  <a:pt x="87" y="60"/>
                </a:lnTo>
                <a:lnTo>
                  <a:pt x="92" y="60"/>
                </a:lnTo>
                <a:lnTo>
                  <a:pt x="98" y="66"/>
                </a:lnTo>
                <a:lnTo>
                  <a:pt x="103" y="66"/>
                </a:lnTo>
                <a:lnTo>
                  <a:pt x="109" y="71"/>
                </a:lnTo>
                <a:lnTo>
                  <a:pt x="114" y="71"/>
                </a:lnTo>
                <a:lnTo>
                  <a:pt x="120" y="71"/>
                </a:lnTo>
                <a:lnTo>
                  <a:pt x="125" y="77"/>
                </a:lnTo>
                <a:lnTo>
                  <a:pt x="131" y="77"/>
                </a:lnTo>
                <a:lnTo>
                  <a:pt x="136" y="77"/>
                </a:lnTo>
                <a:lnTo>
                  <a:pt x="142" y="82"/>
                </a:lnTo>
                <a:lnTo>
                  <a:pt x="147" y="82"/>
                </a:lnTo>
                <a:lnTo>
                  <a:pt x="153" y="82"/>
                </a:lnTo>
                <a:lnTo>
                  <a:pt x="158" y="82"/>
                </a:lnTo>
                <a:lnTo>
                  <a:pt x="164" y="88"/>
                </a:lnTo>
                <a:lnTo>
                  <a:pt x="169" y="88"/>
                </a:lnTo>
                <a:lnTo>
                  <a:pt x="174" y="88"/>
                </a:lnTo>
                <a:lnTo>
                  <a:pt x="180" y="93"/>
                </a:lnTo>
                <a:lnTo>
                  <a:pt x="185" y="93"/>
                </a:lnTo>
                <a:lnTo>
                  <a:pt x="191" y="93"/>
                </a:lnTo>
                <a:lnTo>
                  <a:pt x="196" y="93"/>
                </a:lnTo>
                <a:lnTo>
                  <a:pt x="202" y="93"/>
                </a:lnTo>
                <a:lnTo>
                  <a:pt x="207" y="93"/>
                </a:lnTo>
                <a:lnTo>
                  <a:pt x="213" y="99"/>
                </a:lnTo>
                <a:lnTo>
                  <a:pt x="218" y="99"/>
                </a:lnTo>
                <a:lnTo>
                  <a:pt x="224" y="99"/>
                </a:lnTo>
                <a:lnTo>
                  <a:pt x="229" y="99"/>
                </a:lnTo>
                <a:lnTo>
                  <a:pt x="235" y="99"/>
                </a:lnTo>
                <a:lnTo>
                  <a:pt x="240" y="99"/>
                </a:lnTo>
                <a:lnTo>
                  <a:pt x="246" y="99"/>
                </a:lnTo>
                <a:lnTo>
                  <a:pt x="251" y="104"/>
                </a:lnTo>
                <a:lnTo>
                  <a:pt x="256" y="104"/>
                </a:lnTo>
                <a:lnTo>
                  <a:pt x="262" y="104"/>
                </a:lnTo>
                <a:lnTo>
                  <a:pt x="267" y="104"/>
                </a:lnTo>
                <a:lnTo>
                  <a:pt x="273" y="104"/>
                </a:lnTo>
                <a:lnTo>
                  <a:pt x="278" y="104"/>
                </a:lnTo>
                <a:lnTo>
                  <a:pt x="284" y="104"/>
                </a:lnTo>
                <a:lnTo>
                  <a:pt x="289" y="104"/>
                </a:lnTo>
                <a:lnTo>
                  <a:pt x="295" y="104"/>
                </a:lnTo>
                <a:lnTo>
                  <a:pt x="300" y="104"/>
                </a:lnTo>
                <a:lnTo>
                  <a:pt x="306" y="104"/>
                </a:lnTo>
                <a:lnTo>
                  <a:pt x="311" y="109"/>
                </a:lnTo>
                <a:lnTo>
                  <a:pt x="317" y="109"/>
                </a:lnTo>
                <a:lnTo>
                  <a:pt x="322" y="109"/>
                </a:lnTo>
                <a:lnTo>
                  <a:pt x="328" y="109"/>
                </a:lnTo>
                <a:lnTo>
                  <a:pt x="333" y="109"/>
                </a:lnTo>
                <a:lnTo>
                  <a:pt x="339" y="109"/>
                </a:lnTo>
                <a:lnTo>
                  <a:pt x="344" y="109"/>
                </a:lnTo>
                <a:lnTo>
                  <a:pt x="349" y="109"/>
                </a:lnTo>
                <a:lnTo>
                  <a:pt x="355" y="109"/>
                </a:lnTo>
                <a:lnTo>
                  <a:pt x="360" y="109"/>
                </a:lnTo>
                <a:lnTo>
                  <a:pt x="366" y="109"/>
                </a:lnTo>
                <a:lnTo>
                  <a:pt x="371" y="109"/>
                </a:lnTo>
                <a:lnTo>
                  <a:pt x="377" y="109"/>
                </a:lnTo>
                <a:lnTo>
                  <a:pt x="382" y="109"/>
                </a:lnTo>
                <a:lnTo>
                  <a:pt x="388" y="109"/>
                </a:lnTo>
                <a:lnTo>
                  <a:pt x="393" y="109"/>
                </a:lnTo>
                <a:lnTo>
                  <a:pt x="399" y="109"/>
                </a:lnTo>
                <a:lnTo>
                  <a:pt x="404" y="109"/>
                </a:lnTo>
                <a:lnTo>
                  <a:pt x="410" y="109"/>
                </a:lnTo>
                <a:lnTo>
                  <a:pt x="415" y="109"/>
                </a:lnTo>
                <a:lnTo>
                  <a:pt x="421" y="109"/>
                </a:lnTo>
                <a:lnTo>
                  <a:pt x="426" y="109"/>
                </a:lnTo>
                <a:lnTo>
                  <a:pt x="431" y="109"/>
                </a:lnTo>
                <a:lnTo>
                  <a:pt x="437" y="109"/>
                </a:lnTo>
                <a:lnTo>
                  <a:pt x="442" y="109"/>
                </a:lnTo>
                <a:lnTo>
                  <a:pt x="448" y="109"/>
                </a:lnTo>
                <a:lnTo>
                  <a:pt x="453" y="109"/>
                </a:lnTo>
                <a:lnTo>
                  <a:pt x="459" y="109"/>
                </a:lnTo>
                <a:lnTo>
                  <a:pt x="464" y="109"/>
                </a:lnTo>
                <a:lnTo>
                  <a:pt x="470" y="109"/>
                </a:lnTo>
                <a:lnTo>
                  <a:pt x="475" y="109"/>
                </a:lnTo>
                <a:lnTo>
                  <a:pt x="481" y="109"/>
                </a:lnTo>
              </a:path>
            </a:pathLst>
          </a:custGeom>
          <a:noFill/>
          <a:ln w="17463" cap="flat">
            <a:solidFill>
              <a:srgbClr val="00CC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Freeform 90"/>
          <p:cNvSpPr>
            <a:spLocks/>
          </p:cNvSpPr>
          <p:nvPr/>
        </p:nvSpPr>
        <p:spPr bwMode="auto">
          <a:xfrm>
            <a:off x="4828858" y="3712211"/>
            <a:ext cx="858838" cy="1468438"/>
          </a:xfrm>
          <a:custGeom>
            <a:avLst/>
            <a:gdLst/>
            <a:ahLst/>
            <a:cxnLst>
              <a:cxn ang="0">
                <a:pos x="11" y="925"/>
              </a:cxn>
              <a:cxn ang="0">
                <a:pos x="27" y="919"/>
              </a:cxn>
              <a:cxn ang="0">
                <a:pos x="44" y="919"/>
              </a:cxn>
              <a:cxn ang="0">
                <a:pos x="60" y="919"/>
              </a:cxn>
              <a:cxn ang="0">
                <a:pos x="77" y="914"/>
              </a:cxn>
              <a:cxn ang="0">
                <a:pos x="93" y="914"/>
              </a:cxn>
              <a:cxn ang="0">
                <a:pos x="110" y="908"/>
              </a:cxn>
              <a:cxn ang="0">
                <a:pos x="126" y="908"/>
              </a:cxn>
              <a:cxn ang="0">
                <a:pos x="142" y="903"/>
              </a:cxn>
              <a:cxn ang="0">
                <a:pos x="159" y="903"/>
              </a:cxn>
              <a:cxn ang="0">
                <a:pos x="175" y="897"/>
              </a:cxn>
              <a:cxn ang="0">
                <a:pos x="192" y="892"/>
              </a:cxn>
              <a:cxn ang="0">
                <a:pos x="208" y="886"/>
              </a:cxn>
              <a:cxn ang="0">
                <a:pos x="224" y="881"/>
              </a:cxn>
              <a:cxn ang="0">
                <a:pos x="241" y="875"/>
              </a:cxn>
              <a:cxn ang="0">
                <a:pos x="257" y="870"/>
              </a:cxn>
              <a:cxn ang="0">
                <a:pos x="274" y="859"/>
              </a:cxn>
              <a:cxn ang="0">
                <a:pos x="290" y="854"/>
              </a:cxn>
              <a:cxn ang="0">
                <a:pos x="306" y="843"/>
              </a:cxn>
              <a:cxn ang="0">
                <a:pos x="323" y="826"/>
              </a:cxn>
              <a:cxn ang="0">
                <a:pos x="339" y="815"/>
              </a:cxn>
              <a:cxn ang="0">
                <a:pos x="356" y="799"/>
              </a:cxn>
              <a:cxn ang="0">
                <a:pos x="372" y="777"/>
              </a:cxn>
              <a:cxn ang="0">
                <a:pos x="383" y="761"/>
              </a:cxn>
              <a:cxn ang="0">
                <a:pos x="399" y="739"/>
              </a:cxn>
              <a:cxn ang="0">
                <a:pos x="405" y="722"/>
              </a:cxn>
              <a:cxn ang="0">
                <a:pos x="416" y="706"/>
              </a:cxn>
              <a:cxn ang="0">
                <a:pos x="421" y="690"/>
              </a:cxn>
              <a:cxn ang="0">
                <a:pos x="432" y="668"/>
              </a:cxn>
              <a:cxn ang="0">
                <a:pos x="438" y="640"/>
              </a:cxn>
              <a:cxn ang="0">
                <a:pos x="449" y="618"/>
              </a:cxn>
              <a:cxn ang="0">
                <a:pos x="454" y="586"/>
              </a:cxn>
              <a:cxn ang="0">
                <a:pos x="465" y="558"/>
              </a:cxn>
              <a:cxn ang="0">
                <a:pos x="470" y="520"/>
              </a:cxn>
              <a:cxn ang="0">
                <a:pos x="481" y="471"/>
              </a:cxn>
              <a:cxn ang="0">
                <a:pos x="487" y="432"/>
              </a:cxn>
              <a:cxn ang="0">
                <a:pos x="498" y="378"/>
              </a:cxn>
              <a:cxn ang="0">
                <a:pos x="503" y="329"/>
              </a:cxn>
              <a:cxn ang="0">
                <a:pos x="514" y="263"/>
              </a:cxn>
              <a:cxn ang="0">
                <a:pos x="520" y="208"/>
              </a:cxn>
              <a:cxn ang="0">
                <a:pos x="531" y="126"/>
              </a:cxn>
              <a:cxn ang="0">
                <a:pos x="536" y="66"/>
              </a:cxn>
            </a:cxnLst>
            <a:rect l="0" t="0" r="r" b="b"/>
            <a:pathLst>
              <a:path w="541" h="925">
                <a:moveTo>
                  <a:pt x="0" y="925"/>
                </a:moveTo>
                <a:lnTo>
                  <a:pt x="6" y="925"/>
                </a:lnTo>
                <a:lnTo>
                  <a:pt x="11" y="925"/>
                </a:lnTo>
                <a:lnTo>
                  <a:pt x="17" y="925"/>
                </a:lnTo>
                <a:lnTo>
                  <a:pt x="22" y="925"/>
                </a:lnTo>
                <a:lnTo>
                  <a:pt x="27" y="919"/>
                </a:lnTo>
                <a:lnTo>
                  <a:pt x="33" y="919"/>
                </a:lnTo>
                <a:lnTo>
                  <a:pt x="38" y="919"/>
                </a:lnTo>
                <a:lnTo>
                  <a:pt x="44" y="919"/>
                </a:lnTo>
                <a:lnTo>
                  <a:pt x="49" y="919"/>
                </a:lnTo>
                <a:lnTo>
                  <a:pt x="55" y="919"/>
                </a:lnTo>
                <a:lnTo>
                  <a:pt x="60" y="919"/>
                </a:lnTo>
                <a:lnTo>
                  <a:pt x="66" y="919"/>
                </a:lnTo>
                <a:lnTo>
                  <a:pt x="71" y="914"/>
                </a:lnTo>
                <a:lnTo>
                  <a:pt x="77" y="914"/>
                </a:lnTo>
                <a:lnTo>
                  <a:pt x="82" y="914"/>
                </a:lnTo>
                <a:lnTo>
                  <a:pt x="88" y="914"/>
                </a:lnTo>
                <a:lnTo>
                  <a:pt x="93" y="914"/>
                </a:lnTo>
                <a:lnTo>
                  <a:pt x="99" y="914"/>
                </a:lnTo>
                <a:lnTo>
                  <a:pt x="104" y="914"/>
                </a:lnTo>
                <a:lnTo>
                  <a:pt x="110" y="908"/>
                </a:lnTo>
                <a:lnTo>
                  <a:pt x="115" y="908"/>
                </a:lnTo>
                <a:lnTo>
                  <a:pt x="120" y="908"/>
                </a:lnTo>
                <a:lnTo>
                  <a:pt x="126" y="908"/>
                </a:lnTo>
                <a:lnTo>
                  <a:pt x="131" y="908"/>
                </a:lnTo>
                <a:lnTo>
                  <a:pt x="137" y="908"/>
                </a:lnTo>
                <a:lnTo>
                  <a:pt x="142" y="903"/>
                </a:lnTo>
                <a:lnTo>
                  <a:pt x="148" y="903"/>
                </a:lnTo>
                <a:lnTo>
                  <a:pt x="153" y="903"/>
                </a:lnTo>
                <a:lnTo>
                  <a:pt x="159" y="903"/>
                </a:lnTo>
                <a:lnTo>
                  <a:pt x="164" y="897"/>
                </a:lnTo>
                <a:lnTo>
                  <a:pt x="170" y="897"/>
                </a:lnTo>
                <a:lnTo>
                  <a:pt x="175" y="897"/>
                </a:lnTo>
                <a:lnTo>
                  <a:pt x="181" y="897"/>
                </a:lnTo>
                <a:lnTo>
                  <a:pt x="186" y="897"/>
                </a:lnTo>
                <a:lnTo>
                  <a:pt x="192" y="892"/>
                </a:lnTo>
                <a:lnTo>
                  <a:pt x="197" y="892"/>
                </a:lnTo>
                <a:lnTo>
                  <a:pt x="202" y="892"/>
                </a:lnTo>
                <a:lnTo>
                  <a:pt x="208" y="886"/>
                </a:lnTo>
                <a:lnTo>
                  <a:pt x="213" y="886"/>
                </a:lnTo>
                <a:lnTo>
                  <a:pt x="219" y="886"/>
                </a:lnTo>
                <a:lnTo>
                  <a:pt x="224" y="881"/>
                </a:lnTo>
                <a:lnTo>
                  <a:pt x="230" y="881"/>
                </a:lnTo>
                <a:lnTo>
                  <a:pt x="235" y="881"/>
                </a:lnTo>
                <a:lnTo>
                  <a:pt x="241" y="875"/>
                </a:lnTo>
                <a:lnTo>
                  <a:pt x="246" y="875"/>
                </a:lnTo>
                <a:lnTo>
                  <a:pt x="252" y="870"/>
                </a:lnTo>
                <a:lnTo>
                  <a:pt x="257" y="870"/>
                </a:lnTo>
                <a:lnTo>
                  <a:pt x="263" y="865"/>
                </a:lnTo>
                <a:lnTo>
                  <a:pt x="268" y="865"/>
                </a:lnTo>
                <a:lnTo>
                  <a:pt x="274" y="859"/>
                </a:lnTo>
                <a:lnTo>
                  <a:pt x="279" y="859"/>
                </a:lnTo>
                <a:lnTo>
                  <a:pt x="284" y="854"/>
                </a:lnTo>
                <a:lnTo>
                  <a:pt x="290" y="854"/>
                </a:lnTo>
                <a:lnTo>
                  <a:pt x="295" y="848"/>
                </a:lnTo>
                <a:lnTo>
                  <a:pt x="301" y="848"/>
                </a:lnTo>
                <a:lnTo>
                  <a:pt x="306" y="843"/>
                </a:lnTo>
                <a:lnTo>
                  <a:pt x="312" y="837"/>
                </a:lnTo>
                <a:lnTo>
                  <a:pt x="317" y="832"/>
                </a:lnTo>
                <a:lnTo>
                  <a:pt x="323" y="826"/>
                </a:lnTo>
                <a:lnTo>
                  <a:pt x="328" y="826"/>
                </a:lnTo>
                <a:lnTo>
                  <a:pt x="334" y="821"/>
                </a:lnTo>
                <a:lnTo>
                  <a:pt x="339" y="815"/>
                </a:lnTo>
                <a:lnTo>
                  <a:pt x="345" y="810"/>
                </a:lnTo>
                <a:lnTo>
                  <a:pt x="350" y="804"/>
                </a:lnTo>
                <a:lnTo>
                  <a:pt x="356" y="799"/>
                </a:lnTo>
                <a:lnTo>
                  <a:pt x="361" y="793"/>
                </a:lnTo>
                <a:lnTo>
                  <a:pt x="372" y="782"/>
                </a:lnTo>
                <a:lnTo>
                  <a:pt x="372" y="777"/>
                </a:lnTo>
                <a:lnTo>
                  <a:pt x="377" y="772"/>
                </a:lnTo>
                <a:lnTo>
                  <a:pt x="383" y="766"/>
                </a:lnTo>
                <a:lnTo>
                  <a:pt x="383" y="761"/>
                </a:lnTo>
                <a:lnTo>
                  <a:pt x="394" y="750"/>
                </a:lnTo>
                <a:lnTo>
                  <a:pt x="394" y="744"/>
                </a:lnTo>
                <a:lnTo>
                  <a:pt x="399" y="739"/>
                </a:lnTo>
                <a:lnTo>
                  <a:pt x="399" y="733"/>
                </a:lnTo>
                <a:lnTo>
                  <a:pt x="405" y="728"/>
                </a:lnTo>
                <a:lnTo>
                  <a:pt x="405" y="722"/>
                </a:lnTo>
                <a:lnTo>
                  <a:pt x="410" y="717"/>
                </a:lnTo>
                <a:lnTo>
                  <a:pt x="410" y="711"/>
                </a:lnTo>
                <a:lnTo>
                  <a:pt x="416" y="706"/>
                </a:lnTo>
                <a:lnTo>
                  <a:pt x="416" y="700"/>
                </a:lnTo>
                <a:lnTo>
                  <a:pt x="421" y="695"/>
                </a:lnTo>
                <a:lnTo>
                  <a:pt x="421" y="690"/>
                </a:lnTo>
                <a:lnTo>
                  <a:pt x="427" y="679"/>
                </a:lnTo>
                <a:lnTo>
                  <a:pt x="427" y="673"/>
                </a:lnTo>
                <a:lnTo>
                  <a:pt x="432" y="668"/>
                </a:lnTo>
                <a:lnTo>
                  <a:pt x="432" y="657"/>
                </a:lnTo>
                <a:lnTo>
                  <a:pt x="438" y="651"/>
                </a:lnTo>
                <a:lnTo>
                  <a:pt x="438" y="640"/>
                </a:lnTo>
                <a:lnTo>
                  <a:pt x="443" y="635"/>
                </a:lnTo>
                <a:lnTo>
                  <a:pt x="443" y="629"/>
                </a:lnTo>
                <a:lnTo>
                  <a:pt x="449" y="618"/>
                </a:lnTo>
                <a:lnTo>
                  <a:pt x="449" y="602"/>
                </a:lnTo>
                <a:lnTo>
                  <a:pt x="454" y="597"/>
                </a:lnTo>
                <a:lnTo>
                  <a:pt x="454" y="586"/>
                </a:lnTo>
                <a:lnTo>
                  <a:pt x="459" y="580"/>
                </a:lnTo>
                <a:lnTo>
                  <a:pt x="459" y="569"/>
                </a:lnTo>
                <a:lnTo>
                  <a:pt x="465" y="558"/>
                </a:lnTo>
                <a:lnTo>
                  <a:pt x="465" y="542"/>
                </a:lnTo>
                <a:lnTo>
                  <a:pt x="470" y="531"/>
                </a:lnTo>
                <a:lnTo>
                  <a:pt x="470" y="520"/>
                </a:lnTo>
                <a:lnTo>
                  <a:pt x="476" y="509"/>
                </a:lnTo>
                <a:lnTo>
                  <a:pt x="476" y="487"/>
                </a:lnTo>
                <a:lnTo>
                  <a:pt x="481" y="471"/>
                </a:lnTo>
                <a:lnTo>
                  <a:pt x="481" y="460"/>
                </a:lnTo>
                <a:lnTo>
                  <a:pt x="487" y="449"/>
                </a:lnTo>
                <a:lnTo>
                  <a:pt x="487" y="432"/>
                </a:lnTo>
                <a:lnTo>
                  <a:pt x="492" y="422"/>
                </a:lnTo>
                <a:lnTo>
                  <a:pt x="492" y="394"/>
                </a:lnTo>
                <a:lnTo>
                  <a:pt x="498" y="378"/>
                </a:lnTo>
                <a:lnTo>
                  <a:pt x="498" y="361"/>
                </a:lnTo>
                <a:lnTo>
                  <a:pt x="503" y="345"/>
                </a:lnTo>
                <a:lnTo>
                  <a:pt x="503" y="329"/>
                </a:lnTo>
                <a:lnTo>
                  <a:pt x="509" y="312"/>
                </a:lnTo>
                <a:lnTo>
                  <a:pt x="509" y="279"/>
                </a:lnTo>
                <a:lnTo>
                  <a:pt x="514" y="263"/>
                </a:lnTo>
                <a:lnTo>
                  <a:pt x="514" y="241"/>
                </a:lnTo>
                <a:lnTo>
                  <a:pt x="520" y="225"/>
                </a:lnTo>
                <a:lnTo>
                  <a:pt x="520" y="208"/>
                </a:lnTo>
                <a:lnTo>
                  <a:pt x="525" y="186"/>
                </a:lnTo>
                <a:lnTo>
                  <a:pt x="525" y="148"/>
                </a:lnTo>
                <a:lnTo>
                  <a:pt x="531" y="126"/>
                </a:lnTo>
                <a:lnTo>
                  <a:pt x="531" y="104"/>
                </a:lnTo>
                <a:lnTo>
                  <a:pt x="536" y="88"/>
                </a:lnTo>
                <a:lnTo>
                  <a:pt x="536" y="66"/>
                </a:lnTo>
                <a:lnTo>
                  <a:pt x="541" y="44"/>
                </a:lnTo>
                <a:lnTo>
                  <a:pt x="541" y="0"/>
                </a:lnTo>
              </a:path>
            </a:pathLst>
          </a:custGeom>
          <a:noFill/>
          <a:ln w="19050" cap="flat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Freeform 91"/>
          <p:cNvSpPr>
            <a:spLocks/>
          </p:cNvSpPr>
          <p:nvPr/>
        </p:nvSpPr>
        <p:spPr bwMode="auto">
          <a:xfrm>
            <a:off x="5687695" y="3183573"/>
            <a:ext cx="668338" cy="1909763"/>
          </a:xfrm>
          <a:custGeom>
            <a:avLst/>
            <a:gdLst/>
            <a:ahLst/>
            <a:cxnLst>
              <a:cxn ang="0">
                <a:pos x="6" y="295"/>
              </a:cxn>
              <a:cxn ang="0">
                <a:pos x="17" y="235"/>
              </a:cxn>
              <a:cxn ang="0">
                <a:pos x="22" y="158"/>
              </a:cxn>
              <a:cxn ang="0">
                <a:pos x="33" y="109"/>
              </a:cxn>
              <a:cxn ang="0">
                <a:pos x="39" y="60"/>
              </a:cxn>
              <a:cxn ang="0">
                <a:pos x="50" y="27"/>
              </a:cxn>
              <a:cxn ang="0">
                <a:pos x="61" y="0"/>
              </a:cxn>
              <a:cxn ang="0">
                <a:pos x="77" y="11"/>
              </a:cxn>
              <a:cxn ang="0">
                <a:pos x="82" y="33"/>
              </a:cxn>
              <a:cxn ang="0">
                <a:pos x="93" y="60"/>
              </a:cxn>
              <a:cxn ang="0">
                <a:pos x="99" y="104"/>
              </a:cxn>
              <a:cxn ang="0">
                <a:pos x="110" y="142"/>
              </a:cxn>
              <a:cxn ang="0">
                <a:pos x="115" y="202"/>
              </a:cxn>
              <a:cxn ang="0">
                <a:pos x="126" y="246"/>
              </a:cxn>
              <a:cxn ang="0">
                <a:pos x="132" y="312"/>
              </a:cxn>
              <a:cxn ang="0">
                <a:pos x="143" y="366"/>
              </a:cxn>
              <a:cxn ang="0">
                <a:pos x="148" y="432"/>
              </a:cxn>
              <a:cxn ang="0">
                <a:pos x="159" y="487"/>
              </a:cxn>
              <a:cxn ang="0">
                <a:pos x="165" y="552"/>
              </a:cxn>
              <a:cxn ang="0">
                <a:pos x="175" y="618"/>
              </a:cxn>
              <a:cxn ang="0">
                <a:pos x="181" y="667"/>
              </a:cxn>
              <a:cxn ang="0">
                <a:pos x="192" y="722"/>
              </a:cxn>
              <a:cxn ang="0">
                <a:pos x="197" y="765"/>
              </a:cxn>
              <a:cxn ang="0">
                <a:pos x="208" y="815"/>
              </a:cxn>
              <a:cxn ang="0">
                <a:pos x="214" y="847"/>
              </a:cxn>
              <a:cxn ang="0">
                <a:pos x="225" y="886"/>
              </a:cxn>
              <a:cxn ang="0">
                <a:pos x="230" y="919"/>
              </a:cxn>
              <a:cxn ang="0">
                <a:pos x="241" y="951"/>
              </a:cxn>
              <a:cxn ang="0">
                <a:pos x="247" y="973"/>
              </a:cxn>
              <a:cxn ang="0">
                <a:pos x="257" y="1001"/>
              </a:cxn>
              <a:cxn ang="0">
                <a:pos x="263" y="1017"/>
              </a:cxn>
              <a:cxn ang="0">
                <a:pos x="274" y="1039"/>
              </a:cxn>
              <a:cxn ang="0">
                <a:pos x="279" y="1055"/>
              </a:cxn>
              <a:cxn ang="0">
                <a:pos x="290" y="1072"/>
              </a:cxn>
              <a:cxn ang="0">
                <a:pos x="296" y="1088"/>
              </a:cxn>
              <a:cxn ang="0">
                <a:pos x="312" y="1110"/>
              </a:cxn>
              <a:cxn ang="0">
                <a:pos x="329" y="1132"/>
              </a:cxn>
              <a:cxn ang="0">
                <a:pos x="345" y="1148"/>
              </a:cxn>
              <a:cxn ang="0">
                <a:pos x="361" y="1165"/>
              </a:cxn>
              <a:cxn ang="0">
                <a:pos x="378" y="1176"/>
              </a:cxn>
              <a:cxn ang="0">
                <a:pos x="394" y="1187"/>
              </a:cxn>
              <a:cxn ang="0">
                <a:pos x="411" y="1198"/>
              </a:cxn>
            </a:cxnLst>
            <a:rect l="0" t="0" r="r" b="b"/>
            <a:pathLst>
              <a:path w="421" h="1203">
                <a:moveTo>
                  <a:pt x="0" y="333"/>
                </a:moveTo>
                <a:lnTo>
                  <a:pt x="6" y="317"/>
                </a:lnTo>
                <a:lnTo>
                  <a:pt x="6" y="295"/>
                </a:lnTo>
                <a:lnTo>
                  <a:pt x="11" y="273"/>
                </a:lnTo>
                <a:lnTo>
                  <a:pt x="11" y="257"/>
                </a:lnTo>
                <a:lnTo>
                  <a:pt x="17" y="235"/>
                </a:lnTo>
                <a:lnTo>
                  <a:pt x="17" y="197"/>
                </a:lnTo>
                <a:lnTo>
                  <a:pt x="22" y="180"/>
                </a:lnTo>
                <a:lnTo>
                  <a:pt x="22" y="158"/>
                </a:lnTo>
                <a:lnTo>
                  <a:pt x="28" y="142"/>
                </a:lnTo>
                <a:lnTo>
                  <a:pt x="28" y="126"/>
                </a:lnTo>
                <a:lnTo>
                  <a:pt x="33" y="109"/>
                </a:lnTo>
                <a:lnTo>
                  <a:pt x="33" y="82"/>
                </a:lnTo>
                <a:lnTo>
                  <a:pt x="39" y="71"/>
                </a:lnTo>
                <a:lnTo>
                  <a:pt x="39" y="60"/>
                </a:lnTo>
                <a:lnTo>
                  <a:pt x="44" y="49"/>
                </a:lnTo>
                <a:lnTo>
                  <a:pt x="44" y="38"/>
                </a:lnTo>
                <a:lnTo>
                  <a:pt x="50" y="27"/>
                </a:lnTo>
                <a:lnTo>
                  <a:pt x="50" y="16"/>
                </a:lnTo>
                <a:lnTo>
                  <a:pt x="61" y="5"/>
                </a:lnTo>
                <a:lnTo>
                  <a:pt x="61" y="0"/>
                </a:lnTo>
                <a:lnTo>
                  <a:pt x="66" y="0"/>
                </a:lnTo>
                <a:lnTo>
                  <a:pt x="72" y="5"/>
                </a:lnTo>
                <a:lnTo>
                  <a:pt x="77" y="11"/>
                </a:lnTo>
                <a:lnTo>
                  <a:pt x="77" y="22"/>
                </a:lnTo>
                <a:lnTo>
                  <a:pt x="82" y="27"/>
                </a:lnTo>
                <a:lnTo>
                  <a:pt x="82" y="33"/>
                </a:lnTo>
                <a:lnTo>
                  <a:pt x="88" y="44"/>
                </a:lnTo>
                <a:lnTo>
                  <a:pt x="88" y="54"/>
                </a:lnTo>
                <a:lnTo>
                  <a:pt x="93" y="60"/>
                </a:lnTo>
                <a:lnTo>
                  <a:pt x="93" y="82"/>
                </a:lnTo>
                <a:lnTo>
                  <a:pt x="99" y="93"/>
                </a:lnTo>
                <a:lnTo>
                  <a:pt x="99" y="104"/>
                </a:lnTo>
                <a:lnTo>
                  <a:pt x="104" y="115"/>
                </a:lnTo>
                <a:lnTo>
                  <a:pt x="104" y="131"/>
                </a:lnTo>
                <a:lnTo>
                  <a:pt x="110" y="142"/>
                </a:lnTo>
                <a:lnTo>
                  <a:pt x="110" y="169"/>
                </a:lnTo>
                <a:lnTo>
                  <a:pt x="115" y="186"/>
                </a:lnTo>
                <a:lnTo>
                  <a:pt x="115" y="202"/>
                </a:lnTo>
                <a:lnTo>
                  <a:pt x="121" y="213"/>
                </a:lnTo>
                <a:lnTo>
                  <a:pt x="121" y="229"/>
                </a:lnTo>
                <a:lnTo>
                  <a:pt x="126" y="246"/>
                </a:lnTo>
                <a:lnTo>
                  <a:pt x="126" y="279"/>
                </a:lnTo>
                <a:lnTo>
                  <a:pt x="132" y="295"/>
                </a:lnTo>
                <a:lnTo>
                  <a:pt x="132" y="312"/>
                </a:lnTo>
                <a:lnTo>
                  <a:pt x="137" y="328"/>
                </a:lnTo>
                <a:lnTo>
                  <a:pt x="137" y="344"/>
                </a:lnTo>
                <a:lnTo>
                  <a:pt x="143" y="366"/>
                </a:lnTo>
                <a:lnTo>
                  <a:pt x="143" y="399"/>
                </a:lnTo>
                <a:lnTo>
                  <a:pt x="148" y="415"/>
                </a:lnTo>
                <a:lnTo>
                  <a:pt x="148" y="432"/>
                </a:lnTo>
                <a:lnTo>
                  <a:pt x="154" y="448"/>
                </a:lnTo>
                <a:lnTo>
                  <a:pt x="154" y="470"/>
                </a:lnTo>
                <a:lnTo>
                  <a:pt x="159" y="487"/>
                </a:lnTo>
                <a:lnTo>
                  <a:pt x="159" y="519"/>
                </a:lnTo>
                <a:lnTo>
                  <a:pt x="165" y="536"/>
                </a:lnTo>
                <a:lnTo>
                  <a:pt x="165" y="552"/>
                </a:lnTo>
                <a:lnTo>
                  <a:pt x="170" y="569"/>
                </a:lnTo>
                <a:lnTo>
                  <a:pt x="170" y="601"/>
                </a:lnTo>
                <a:lnTo>
                  <a:pt x="175" y="618"/>
                </a:lnTo>
                <a:lnTo>
                  <a:pt x="175" y="634"/>
                </a:lnTo>
                <a:lnTo>
                  <a:pt x="181" y="651"/>
                </a:lnTo>
                <a:lnTo>
                  <a:pt x="181" y="667"/>
                </a:lnTo>
                <a:lnTo>
                  <a:pt x="186" y="678"/>
                </a:lnTo>
                <a:lnTo>
                  <a:pt x="186" y="711"/>
                </a:lnTo>
                <a:lnTo>
                  <a:pt x="192" y="722"/>
                </a:lnTo>
                <a:lnTo>
                  <a:pt x="192" y="738"/>
                </a:lnTo>
                <a:lnTo>
                  <a:pt x="197" y="749"/>
                </a:lnTo>
                <a:lnTo>
                  <a:pt x="197" y="765"/>
                </a:lnTo>
                <a:lnTo>
                  <a:pt x="203" y="776"/>
                </a:lnTo>
                <a:lnTo>
                  <a:pt x="203" y="804"/>
                </a:lnTo>
                <a:lnTo>
                  <a:pt x="208" y="815"/>
                </a:lnTo>
                <a:lnTo>
                  <a:pt x="208" y="826"/>
                </a:lnTo>
                <a:lnTo>
                  <a:pt x="214" y="837"/>
                </a:lnTo>
                <a:lnTo>
                  <a:pt x="214" y="847"/>
                </a:lnTo>
                <a:lnTo>
                  <a:pt x="219" y="858"/>
                </a:lnTo>
                <a:lnTo>
                  <a:pt x="219" y="880"/>
                </a:lnTo>
                <a:lnTo>
                  <a:pt x="225" y="886"/>
                </a:lnTo>
                <a:lnTo>
                  <a:pt x="225" y="897"/>
                </a:lnTo>
                <a:lnTo>
                  <a:pt x="230" y="908"/>
                </a:lnTo>
                <a:lnTo>
                  <a:pt x="230" y="919"/>
                </a:lnTo>
                <a:lnTo>
                  <a:pt x="236" y="924"/>
                </a:lnTo>
                <a:lnTo>
                  <a:pt x="236" y="940"/>
                </a:lnTo>
                <a:lnTo>
                  <a:pt x="241" y="951"/>
                </a:lnTo>
                <a:lnTo>
                  <a:pt x="241" y="957"/>
                </a:lnTo>
                <a:lnTo>
                  <a:pt x="247" y="962"/>
                </a:lnTo>
                <a:lnTo>
                  <a:pt x="247" y="973"/>
                </a:lnTo>
                <a:lnTo>
                  <a:pt x="252" y="979"/>
                </a:lnTo>
                <a:lnTo>
                  <a:pt x="252" y="990"/>
                </a:lnTo>
                <a:lnTo>
                  <a:pt x="257" y="1001"/>
                </a:lnTo>
                <a:lnTo>
                  <a:pt x="257" y="1006"/>
                </a:lnTo>
                <a:lnTo>
                  <a:pt x="263" y="1012"/>
                </a:lnTo>
                <a:lnTo>
                  <a:pt x="263" y="1017"/>
                </a:lnTo>
                <a:lnTo>
                  <a:pt x="268" y="1023"/>
                </a:lnTo>
                <a:lnTo>
                  <a:pt x="268" y="1033"/>
                </a:lnTo>
                <a:lnTo>
                  <a:pt x="274" y="1039"/>
                </a:lnTo>
                <a:lnTo>
                  <a:pt x="274" y="1044"/>
                </a:lnTo>
                <a:lnTo>
                  <a:pt x="279" y="1050"/>
                </a:lnTo>
                <a:lnTo>
                  <a:pt x="279" y="1055"/>
                </a:lnTo>
                <a:lnTo>
                  <a:pt x="285" y="1061"/>
                </a:lnTo>
                <a:lnTo>
                  <a:pt x="285" y="1066"/>
                </a:lnTo>
                <a:lnTo>
                  <a:pt x="290" y="1072"/>
                </a:lnTo>
                <a:lnTo>
                  <a:pt x="290" y="1077"/>
                </a:lnTo>
                <a:lnTo>
                  <a:pt x="296" y="1083"/>
                </a:lnTo>
                <a:lnTo>
                  <a:pt x="296" y="1088"/>
                </a:lnTo>
                <a:lnTo>
                  <a:pt x="301" y="1094"/>
                </a:lnTo>
                <a:lnTo>
                  <a:pt x="312" y="1105"/>
                </a:lnTo>
                <a:lnTo>
                  <a:pt x="312" y="1110"/>
                </a:lnTo>
                <a:lnTo>
                  <a:pt x="318" y="1115"/>
                </a:lnTo>
                <a:lnTo>
                  <a:pt x="329" y="1126"/>
                </a:lnTo>
                <a:lnTo>
                  <a:pt x="329" y="1132"/>
                </a:lnTo>
                <a:lnTo>
                  <a:pt x="334" y="1137"/>
                </a:lnTo>
                <a:lnTo>
                  <a:pt x="339" y="1143"/>
                </a:lnTo>
                <a:lnTo>
                  <a:pt x="345" y="1148"/>
                </a:lnTo>
                <a:lnTo>
                  <a:pt x="350" y="1154"/>
                </a:lnTo>
                <a:lnTo>
                  <a:pt x="356" y="1159"/>
                </a:lnTo>
                <a:lnTo>
                  <a:pt x="361" y="1165"/>
                </a:lnTo>
                <a:lnTo>
                  <a:pt x="367" y="1165"/>
                </a:lnTo>
                <a:lnTo>
                  <a:pt x="372" y="1170"/>
                </a:lnTo>
                <a:lnTo>
                  <a:pt x="378" y="1176"/>
                </a:lnTo>
                <a:lnTo>
                  <a:pt x="383" y="1181"/>
                </a:lnTo>
                <a:lnTo>
                  <a:pt x="389" y="1181"/>
                </a:lnTo>
                <a:lnTo>
                  <a:pt x="394" y="1187"/>
                </a:lnTo>
                <a:lnTo>
                  <a:pt x="400" y="1187"/>
                </a:lnTo>
                <a:lnTo>
                  <a:pt x="405" y="1192"/>
                </a:lnTo>
                <a:lnTo>
                  <a:pt x="411" y="1198"/>
                </a:lnTo>
                <a:lnTo>
                  <a:pt x="416" y="1198"/>
                </a:lnTo>
                <a:lnTo>
                  <a:pt x="421" y="1203"/>
                </a:lnTo>
              </a:path>
            </a:pathLst>
          </a:custGeom>
          <a:noFill/>
          <a:ln w="19050" cap="flat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Freeform 92"/>
          <p:cNvSpPr>
            <a:spLocks/>
          </p:cNvSpPr>
          <p:nvPr/>
        </p:nvSpPr>
        <p:spPr bwMode="auto">
          <a:xfrm>
            <a:off x="6356033" y="5093336"/>
            <a:ext cx="1103313" cy="112713"/>
          </a:xfrm>
          <a:custGeom>
            <a:avLst/>
            <a:gdLst/>
            <a:ahLst/>
            <a:cxnLst>
              <a:cxn ang="0">
                <a:pos x="11" y="0"/>
              </a:cxn>
              <a:cxn ang="0">
                <a:pos x="28" y="11"/>
              </a:cxn>
              <a:cxn ang="0">
                <a:pos x="44" y="16"/>
              </a:cxn>
              <a:cxn ang="0">
                <a:pos x="61" y="22"/>
              </a:cxn>
              <a:cxn ang="0">
                <a:pos x="77" y="27"/>
              </a:cxn>
              <a:cxn ang="0">
                <a:pos x="93" y="27"/>
              </a:cxn>
              <a:cxn ang="0">
                <a:pos x="110" y="33"/>
              </a:cxn>
              <a:cxn ang="0">
                <a:pos x="126" y="38"/>
              </a:cxn>
              <a:cxn ang="0">
                <a:pos x="143" y="38"/>
              </a:cxn>
              <a:cxn ang="0">
                <a:pos x="159" y="44"/>
              </a:cxn>
              <a:cxn ang="0">
                <a:pos x="175" y="44"/>
              </a:cxn>
              <a:cxn ang="0">
                <a:pos x="192" y="49"/>
              </a:cxn>
              <a:cxn ang="0">
                <a:pos x="208" y="49"/>
              </a:cxn>
              <a:cxn ang="0">
                <a:pos x="225" y="49"/>
              </a:cxn>
              <a:cxn ang="0">
                <a:pos x="241" y="55"/>
              </a:cxn>
              <a:cxn ang="0">
                <a:pos x="257" y="55"/>
              </a:cxn>
              <a:cxn ang="0">
                <a:pos x="274" y="55"/>
              </a:cxn>
              <a:cxn ang="0">
                <a:pos x="290" y="55"/>
              </a:cxn>
              <a:cxn ang="0">
                <a:pos x="307" y="60"/>
              </a:cxn>
              <a:cxn ang="0">
                <a:pos x="323" y="60"/>
              </a:cxn>
              <a:cxn ang="0">
                <a:pos x="340" y="60"/>
              </a:cxn>
              <a:cxn ang="0">
                <a:pos x="356" y="60"/>
              </a:cxn>
              <a:cxn ang="0">
                <a:pos x="372" y="60"/>
              </a:cxn>
              <a:cxn ang="0">
                <a:pos x="389" y="60"/>
              </a:cxn>
              <a:cxn ang="0">
                <a:pos x="405" y="66"/>
              </a:cxn>
              <a:cxn ang="0">
                <a:pos x="422" y="66"/>
              </a:cxn>
              <a:cxn ang="0">
                <a:pos x="438" y="66"/>
              </a:cxn>
              <a:cxn ang="0">
                <a:pos x="454" y="66"/>
              </a:cxn>
              <a:cxn ang="0">
                <a:pos x="471" y="66"/>
              </a:cxn>
              <a:cxn ang="0">
                <a:pos x="487" y="66"/>
              </a:cxn>
              <a:cxn ang="0">
                <a:pos x="504" y="66"/>
              </a:cxn>
              <a:cxn ang="0">
                <a:pos x="520" y="66"/>
              </a:cxn>
              <a:cxn ang="0">
                <a:pos x="536" y="66"/>
              </a:cxn>
              <a:cxn ang="0">
                <a:pos x="553" y="66"/>
              </a:cxn>
              <a:cxn ang="0">
                <a:pos x="569" y="71"/>
              </a:cxn>
              <a:cxn ang="0">
                <a:pos x="586" y="71"/>
              </a:cxn>
              <a:cxn ang="0">
                <a:pos x="602" y="71"/>
              </a:cxn>
              <a:cxn ang="0">
                <a:pos x="618" y="71"/>
              </a:cxn>
              <a:cxn ang="0">
                <a:pos x="635" y="71"/>
              </a:cxn>
              <a:cxn ang="0">
                <a:pos x="651" y="71"/>
              </a:cxn>
              <a:cxn ang="0">
                <a:pos x="668" y="71"/>
              </a:cxn>
              <a:cxn ang="0">
                <a:pos x="684" y="71"/>
              </a:cxn>
            </a:cxnLst>
            <a:rect l="0" t="0" r="r" b="b"/>
            <a:pathLst>
              <a:path w="695" h="71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5"/>
                </a:lnTo>
                <a:lnTo>
                  <a:pt x="22" y="5"/>
                </a:lnTo>
                <a:lnTo>
                  <a:pt x="28" y="11"/>
                </a:lnTo>
                <a:lnTo>
                  <a:pt x="33" y="11"/>
                </a:lnTo>
                <a:lnTo>
                  <a:pt x="39" y="11"/>
                </a:lnTo>
                <a:lnTo>
                  <a:pt x="44" y="16"/>
                </a:lnTo>
                <a:lnTo>
                  <a:pt x="50" y="16"/>
                </a:lnTo>
                <a:lnTo>
                  <a:pt x="55" y="16"/>
                </a:lnTo>
                <a:lnTo>
                  <a:pt x="61" y="22"/>
                </a:lnTo>
                <a:lnTo>
                  <a:pt x="66" y="22"/>
                </a:lnTo>
                <a:lnTo>
                  <a:pt x="72" y="22"/>
                </a:lnTo>
                <a:lnTo>
                  <a:pt x="77" y="27"/>
                </a:lnTo>
                <a:lnTo>
                  <a:pt x="83" y="27"/>
                </a:lnTo>
                <a:lnTo>
                  <a:pt x="88" y="27"/>
                </a:lnTo>
                <a:lnTo>
                  <a:pt x="93" y="27"/>
                </a:lnTo>
                <a:lnTo>
                  <a:pt x="99" y="33"/>
                </a:lnTo>
                <a:lnTo>
                  <a:pt x="104" y="33"/>
                </a:lnTo>
                <a:lnTo>
                  <a:pt x="110" y="33"/>
                </a:lnTo>
                <a:lnTo>
                  <a:pt x="115" y="33"/>
                </a:lnTo>
                <a:lnTo>
                  <a:pt x="121" y="33"/>
                </a:lnTo>
                <a:lnTo>
                  <a:pt x="126" y="38"/>
                </a:lnTo>
                <a:lnTo>
                  <a:pt x="132" y="38"/>
                </a:lnTo>
                <a:lnTo>
                  <a:pt x="137" y="38"/>
                </a:lnTo>
                <a:lnTo>
                  <a:pt x="143" y="38"/>
                </a:lnTo>
                <a:lnTo>
                  <a:pt x="148" y="38"/>
                </a:lnTo>
                <a:lnTo>
                  <a:pt x="154" y="38"/>
                </a:lnTo>
                <a:lnTo>
                  <a:pt x="159" y="44"/>
                </a:lnTo>
                <a:lnTo>
                  <a:pt x="165" y="44"/>
                </a:lnTo>
                <a:lnTo>
                  <a:pt x="170" y="44"/>
                </a:lnTo>
                <a:lnTo>
                  <a:pt x="175" y="44"/>
                </a:lnTo>
                <a:lnTo>
                  <a:pt x="181" y="44"/>
                </a:lnTo>
                <a:lnTo>
                  <a:pt x="186" y="44"/>
                </a:lnTo>
                <a:lnTo>
                  <a:pt x="192" y="49"/>
                </a:lnTo>
                <a:lnTo>
                  <a:pt x="197" y="49"/>
                </a:lnTo>
                <a:lnTo>
                  <a:pt x="203" y="49"/>
                </a:lnTo>
                <a:lnTo>
                  <a:pt x="208" y="49"/>
                </a:lnTo>
                <a:lnTo>
                  <a:pt x="214" y="49"/>
                </a:lnTo>
                <a:lnTo>
                  <a:pt x="219" y="49"/>
                </a:lnTo>
                <a:lnTo>
                  <a:pt x="225" y="49"/>
                </a:lnTo>
                <a:lnTo>
                  <a:pt x="230" y="49"/>
                </a:lnTo>
                <a:lnTo>
                  <a:pt x="236" y="49"/>
                </a:lnTo>
                <a:lnTo>
                  <a:pt x="241" y="55"/>
                </a:lnTo>
                <a:lnTo>
                  <a:pt x="247" y="55"/>
                </a:lnTo>
                <a:lnTo>
                  <a:pt x="252" y="55"/>
                </a:lnTo>
                <a:lnTo>
                  <a:pt x="257" y="55"/>
                </a:lnTo>
                <a:lnTo>
                  <a:pt x="263" y="55"/>
                </a:lnTo>
                <a:lnTo>
                  <a:pt x="268" y="55"/>
                </a:lnTo>
                <a:lnTo>
                  <a:pt x="274" y="55"/>
                </a:lnTo>
                <a:lnTo>
                  <a:pt x="279" y="55"/>
                </a:lnTo>
                <a:lnTo>
                  <a:pt x="285" y="55"/>
                </a:lnTo>
                <a:lnTo>
                  <a:pt x="290" y="55"/>
                </a:lnTo>
                <a:lnTo>
                  <a:pt x="296" y="55"/>
                </a:lnTo>
                <a:lnTo>
                  <a:pt x="301" y="60"/>
                </a:lnTo>
                <a:lnTo>
                  <a:pt x="307" y="60"/>
                </a:lnTo>
                <a:lnTo>
                  <a:pt x="312" y="60"/>
                </a:lnTo>
                <a:lnTo>
                  <a:pt x="318" y="60"/>
                </a:lnTo>
                <a:lnTo>
                  <a:pt x="323" y="60"/>
                </a:lnTo>
                <a:lnTo>
                  <a:pt x="329" y="60"/>
                </a:lnTo>
                <a:lnTo>
                  <a:pt x="334" y="60"/>
                </a:lnTo>
                <a:lnTo>
                  <a:pt x="340" y="60"/>
                </a:lnTo>
                <a:lnTo>
                  <a:pt x="345" y="60"/>
                </a:lnTo>
                <a:lnTo>
                  <a:pt x="350" y="60"/>
                </a:lnTo>
                <a:lnTo>
                  <a:pt x="356" y="60"/>
                </a:lnTo>
                <a:lnTo>
                  <a:pt x="361" y="60"/>
                </a:lnTo>
                <a:lnTo>
                  <a:pt x="367" y="60"/>
                </a:lnTo>
                <a:lnTo>
                  <a:pt x="372" y="60"/>
                </a:lnTo>
                <a:lnTo>
                  <a:pt x="378" y="60"/>
                </a:lnTo>
                <a:lnTo>
                  <a:pt x="383" y="60"/>
                </a:lnTo>
                <a:lnTo>
                  <a:pt x="389" y="60"/>
                </a:lnTo>
                <a:lnTo>
                  <a:pt x="394" y="66"/>
                </a:lnTo>
                <a:lnTo>
                  <a:pt x="400" y="66"/>
                </a:lnTo>
                <a:lnTo>
                  <a:pt x="405" y="66"/>
                </a:lnTo>
                <a:lnTo>
                  <a:pt x="411" y="66"/>
                </a:lnTo>
                <a:lnTo>
                  <a:pt x="416" y="66"/>
                </a:lnTo>
                <a:lnTo>
                  <a:pt x="422" y="66"/>
                </a:lnTo>
                <a:lnTo>
                  <a:pt x="427" y="66"/>
                </a:lnTo>
                <a:lnTo>
                  <a:pt x="432" y="66"/>
                </a:lnTo>
                <a:lnTo>
                  <a:pt x="438" y="66"/>
                </a:lnTo>
                <a:lnTo>
                  <a:pt x="443" y="66"/>
                </a:lnTo>
                <a:lnTo>
                  <a:pt x="449" y="66"/>
                </a:lnTo>
                <a:lnTo>
                  <a:pt x="454" y="66"/>
                </a:lnTo>
                <a:lnTo>
                  <a:pt x="460" y="66"/>
                </a:lnTo>
                <a:lnTo>
                  <a:pt x="465" y="66"/>
                </a:lnTo>
                <a:lnTo>
                  <a:pt x="471" y="66"/>
                </a:lnTo>
                <a:lnTo>
                  <a:pt x="476" y="66"/>
                </a:lnTo>
                <a:lnTo>
                  <a:pt x="482" y="66"/>
                </a:lnTo>
                <a:lnTo>
                  <a:pt x="487" y="66"/>
                </a:lnTo>
                <a:lnTo>
                  <a:pt x="493" y="66"/>
                </a:lnTo>
                <a:lnTo>
                  <a:pt x="498" y="66"/>
                </a:lnTo>
                <a:lnTo>
                  <a:pt x="504" y="66"/>
                </a:lnTo>
                <a:lnTo>
                  <a:pt x="509" y="66"/>
                </a:lnTo>
                <a:lnTo>
                  <a:pt x="514" y="66"/>
                </a:lnTo>
                <a:lnTo>
                  <a:pt x="520" y="66"/>
                </a:lnTo>
                <a:lnTo>
                  <a:pt x="525" y="66"/>
                </a:lnTo>
                <a:lnTo>
                  <a:pt x="531" y="66"/>
                </a:lnTo>
                <a:lnTo>
                  <a:pt x="536" y="66"/>
                </a:lnTo>
                <a:lnTo>
                  <a:pt x="542" y="66"/>
                </a:lnTo>
                <a:lnTo>
                  <a:pt x="547" y="66"/>
                </a:lnTo>
                <a:lnTo>
                  <a:pt x="553" y="66"/>
                </a:lnTo>
                <a:lnTo>
                  <a:pt x="558" y="71"/>
                </a:lnTo>
                <a:lnTo>
                  <a:pt x="564" y="71"/>
                </a:lnTo>
                <a:lnTo>
                  <a:pt x="569" y="71"/>
                </a:lnTo>
                <a:lnTo>
                  <a:pt x="575" y="71"/>
                </a:lnTo>
                <a:lnTo>
                  <a:pt x="580" y="71"/>
                </a:lnTo>
                <a:lnTo>
                  <a:pt x="586" y="71"/>
                </a:lnTo>
                <a:lnTo>
                  <a:pt x="591" y="71"/>
                </a:lnTo>
                <a:lnTo>
                  <a:pt x="596" y="71"/>
                </a:lnTo>
                <a:lnTo>
                  <a:pt x="602" y="71"/>
                </a:lnTo>
                <a:lnTo>
                  <a:pt x="607" y="71"/>
                </a:lnTo>
                <a:lnTo>
                  <a:pt x="613" y="71"/>
                </a:lnTo>
                <a:lnTo>
                  <a:pt x="618" y="71"/>
                </a:lnTo>
                <a:lnTo>
                  <a:pt x="624" y="71"/>
                </a:lnTo>
                <a:lnTo>
                  <a:pt x="629" y="71"/>
                </a:lnTo>
                <a:lnTo>
                  <a:pt x="635" y="71"/>
                </a:lnTo>
                <a:lnTo>
                  <a:pt x="640" y="71"/>
                </a:lnTo>
                <a:lnTo>
                  <a:pt x="646" y="71"/>
                </a:lnTo>
                <a:lnTo>
                  <a:pt x="651" y="71"/>
                </a:lnTo>
                <a:lnTo>
                  <a:pt x="657" y="71"/>
                </a:lnTo>
                <a:lnTo>
                  <a:pt x="662" y="71"/>
                </a:lnTo>
                <a:lnTo>
                  <a:pt x="668" y="71"/>
                </a:lnTo>
                <a:lnTo>
                  <a:pt x="673" y="71"/>
                </a:lnTo>
                <a:lnTo>
                  <a:pt x="679" y="71"/>
                </a:lnTo>
                <a:lnTo>
                  <a:pt x="684" y="71"/>
                </a:lnTo>
                <a:lnTo>
                  <a:pt x="689" y="71"/>
                </a:lnTo>
                <a:lnTo>
                  <a:pt x="695" y="71"/>
                </a:lnTo>
              </a:path>
            </a:pathLst>
          </a:custGeom>
          <a:noFill/>
          <a:ln w="19050" cap="flat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Freeform 93"/>
          <p:cNvSpPr>
            <a:spLocks/>
          </p:cNvSpPr>
          <p:nvPr/>
        </p:nvSpPr>
        <p:spPr bwMode="auto">
          <a:xfrm>
            <a:off x="7459345" y="5180648"/>
            <a:ext cx="1101725" cy="25400"/>
          </a:xfrm>
          <a:custGeom>
            <a:avLst/>
            <a:gdLst/>
            <a:ahLst/>
            <a:cxnLst>
              <a:cxn ang="0">
                <a:pos x="11" y="16"/>
              </a:cxn>
              <a:cxn ang="0">
                <a:pos x="27" y="16"/>
              </a:cxn>
              <a:cxn ang="0">
                <a:pos x="44" y="16"/>
              </a:cxn>
              <a:cxn ang="0">
                <a:pos x="60" y="16"/>
              </a:cxn>
              <a:cxn ang="0">
                <a:pos x="76" y="16"/>
              </a:cxn>
              <a:cxn ang="0">
                <a:pos x="93" y="16"/>
              </a:cxn>
              <a:cxn ang="0">
                <a:pos x="109" y="16"/>
              </a:cxn>
              <a:cxn ang="0">
                <a:pos x="126" y="16"/>
              </a:cxn>
              <a:cxn ang="0">
                <a:pos x="142" y="16"/>
              </a:cxn>
              <a:cxn ang="0">
                <a:pos x="158" y="16"/>
              </a:cxn>
              <a:cxn ang="0">
                <a:pos x="175" y="16"/>
              </a:cxn>
              <a:cxn ang="0">
                <a:pos x="191" y="16"/>
              </a:cxn>
              <a:cxn ang="0">
                <a:pos x="208" y="16"/>
              </a:cxn>
              <a:cxn ang="0">
                <a:pos x="224" y="16"/>
              </a:cxn>
              <a:cxn ang="0">
                <a:pos x="241" y="16"/>
              </a:cxn>
              <a:cxn ang="0">
                <a:pos x="257" y="16"/>
              </a:cxn>
              <a:cxn ang="0">
                <a:pos x="273" y="16"/>
              </a:cxn>
              <a:cxn ang="0">
                <a:pos x="290" y="16"/>
              </a:cxn>
              <a:cxn ang="0">
                <a:pos x="306" y="16"/>
              </a:cxn>
              <a:cxn ang="0">
                <a:pos x="323" y="16"/>
              </a:cxn>
              <a:cxn ang="0">
                <a:pos x="339" y="16"/>
              </a:cxn>
              <a:cxn ang="0">
                <a:pos x="355" y="16"/>
              </a:cxn>
              <a:cxn ang="0">
                <a:pos x="372" y="16"/>
              </a:cxn>
              <a:cxn ang="0">
                <a:pos x="388" y="16"/>
              </a:cxn>
              <a:cxn ang="0">
                <a:pos x="405" y="16"/>
              </a:cxn>
              <a:cxn ang="0">
                <a:pos x="421" y="11"/>
              </a:cxn>
              <a:cxn ang="0">
                <a:pos x="437" y="11"/>
              </a:cxn>
              <a:cxn ang="0">
                <a:pos x="454" y="11"/>
              </a:cxn>
              <a:cxn ang="0">
                <a:pos x="470" y="11"/>
              </a:cxn>
              <a:cxn ang="0">
                <a:pos x="487" y="11"/>
              </a:cxn>
              <a:cxn ang="0">
                <a:pos x="503" y="11"/>
              </a:cxn>
              <a:cxn ang="0">
                <a:pos x="519" y="11"/>
              </a:cxn>
              <a:cxn ang="0">
                <a:pos x="536" y="11"/>
              </a:cxn>
              <a:cxn ang="0">
                <a:pos x="552" y="11"/>
              </a:cxn>
              <a:cxn ang="0">
                <a:pos x="569" y="11"/>
              </a:cxn>
              <a:cxn ang="0">
                <a:pos x="585" y="5"/>
              </a:cxn>
              <a:cxn ang="0">
                <a:pos x="601" y="5"/>
              </a:cxn>
              <a:cxn ang="0">
                <a:pos x="618" y="5"/>
              </a:cxn>
              <a:cxn ang="0">
                <a:pos x="634" y="5"/>
              </a:cxn>
              <a:cxn ang="0">
                <a:pos x="651" y="5"/>
              </a:cxn>
              <a:cxn ang="0">
                <a:pos x="667" y="5"/>
              </a:cxn>
              <a:cxn ang="0">
                <a:pos x="683" y="0"/>
              </a:cxn>
            </a:cxnLst>
            <a:rect l="0" t="0" r="r" b="b"/>
            <a:pathLst>
              <a:path w="694" h="16">
                <a:moveTo>
                  <a:pt x="0" y="16"/>
                </a:moveTo>
                <a:lnTo>
                  <a:pt x="5" y="16"/>
                </a:lnTo>
                <a:lnTo>
                  <a:pt x="11" y="16"/>
                </a:lnTo>
                <a:lnTo>
                  <a:pt x="16" y="16"/>
                </a:lnTo>
                <a:lnTo>
                  <a:pt x="22" y="16"/>
                </a:lnTo>
                <a:lnTo>
                  <a:pt x="27" y="16"/>
                </a:lnTo>
                <a:lnTo>
                  <a:pt x="33" y="16"/>
                </a:lnTo>
                <a:lnTo>
                  <a:pt x="38" y="16"/>
                </a:lnTo>
                <a:lnTo>
                  <a:pt x="44" y="16"/>
                </a:lnTo>
                <a:lnTo>
                  <a:pt x="49" y="16"/>
                </a:lnTo>
                <a:lnTo>
                  <a:pt x="55" y="16"/>
                </a:lnTo>
                <a:lnTo>
                  <a:pt x="60" y="16"/>
                </a:lnTo>
                <a:lnTo>
                  <a:pt x="66" y="16"/>
                </a:lnTo>
                <a:lnTo>
                  <a:pt x="71" y="16"/>
                </a:lnTo>
                <a:lnTo>
                  <a:pt x="76" y="16"/>
                </a:lnTo>
                <a:lnTo>
                  <a:pt x="82" y="16"/>
                </a:lnTo>
                <a:lnTo>
                  <a:pt x="87" y="16"/>
                </a:lnTo>
                <a:lnTo>
                  <a:pt x="93" y="16"/>
                </a:lnTo>
                <a:lnTo>
                  <a:pt x="98" y="16"/>
                </a:lnTo>
                <a:lnTo>
                  <a:pt x="104" y="16"/>
                </a:lnTo>
                <a:lnTo>
                  <a:pt x="109" y="16"/>
                </a:lnTo>
                <a:lnTo>
                  <a:pt x="115" y="16"/>
                </a:lnTo>
                <a:lnTo>
                  <a:pt x="120" y="16"/>
                </a:lnTo>
                <a:lnTo>
                  <a:pt x="126" y="16"/>
                </a:lnTo>
                <a:lnTo>
                  <a:pt x="131" y="16"/>
                </a:lnTo>
                <a:lnTo>
                  <a:pt x="137" y="16"/>
                </a:lnTo>
                <a:lnTo>
                  <a:pt x="142" y="16"/>
                </a:lnTo>
                <a:lnTo>
                  <a:pt x="148" y="16"/>
                </a:lnTo>
                <a:lnTo>
                  <a:pt x="153" y="16"/>
                </a:lnTo>
                <a:lnTo>
                  <a:pt x="158" y="16"/>
                </a:lnTo>
                <a:lnTo>
                  <a:pt x="164" y="16"/>
                </a:lnTo>
                <a:lnTo>
                  <a:pt x="169" y="16"/>
                </a:lnTo>
                <a:lnTo>
                  <a:pt x="175" y="16"/>
                </a:lnTo>
                <a:lnTo>
                  <a:pt x="180" y="16"/>
                </a:lnTo>
                <a:lnTo>
                  <a:pt x="186" y="16"/>
                </a:lnTo>
                <a:lnTo>
                  <a:pt x="191" y="16"/>
                </a:lnTo>
                <a:lnTo>
                  <a:pt x="197" y="16"/>
                </a:lnTo>
                <a:lnTo>
                  <a:pt x="202" y="16"/>
                </a:lnTo>
                <a:lnTo>
                  <a:pt x="208" y="16"/>
                </a:lnTo>
                <a:lnTo>
                  <a:pt x="213" y="16"/>
                </a:lnTo>
                <a:lnTo>
                  <a:pt x="219" y="16"/>
                </a:lnTo>
                <a:lnTo>
                  <a:pt x="224" y="16"/>
                </a:lnTo>
                <a:lnTo>
                  <a:pt x="230" y="16"/>
                </a:lnTo>
                <a:lnTo>
                  <a:pt x="235" y="16"/>
                </a:lnTo>
                <a:lnTo>
                  <a:pt x="241" y="16"/>
                </a:lnTo>
                <a:lnTo>
                  <a:pt x="246" y="16"/>
                </a:lnTo>
                <a:lnTo>
                  <a:pt x="251" y="16"/>
                </a:lnTo>
                <a:lnTo>
                  <a:pt x="257" y="16"/>
                </a:lnTo>
                <a:lnTo>
                  <a:pt x="262" y="16"/>
                </a:lnTo>
                <a:lnTo>
                  <a:pt x="268" y="16"/>
                </a:lnTo>
                <a:lnTo>
                  <a:pt x="273" y="16"/>
                </a:lnTo>
                <a:lnTo>
                  <a:pt x="279" y="16"/>
                </a:lnTo>
                <a:lnTo>
                  <a:pt x="284" y="16"/>
                </a:lnTo>
                <a:lnTo>
                  <a:pt x="290" y="16"/>
                </a:lnTo>
                <a:lnTo>
                  <a:pt x="295" y="16"/>
                </a:lnTo>
                <a:lnTo>
                  <a:pt x="301" y="16"/>
                </a:lnTo>
                <a:lnTo>
                  <a:pt x="306" y="16"/>
                </a:lnTo>
                <a:lnTo>
                  <a:pt x="312" y="16"/>
                </a:lnTo>
                <a:lnTo>
                  <a:pt x="317" y="16"/>
                </a:lnTo>
                <a:lnTo>
                  <a:pt x="323" y="16"/>
                </a:lnTo>
                <a:lnTo>
                  <a:pt x="328" y="16"/>
                </a:lnTo>
                <a:lnTo>
                  <a:pt x="333" y="16"/>
                </a:lnTo>
                <a:lnTo>
                  <a:pt x="339" y="16"/>
                </a:lnTo>
                <a:lnTo>
                  <a:pt x="344" y="16"/>
                </a:lnTo>
                <a:lnTo>
                  <a:pt x="350" y="16"/>
                </a:lnTo>
                <a:lnTo>
                  <a:pt x="355" y="16"/>
                </a:lnTo>
                <a:lnTo>
                  <a:pt x="361" y="16"/>
                </a:lnTo>
                <a:lnTo>
                  <a:pt x="366" y="16"/>
                </a:lnTo>
                <a:lnTo>
                  <a:pt x="372" y="16"/>
                </a:lnTo>
                <a:lnTo>
                  <a:pt x="377" y="16"/>
                </a:lnTo>
                <a:lnTo>
                  <a:pt x="383" y="16"/>
                </a:lnTo>
                <a:lnTo>
                  <a:pt x="388" y="16"/>
                </a:lnTo>
                <a:lnTo>
                  <a:pt x="394" y="16"/>
                </a:lnTo>
                <a:lnTo>
                  <a:pt x="399" y="16"/>
                </a:lnTo>
                <a:lnTo>
                  <a:pt x="405" y="16"/>
                </a:lnTo>
                <a:lnTo>
                  <a:pt x="410" y="16"/>
                </a:lnTo>
                <a:lnTo>
                  <a:pt x="415" y="16"/>
                </a:lnTo>
                <a:lnTo>
                  <a:pt x="421" y="11"/>
                </a:lnTo>
                <a:lnTo>
                  <a:pt x="426" y="11"/>
                </a:lnTo>
                <a:lnTo>
                  <a:pt x="432" y="11"/>
                </a:lnTo>
                <a:lnTo>
                  <a:pt x="437" y="11"/>
                </a:lnTo>
                <a:lnTo>
                  <a:pt x="443" y="11"/>
                </a:lnTo>
                <a:lnTo>
                  <a:pt x="448" y="11"/>
                </a:lnTo>
                <a:lnTo>
                  <a:pt x="454" y="11"/>
                </a:lnTo>
                <a:lnTo>
                  <a:pt x="459" y="11"/>
                </a:lnTo>
                <a:lnTo>
                  <a:pt x="465" y="11"/>
                </a:lnTo>
                <a:lnTo>
                  <a:pt x="470" y="11"/>
                </a:lnTo>
                <a:lnTo>
                  <a:pt x="476" y="11"/>
                </a:lnTo>
                <a:lnTo>
                  <a:pt x="481" y="11"/>
                </a:lnTo>
                <a:lnTo>
                  <a:pt x="487" y="11"/>
                </a:lnTo>
                <a:lnTo>
                  <a:pt x="492" y="11"/>
                </a:lnTo>
                <a:lnTo>
                  <a:pt x="497" y="11"/>
                </a:lnTo>
                <a:lnTo>
                  <a:pt x="503" y="11"/>
                </a:lnTo>
                <a:lnTo>
                  <a:pt x="508" y="11"/>
                </a:lnTo>
                <a:lnTo>
                  <a:pt x="514" y="11"/>
                </a:lnTo>
                <a:lnTo>
                  <a:pt x="519" y="11"/>
                </a:lnTo>
                <a:lnTo>
                  <a:pt x="525" y="11"/>
                </a:lnTo>
                <a:lnTo>
                  <a:pt x="530" y="11"/>
                </a:lnTo>
                <a:lnTo>
                  <a:pt x="536" y="11"/>
                </a:lnTo>
                <a:lnTo>
                  <a:pt x="541" y="11"/>
                </a:lnTo>
                <a:lnTo>
                  <a:pt x="547" y="11"/>
                </a:lnTo>
                <a:lnTo>
                  <a:pt x="552" y="11"/>
                </a:lnTo>
                <a:lnTo>
                  <a:pt x="558" y="11"/>
                </a:lnTo>
                <a:lnTo>
                  <a:pt x="563" y="11"/>
                </a:lnTo>
                <a:lnTo>
                  <a:pt x="569" y="11"/>
                </a:lnTo>
                <a:lnTo>
                  <a:pt x="574" y="11"/>
                </a:lnTo>
                <a:lnTo>
                  <a:pt x="580" y="11"/>
                </a:lnTo>
                <a:lnTo>
                  <a:pt x="585" y="5"/>
                </a:lnTo>
                <a:lnTo>
                  <a:pt x="590" y="5"/>
                </a:lnTo>
                <a:lnTo>
                  <a:pt x="596" y="5"/>
                </a:lnTo>
                <a:lnTo>
                  <a:pt x="601" y="5"/>
                </a:lnTo>
                <a:lnTo>
                  <a:pt x="607" y="5"/>
                </a:lnTo>
                <a:lnTo>
                  <a:pt x="612" y="5"/>
                </a:lnTo>
                <a:lnTo>
                  <a:pt x="618" y="5"/>
                </a:lnTo>
                <a:lnTo>
                  <a:pt x="623" y="5"/>
                </a:lnTo>
                <a:lnTo>
                  <a:pt x="629" y="5"/>
                </a:lnTo>
                <a:lnTo>
                  <a:pt x="634" y="5"/>
                </a:lnTo>
                <a:lnTo>
                  <a:pt x="640" y="5"/>
                </a:lnTo>
                <a:lnTo>
                  <a:pt x="645" y="5"/>
                </a:lnTo>
                <a:lnTo>
                  <a:pt x="651" y="5"/>
                </a:lnTo>
                <a:lnTo>
                  <a:pt x="656" y="5"/>
                </a:lnTo>
                <a:lnTo>
                  <a:pt x="662" y="5"/>
                </a:lnTo>
                <a:lnTo>
                  <a:pt x="667" y="5"/>
                </a:lnTo>
                <a:lnTo>
                  <a:pt x="672" y="5"/>
                </a:lnTo>
                <a:lnTo>
                  <a:pt x="678" y="0"/>
                </a:lnTo>
                <a:lnTo>
                  <a:pt x="683" y="0"/>
                </a:lnTo>
                <a:lnTo>
                  <a:pt x="689" y="0"/>
                </a:lnTo>
                <a:lnTo>
                  <a:pt x="694" y="0"/>
                </a:lnTo>
              </a:path>
            </a:pathLst>
          </a:custGeom>
          <a:noFill/>
          <a:ln w="19050" cap="flat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Freeform 94"/>
          <p:cNvSpPr>
            <a:spLocks/>
          </p:cNvSpPr>
          <p:nvPr/>
        </p:nvSpPr>
        <p:spPr bwMode="auto">
          <a:xfrm>
            <a:off x="8561070" y="5180648"/>
            <a:ext cx="4445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17" y="0"/>
              </a:cxn>
              <a:cxn ang="0">
                <a:pos x="22" y="0"/>
              </a:cxn>
              <a:cxn ang="0">
                <a:pos x="28" y="0"/>
              </a:cxn>
            </a:cxnLst>
            <a:rect l="0" t="0" r="r" b="b"/>
            <a:pathLst>
              <a:path w="28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8" y="0"/>
                </a:lnTo>
              </a:path>
            </a:pathLst>
          </a:custGeom>
          <a:noFill/>
          <a:ln w="17463" cap="flat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" name="Freeform 99"/>
          <p:cNvSpPr>
            <a:spLocks/>
          </p:cNvSpPr>
          <p:nvPr/>
        </p:nvSpPr>
        <p:spPr bwMode="auto">
          <a:xfrm>
            <a:off x="4828858" y="5023486"/>
            <a:ext cx="1085850" cy="207963"/>
          </a:xfrm>
          <a:custGeom>
            <a:avLst/>
            <a:gdLst/>
            <a:ahLst/>
            <a:cxnLst>
              <a:cxn ang="0">
                <a:pos x="11" y="131"/>
              </a:cxn>
              <a:cxn ang="0">
                <a:pos x="27" y="131"/>
              </a:cxn>
              <a:cxn ang="0">
                <a:pos x="44" y="131"/>
              </a:cxn>
              <a:cxn ang="0">
                <a:pos x="60" y="131"/>
              </a:cxn>
              <a:cxn ang="0">
                <a:pos x="77" y="131"/>
              </a:cxn>
              <a:cxn ang="0">
                <a:pos x="93" y="131"/>
              </a:cxn>
              <a:cxn ang="0">
                <a:pos x="110" y="131"/>
              </a:cxn>
              <a:cxn ang="0">
                <a:pos x="126" y="131"/>
              </a:cxn>
              <a:cxn ang="0">
                <a:pos x="142" y="131"/>
              </a:cxn>
              <a:cxn ang="0">
                <a:pos x="159" y="131"/>
              </a:cxn>
              <a:cxn ang="0">
                <a:pos x="175" y="131"/>
              </a:cxn>
              <a:cxn ang="0">
                <a:pos x="192" y="131"/>
              </a:cxn>
              <a:cxn ang="0">
                <a:pos x="208" y="131"/>
              </a:cxn>
              <a:cxn ang="0">
                <a:pos x="224" y="131"/>
              </a:cxn>
              <a:cxn ang="0">
                <a:pos x="241" y="131"/>
              </a:cxn>
              <a:cxn ang="0">
                <a:pos x="257" y="131"/>
              </a:cxn>
              <a:cxn ang="0">
                <a:pos x="274" y="131"/>
              </a:cxn>
              <a:cxn ang="0">
                <a:pos x="290" y="131"/>
              </a:cxn>
              <a:cxn ang="0">
                <a:pos x="306" y="131"/>
              </a:cxn>
              <a:cxn ang="0">
                <a:pos x="323" y="131"/>
              </a:cxn>
              <a:cxn ang="0">
                <a:pos x="339" y="131"/>
              </a:cxn>
              <a:cxn ang="0">
                <a:pos x="356" y="131"/>
              </a:cxn>
              <a:cxn ang="0">
                <a:pos x="372" y="131"/>
              </a:cxn>
              <a:cxn ang="0">
                <a:pos x="388" y="131"/>
              </a:cxn>
              <a:cxn ang="0">
                <a:pos x="405" y="131"/>
              </a:cxn>
              <a:cxn ang="0">
                <a:pos x="421" y="131"/>
              </a:cxn>
              <a:cxn ang="0">
                <a:pos x="438" y="126"/>
              </a:cxn>
              <a:cxn ang="0">
                <a:pos x="454" y="126"/>
              </a:cxn>
              <a:cxn ang="0">
                <a:pos x="470" y="121"/>
              </a:cxn>
              <a:cxn ang="0">
                <a:pos x="487" y="115"/>
              </a:cxn>
              <a:cxn ang="0">
                <a:pos x="503" y="110"/>
              </a:cxn>
              <a:cxn ang="0">
                <a:pos x="520" y="99"/>
              </a:cxn>
              <a:cxn ang="0">
                <a:pos x="536" y="88"/>
              </a:cxn>
              <a:cxn ang="0">
                <a:pos x="552" y="77"/>
              </a:cxn>
              <a:cxn ang="0">
                <a:pos x="563" y="66"/>
              </a:cxn>
              <a:cxn ang="0">
                <a:pos x="580" y="44"/>
              </a:cxn>
              <a:cxn ang="0">
                <a:pos x="591" y="33"/>
              </a:cxn>
              <a:cxn ang="0">
                <a:pos x="607" y="22"/>
              </a:cxn>
              <a:cxn ang="0">
                <a:pos x="623" y="11"/>
              </a:cxn>
              <a:cxn ang="0">
                <a:pos x="640" y="6"/>
              </a:cxn>
              <a:cxn ang="0">
                <a:pos x="656" y="0"/>
              </a:cxn>
              <a:cxn ang="0">
                <a:pos x="673" y="0"/>
              </a:cxn>
            </a:cxnLst>
            <a:rect l="0" t="0" r="r" b="b"/>
            <a:pathLst>
              <a:path w="684" h="131">
                <a:moveTo>
                  <a:pt x="0" y="131"/>
                </a:moveTo>
                <a:lnTo>
                  <a:pt x="6" y="131"/>
                </a:lnTo>
                <a:lnTo>
                  <a:pt x="11" y="131"/>
                </a:lnTo>
                <a:lnTo>
                  <a:pt x="17" y="131"/>
                </a:lnTo>
                <a:lnTo>
                  <a:pt x="22" y="131"/>
                </a:lnTo>
                <a:lnTo>
                  <a:pt x="27" y="131"/>
                </a:lnTo>
                <a:lnTo>
                  <a:pt x="33" y="131"/>
                </a:lnTo>
                <a:lnTo>
                  <a:pt x="38" y="131"/>
                </a:lnTo>
                <a:lnTo>
                  <a:pt x="44" y="131"/>
                </a:lnTo>
                <a:lnTo>
                  <a:pt x="49" y="131"/>
                </a:lnTo>
                <a:lnTo>
                  <a:pt x="55" y="131"/>
                </a:lnTo>
                <a:lnTo>
                  <a:pt x="60" y="131"/>
                </a:lnTo>
                <a:lnTo>
                  <a:pt x="66" y="131"/>
                </a:lnTo>
                <a:lnTo>
                  <a:pt x="71" y="131"/>
                </a:lnTo>
                <a:lnTo>
                  <a:pt x="77" y="131"/>
                </a:lnTo>
                <a:lnTo>
                  <a:pt x="82" y="131"/>
                </a:lnTo>
                <a:lnTo>
                  <a:pt x="88" y="131"/>
                </a:lnTo>
                <a:lnTo>
                  <a:pt x="93" y="131"/>
                </a:lnTo>
                <a:lnTo>
                  <a:pt x="99" y="131"/>
                </a:lnTo>
                <a:lnTo>
                  <a:pt x="104" y="131"/>
                </a:lnTo>
                <a:lnTo>
                  <a:pt x="110" y="131"/>
                </a:lnTo>
                <a:lnTo>
                  <a:pt x="115" y="131"/>
                </a:lnTo>
                <a:lnTo>
                  <a:pt x="120" y="131"/>
                </a:lnTo>
                <a:lnTo>
                  <a:pt x="126" y="131"/>
                </a:lnTo>
                <a:lnTo>
                  <a:pt x="131" y="131"/>
                </a:lnTo>
                <a:lnTo>
                  <a:pt x="137" y="131"/>
                </a:lnTo>
                <a:lnTo>
                  <a:pt x="142" y="131"/>
                </a:lnTo>
                <a:lnTo>
                  <a:pt x="148" y="131"/>
                </a:lnTo>
                <a:lnTo>
                  <a:pt x="153" y="131"/>
                </a:lnTo>
                <a:lnTo>
                  <a:pt x="159" y="131"/>
                </a:lnTo>
                <a:lnTo>
                  <a:pt x="164" y="131"/>
                </a:lnTo>
                <a:lnTo>
                  <a:pt x="170" y="131"/>
                </a:lnTo>
                <a:lnTo>
                  <a:pt x="175" y="131"/>
                </a:lnTo>
                <a:lnTo>
                  <a:pt x="181" y="131"/>
                </a:lnTo>
                <a:lnTo>
                  <a:pt x="186" y="131"/>
                </a:lnTo>
                <a:lnTo>
                  <a:pt x="192" y="131"/>
                </a:lnTo>
                <a:lnTo>
                  <a:pt x="197" y="131"/>
                </a:lnTo>
                <a:lnTo>
                  <a:pt x="202" y="131"/>
                </a:lnTo>
                <a:lnTo>
                  <a:pt x="208" y="131"/>
                </a:lnTo>
                <a:lnTo>
                  <a:pt x="213" y="131"/>
                </a:lnTo>
                <a:lnTo>
                  <a:pt x="219" y="131"/>
                </a:lnTo>
                <a:lnTo>
                  <a:pt x="224" y="131"/>
                </a:lnTo>
                <a:lnTo>
                  <a:pt x="230" y="131"/>
                </a:lnTo>
                <a:lnTo>
                  <a:pt x="235" y="131"/>
                </a:lnTo>
                <a:lnTo>
                  <a:pt x="241" y="131"/>
                </a:lnTo>
                <a:lnTo>
                  <a:pt x="246" y="131"/>
                </a:lnTo>
                <a:lnTo>
                  <a:pt x="252" y="131"/>
                </a:lnTo>
                <a:lnTo>
                  <a:pt x="257" y="131"/>
                </a:lnTo>
                <a:lnTo>
                  <a:pt x="263" y="131"/>
                </a:lnTo>
                <a:lnTo>
                  <a:pt x="268" y="131"/>
                </a:lnTo>
                <a:lnTo>
                  <a:pt x="274" y="131"/>
                </a:lnTo>
                <a:lnTo>
                  <a:pt x="279" y="131"/>
                </a:lnTo>
                <a:lnTo>
                  <a:pt x="284" y="131"/>
                </a:lnTo>
                <a:lnTo>
                  <a:pt x="290" y="131"/>
                </a:lnTo>
                <a:lnTo>
                  <a:pt x="295" y="131"/>
                </a:lnTo>
                <a:lnTo>
                  <a:pt x="301" y="131"/>
                </a:lnTo>
                <a:lnTo>
                  <a:pt x="306" y="131"/>
                </a:lnTo>
                <a:lnTo>
                  <a:pt x="312" y="131"/>
                </a:lnTo>
                <a:lnTo>
                  <a:pt x="317" y="131"/>
                </a:lnTo>
                <a:lnTo>
                  <a:pt x="323" y="131"/>
                </a:lnTo>
                <a:lnTo>
                  <a:pt x="328" y="131"/>
                </a:lnTo>
                <a:lnTo>
                  <a:pt x="334" y="131"/>
                </a:lnTo>
                <a:lnTo>
                  <a:pt x="339" y="131"/>
                </a:lnTo>
                <a:lnTo>
                  <a:pt x="345" y="131"/>
                </a:lnTo>
                <a:lnTo>
                  <a:pt x="350" y="131"/>
                </a:lnTo>
                <a:lnTo>
                  <a:pt x="356" y="131"/>
                </a:lnTo>
                <a:lnTo>
                  <a:pt x="361" y="131"/>
                </a:lnTo>
                <a:lnTo>
                  <a:pt x="366" y="131"/>
                </a:lnTo>
                <a:lnTo>
                  <a:pt x="372" y="131"/>
                </a:lnTo>
                <a:lnTo>
                  <a:pt x="377" y="131"/>
                </a:lnTo>
                <a:lnTo>
                  <a:pt x="383" y="131"/>
                </a:lnTo>
                <a:lnTo>
                  <a:pt x="388" y="131"/>
                </a:lnTo>
                <a:lnTo>
                  <a:pt x="394" y="131"/>
                </a:lnTo>
                <a:lnTo>
                  <a:pt x="399" y="131"/>
                </a:lnTo>
                <a:lnTo>
                  <a:pt x="405" y="131"/>
                </a:lnTo>
                <a:lnTo>
                  <a:pt x="410" y="131"/>
                </a:lnTo>
                <a:lnTo>
                  <a:pt x="416" y="131"/>
                </a:lnTo>
                <a:lnTo>
                  <a:pt x="421" y="131"/>
                </a:lnTo>
                <a:lnTo>
                  <a:pt x="427" y="131"/>
                </a:lnTo>
                <a:lnTo>
                  <a:pt x="432" y="126"/>
                </a:lnTo>
                <a:lnTo>
                  <a:pt x="438" y="126"/>
                </a:lnTo>
                <a:lnTo>
                  <a:pt x="443" y="126"/>
                </a:lnTo>
                <a:lnTo>
                  <a:pt x="449" y="126"/>
                </a:lnTo>
                <a:lnTo>
                  <a:pt x="454" y="126"/>
                </a:lnTo>
                <a:lnTo>
                  <a:pt x="459" y="126"/>
                </a:lnTo>
                <a:lnTo>
                  <a:pt x="465" y="121"/>
                </a:lnTo>
                <a:lnTo>
                  <a:pt x="470" y="121"/>
                </a:lnTo>
                <a:lnTo>
                  <a:pt x="476" y="121"/>
                </a:lnTo>
                <a:lnTo>
                  <a:pt x="481" y="121"/>
                </a:lnTo>
                <a:lnTo>
                  <a:pt x="487" y="115"/>
                </a:lnTo>
                <a:lnTo>
                  <a:pt x="492" y="115"/>
                </a:lnTo>
                <a:lnTo>
                  <a:pt x="498" y="110"/>
                </a:lnTo>
                <a:lnTo>
                  <a:pt x="503" y="110"/>
                </a:lnTo>
                <a:lnTo>
                  <a:pt x="509" y="104"/>
                </a:lnTo>
                <a:lnTo>
                  <a:pt x="514" y="104"/>
                </a:lnTo>
                <a:lnTo>
                  <a:pt x="520" y="99"/>
                </a:lnTo>
                <a:lnTo>
                  <a:pt x="525" y="99"/>
                </a:lnTo>
                <a:lnTo>
                  <a:pt x="531" y="93"/>
                </a:lnTo>
                <a:lnTo>
                  <a:pt x="536" y="88"/>
                </a:lnTo>
                <a:lnTo>
                  <a:pt x="541" y="82"/>
                </a:lnTo>
                <a:lnTo>
                  <a:pt x="547" y="77"/>
                </a:lnTo>
                <a:lnTo>
                  <a:pt x="552" y="77"/>
                </a:lnTo>
                <a:lnTo>
                  <a:pt x="563" y="66"/>
                </a:lnTo>
                <a:lnTo>
                  <a:pt x="558" y="66"/>
                </a:lnTo>
                <a:lnTo>
                  <a:pt x="563" y="66"/>
                </a:lnTo>
                <a:lnTo>
                  <a:pt x="569" y="60"/>
                </a:lnTo>
                <a:lnTo>
                  <a:pt x="580" y="49"/>
                </a:lnTo>
                <a:lnTo>
                  <a:pt x="580" y="44"/>
                </a:lnTo>
                <a:lnTo>
                  <a:pt x="585" y="44"/>
                </a:lnTo>
                <a:lnTo>
                  <a:pt x="596" y="33"/>
                </a:lnTo>
                <a:lnTo>
                  <a:pt x="591" y="33"/>
                </a:lnTo>
                <a:lnTo>
                  <a:pt x="596" y="33"/>
                </a:lnTo>
                <a:lnTo>
                  <a:pt x="602" y="28"/>
                </a:lnTo>
                <a:lnTo>
                  <a:pt x="607" y="22"/>
                </a:lnTo>
                <a:lnTo>
                  <a:pt x="613" y="17"/>
                </a:lnTo>
                <a:lnTo>
                  <a:pt x="618" y="11"/>
                </a:lnTo>
                <a:lnTo>
                  <a:pt x="623" y="11"/>
                </a:lnTo>
                <a:lnTo>
                  <a:pt x="629" y="6"/>
                </a:lnTo>
                <a:lnTo>
                  <a:pt x="634" y="6"/>
                </a:lnTo>
                <a:lnTo>
                  <a:pt x="640" y="6"/>
                </a:lnTo>
                <a:lnTo>
                  <a:pt x="645" y="0"/>
                </a:lnTo>
                <a:lnTo>
                  <a:pt x="651" y="0"/>
                </a:lnTo>
                <a:lnTo>
                  <a:pt x="656" y="0"/>
                </a:lnTo>
                <a:lnTo>
                  <a:pt x="662" y="0"/>
                </a:lnTo>
                <a:lnTo>
                  <a:pt x="667" y="0"/>
                </a:lnTo>
                <a:lnTo>
                  <a:pt x="673" y="0"/>
                </a:lnTo>
                <a:lnTo>
                  <a:pt x="678" y="0"/>
                </a:lnTo>
                <a:lnTo>
                  <a:pt x="684" y="0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" name="Freeform 100"/>
          <p:cNvSpPr>
            <a:spLocks/>
          </p:cNvSpPr>
          <p:nvPr/>
        </p:nvSpPr>
        <p:spPr bwMode="auto">
          <a:xfrm>
            <a:off x="5914708" y="5023486"/>
            <a:ext cx="1101725" cy="182563"/>
          </a:xfrm>
          <a:custGeom>
            <a:avLst/>
            <a:gdLst/>
            <a:ahLst/>
            <a:cxnLst>
              <a:cxn ang="0">
                <a:pos x="11" y="6"/>
              </a:cxn>
              <a:cxn ang="0">
                <a:pos x="27" y="11"/>
              </a:cxn>
              <a:cxn ang="0">
                <a:pos x="43" y="22"/>
              </a:cxn>
              <a:cxn ang="0">
                <a:pos x="60" y="28"/>
              </a:cxn>
              <a:cxn ang="0">
                <a:pos x="76" y="39"/>
              </a:cxn>
              <a:cxn ang="0">
                <a:pos x="93" y="44"/>
              </a:cxn>
              <a:cxn ang="0">
                <a:pos x="109" y="49"/>
              </a:cxn>
              <a:cxn ang="0">
                <a:pos x="125" y="55"/>
              </a:cxn>
              <a:cxn ang="0">
                <a:pos x="142" y="60"/>
              </a:cxn>
              <a:cxn ang="0">
                <a:pos x="158" y="66"/>
              </a:cxn>
              <a:cxn ang="0">
                <a:pos x="175" y="66"/>
              </a:cxn>
              <a:cxn ang="0">
                <a:pos x="191" y="71"/>
              </a:cxn>
              <a:cxn ang="0">
                <a:pos x="207" y="71"/>
              </a:cxn>
              <a:cxn ang="0">
                <a:pos x="224" y="77"/>
              </a:cxn>
              <a:cxn ang="0">
                <a:pos x="240" y="77"/>
              </a:cxn>
              <a:cxn ang="0">
                <a:pos x="257" y="82"/>
              </a:cxn>
              <a:cxn ang="0">
                <a:pos x="273" y="82"/>
              </a:cxn>
              <a:cxn ang="0">
                <a:pos x="289" y="82"/>
              </a:cxn>
              <a:cxn ang="0">
                <a:pos x="306" y="88"/>
              </a:cxn>
              <a:cxn ang="0">
                <a:pos x="322" y="88"/>
              </a:cxn>
              <a:cxn ang="0">
                <a:pos x="339" y="88"/>
              </a:cxn>
              <a:cxn ang="0">
                <a:pos x="355" y="88"/>
              </a:cxn>
              <a:cxn ang="0">
                <a:pos x="371" y="93"/>
              </a:cxn>
              <a:cxn ang="0">
                <a:pos x="388" y="93"/>
              </a:cxn>
              <a:cxn ang="0">
                <a:pos x="404" y="93"/>
              </a:cxn>
              <a:cxn ang="0">
                <a:pos x="421" y="93"/>
              </a:cxn>
              <a:cxn ang="0">
                <a:pos x="437" y="99"/>
              </a:cxn>
              <a:cxn ang="0">
                <a:pos x="453" y="99"/>
              </a:cxn>
              <a:cxn ang="0">
                <a:pos x="470" y="99"/>
              </a:cxn>
              <a:cxn ang="0">
                <a:pos x="486" y="99"/>
              </a:cxn>
              <a:cxn ang="0">
                <a:pos x="503" y="99"/>
              </a:cxn>
              <a:cxn ang="0">
                <a:pos x="519" y="104"/>
              </a:cxn>
              <a:cxn ang="0">
                <a:pos x="535" y="104"/>
              </a:cxn>
              <a:cxn ang="0">
                <a:pos x="552" y="104"/>
              </a:cxn>
              <a:cxn ang="0">
                <a:pos x="568" y="104"/>
              </a:cxn>
              <a:cxn ang="0">
                <a:pos x="585" y="110"/>
              </a:cxn>
              <a:cxn ang="0">
                <a:pos x="601" y="110"/>
              </a:cxn>
              <a:cxn ang="0">
                <a:pos x="618" y="110"/>
              </a:cxn>
              <a:cxn ang="0">
                <a:pos x="634" y="110"/>
              </a:cxn>
              <a:cxn ang="0">
                <a:pos x="650" y="110"/>
              </a:cxn>
              <a:cxn ang="0">
                <a:pos x="667" y="115"/>
              </a:cxn>
              <a:cxn ang="0">
                <a:pos x="683" y="115"/>
              </a:cxn>
            </a:cxnLst>
            <a:rect l="0" t="0" r="r" b="b"/>
            <a:pathLst>
              <a:path w="694" h="115">
                <a:moveTo>
                  <a:pt x="0" y="0"/>
                </a:moveTo>
                <a:lnTo>
                  <a:pt x="5" y="0"/>
                </a:lnTo>
                <a:lnTo>
                  <a:pt x="11" y="6"/>
                </a:lnTo>
                <a:lnTo>
                  <a:pt x="16" y="6"/>
                </a:lnTo>
                <a:lnTo>
                  <a:pt x="22" y="11"/>
                </a:lnTo>
                <a:lnTo>
                  <a:pt x="27" y="11"/>
                </a:lnTo>
                <a:lnTo>
                  <a:pt x="32" y="17"/>
                </a:lnTo>
                <a:lnTo>
                  <a:pt x="38" y="17"/>
                </a:lnTo>
                <a:lnTo>
                  <a:pt x="43" y="22"/>
                </a:lnTo>
                <a:lnTo>
                  <a:pt x="49" y="22"/>
                </a:lnTo>
                <a:lnTo>
                  <a:pt x="54" y="28"/>
                </a:lnTo>
                <a:lnTo>
                  <a:pt x="60" y="28"/>
                </a:lnTo>
                <a:lnTo>
                  <a:pt x="65" y="33"/>
                </a:lnTo>
                <a:lnTo>
                  <a:pt x="71" y="33"/>
                </a:lnTo>
                <a:lnTo>
                  <a:pt x="76" y="39"/>
                </a:lnTo>
                <a:lnTo>
                  <a:pt x="82" y="39"/>
                </a:lnTo>
                <a:lnTo>
                  <a:pt x="87" y="44"/>
                </a:lnTo>
                <a:lnTo>
                  <a:pt x="93" y="44"/>
                </a:lnTo>
                <a:lnTo>
                  <a:pt x="98" y="44"/>
                </a:lnTo>
                <a:lnTo>
                  <a:pt x="104" y="49"/>
                </a:lnTo>
                <a:lnTo>
                  <a:pt x="109" y="49"/>
                </a:lnTo>
                <a:lnTo>
                  <a:pt x="114" y="49"/>
                </a:lnTo>
                <a:lnTo>
                  <a:pt x="120" y="55"/>
                </a:lnTo>
                <a:lnTo>
                  <a:pt x="125" y="55"/>
                </a:lnTo>
                <a:lnTo>
                  <a:pt x="131" y="55"/>
                </a:lnTo>
                <a:lnTo>
                  <a:pt x="136" y="60"/>
                </a:lnTo>
                <a:lnTo>
                  <a:pt x="142" y="60"/>
                </a:lnTo>
                <a:lnTo>
                  <a:pt x="147" y="60"/>
                </a:lnTo>
                <a:lnTo>
                  <a:pt x="153" y="66"/>
                </a:lnTo>
                <a:lnTo>
                  <a:pt x="158" y="66"/>
                </a:lnTo>
                <a:lnTo>
                  <a:pt x="164" y="66"/>
                </a:lnTo>
                <a:lnTo>
                  <a:pt x="169" y="66"/>
                </a:lnTo>
                <a:lnTo>
                  <a:pt x="175" y="66"/>
                </a:lnTo>
                <a:lnTo>
                  <a:pt x="180" y="71"/>
                </a:lnTo>
                <a:lnTo>
                  <a:pt x="186" y="71"/>
                </a:lnTo>
                <a:lnTo>
                  <a:pt x="191" y="71"/>
                </a:lnTo>
                <a:lnTo>
                  <a:pt x="196" y="71"/>
                </a:lnTo>
                <a:lnTo>
                  <a:pt x="202" y="71"/>
                </a:lnTo>
                <a:lnTo>
                  <a:pt x="207" y="71"/>
                </a:lnTo>
                <a:lnTo>
                  <a:pt x="213" y="77"/>
                </a:lnTo>
                <a:lnTo>
                  <a:pt x="218" y="77"/>
                </a:lnTo>
                <a:lnTo>
                  <a:pt x="224" y="77"/>
                </a:lnTo>
                <a:lnTo>
                  <a:pt x="229" y="77"/>
                </a:lnTo>
                <a:lnTo>
                  <a:pt x="235" y="77"/>
                </a:lnTo>
                <a:lnTo>
                  <a:pt x="240" y="77"/>
                </a:lnTo>
                <a:lnTo>
                  <a:pt x="246" y="77"/>
                </a:lnTo>
                <a:lnTo>
                  <a:pt x="251" y="82"/>
                </a:lnTo>
                <a:lnTo>
                  <a:pt x="257" y="82"/>
                </a:lnTo>
                <a:lnTo>
                  <a:pt x="262" y="82"/>
                </a:lnTo>
                <a:lnTo>
                  <a:pt x="268" y="82"/>
                </a:lnTo>
                <a:lnTo>
                  <a:pt x="273" y="82"/>
                </a:lnTo>
                <a:lnTo>
                  <a:pt x="278" y="82"/>
                </a:lnTo>
                <a:lnTo>
                  <a:pt x="284" y="82"/>
                </a:lnTo>
                <a:lnTo>
                  <a:pt x="289" y="82"/>
                </a:lnTo>
                <a:lnTo>
                  <a:pt x="295" y="82"/>
                </a:lnTo>
                <a:lnTo>
                  <a:pt x="300" y="82"/>
                </a:lnTo>
                <a:lnTo>
                  <a:pt x="306" y="88"/>
                </a:lnTo>
                <a:lnTo>
                  <a:pt x="311" y="88"/>
                </a:lnTo>
                <a:lnTo>
                  <a:pt x="317" y="88"/>
                </a:lnTo>
                <a:lnTo>
                  <a:pt x="322" y="88"/>
                </a:lnTo>
                <a:lnTo>
                  <a:pt x="328" y="88"/>
                </a:lnTo>
                <a:lnTo>
                  <a:pt x="333" y="88"/>
                </a:lnTo>
                <a:lnTo>
                  <a:pt x="339" y="88"/>
                </a:lnTo>
                <a:lnTo>
                  <a:pt x="344" y="88"/>
                </a:lnTo>
                <a:lnTo>
                  <a:pt x="350" y="88"/>
                </a:lnTo>
                <a:lnTo>
                  <a:pt x="355" y="88"/>
                </a:lnTo>
                <a:lnTo>
                  <a:pt x="361" y="88"/>
                </a:lnTo>
                <a:lnTo>
                  <a:pt x="366" y="88"/>
                </a:lnTo>
                <a:lnTo>
                  <a:pt x="371" y="93"/>
                </a:lnTo>
                <a:lnTo>
                  <a:pt x="377" y="93"/>
                </a:lnTo>
                <a:lnTo>
                  <a:pt x="382" y="93"/>
                </a:lnTo>
                <a:lnTo>
                  <a:pt x="388" y="93"/>
                </a:lnTo>
                <a:lnTo>
                  <a:pt x="393" y="93"/>
                </a:lnTo>
                <a:lnTo>
                  <a:pt x="399" y="93"/>
                </a:lnTo>
                <a:lnTo>
                  <a:pt x="404" y="93"/>
                </a:lnTo>
                <a:lnTo>
                  <a:pt x="410" y="93"/>
                </a:lnTo>
                <a:lnTo>
                  <a:pt x="415" y="93"/>
                </a:lnTo>
                <a:lnTo>
                  <a:pt x="421" y="93"/>
                </a:lnTo>
                <a:lnTo>
                  <a:pt x="426" y="93"/>
                </a:lnTo>
                <a:lnTo>
                  <a:pt x="432" y="93"/>
                </a:lnTo>
                <a:lnTo>
                  <a:pt x="437" y="99"/>
                </a:lnTo>
                <a:lnTo>
                  <a:pt x="443" y="99"/>
                </a:lnTo>
                <a:lnTo>
                  <a:pt x="448" y="99"/>
                </a:lnTo>
                <a:lnTo>
                  <a:pt x="453" y="99"/>
                </a:lnTo>
                <a:lnTo>
                  <a:pt x="459" y="99"/>
                </a:lnTo>
                <a:lnTo>
                  <a:pt x="464" y="99"/>
                </a:lnTo>
                <a:lnTo>
                  <a:pt x="470" y="99"/>
                </a:lnTo>
                <a:lnTo>
                  <a:pt x="475" y="99"/>
                </a:lnTo>
                <a:lnTo>
                  <a:pt x="481" y="99"/>
                </a:lnTo>
                <a:lnTo>
                  <a:pt x="486" y="99"/>
                </a:lnTo>
                <a:lnTo>
                  <a:pt x="492" y="99"/>
                </a:lnTo>
                <a:lnTo>
                  <a:pt x="497" y="99"/>
                </a:lnTo>
                <a:lnTo>
                  <a:pt x="503" y="99"/>
                </a:lnTo>
                <a:lnTo>
                  <a:pt x="508" y="104"/>
                </a:lnTo>
                <a:lnTo>
                  <a:pt x="514" y="104"/>
                </a:lnTo>
                <a:lnTo>
                  <a:pt x="519" y="104"/>
                </a:lnTo>
                <a:lnTo>
                  <a:pt x="525" y="104"/>
                </a:lnTo>
                <a:lnTo>
                  <a:pt x="530" y="104"/>
                </a:lnTo>
                <a:lnTo>
                  <a:pt x="535" y="104"/>
                </a:lnTo>
                <a:lnTo>
                  <a:pt x="541" y="99"/>
                </a:lnTo>
                <a:lnTo>
                  <a:pt x="546" y="104"/>
                </a:lnTo>
                <a:lnTo>
                  <a:pt x="552" y="104"/>
                </a:lnTo>
                <a:lnTo>
                  <a:pt x="557" y="104"/>
                </a:lnTo>
                <a:lnTo>
                  <a:pt x="563" y="104"/>
                </a:lnTo>
                <a:lnTo>
                  <a:pt x="568" y="104"/>
                </a:lnTo>
                <a:lnTo>
                  <a:pt x="574" y="104"/>
                </a:lnTo>
                <a:lnTo>
                  <a:pt x="579" y="104"/>
                </a:lnTo>
                <a:lnTo>
                  <a:pt x="585" y="110"/>
                </a:lnTo>
                <a:lnTo>
                  <a:pt x="590" y="110"/>
                </a:lnTo>
                <a:lnTo>
                  <a:pt x="596" y="110"/>
                </a:lnTo>
                <a:lnTo>
                  <a:pt x="601" y="110"/>
                </a:lnTo>
                <a:lnTo>
                  <a:pt x="607" y="110"/>
                </a:lnTo>
                <a:lnTo>
                  <a:pt x="612" y="110"/>
                </a:lnTo>
                <a:lnTo>
                  <a:pt x="618" y="110"/>
                </a:lnTo>
                <a:lnTo>
                  <a:pt x="623" y="110"/>
                </a:lnTo>
                <a:lnTo>
                  <a:pt x="628" y="110"/>
                </a:lnTo>
                <a:lnTo>
                  <a:pt x="634" y="110"/>
                </a:lnTo>
                <a:lnTo>
                  <a:pt x="639" y="110"/>
                </a:lnTo>
                <a:lnTo>
                  <a:pt x="645" y="110"/>
                </a:lnTo>
                <a:lnTo>
                  <a:pt x="650" y="110"/>
                </a:lnTo>
                <a:lnTo>
                  <a:pt x="656" y="110"/>
                </a:lnTo>
                <a:lnTo>
                  <a:pt x="661" y="115"/>
                </a:lnTo>
                <a:lnTo>
                  <a:pt x="667" y="115"/>
                </a:lnTo>
                <a:lnTo>
                  <a:pt x="672" y="115"/>
                </a:lnTo>
                <a:lnTo>
                  <a:pt x="678" y="115"/>
                </a:lnTo>
                <a:lnTo>
                  <a:pt x="683" y="115"/>
                </a:lnTo>
                <a:lnTo>
                  <a:pt x="689" y="115"/>
                </a:lnTo>
                <a:lnTo>
                  <a:pt x="694" y="115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" name="Freeform 101"/>
          <p:cNvSpPr>
            <a:spLocks/>
          </p:cNvSpPr>
          <p:nvPr/>
        </p:nvSpPr>
        <p:spPr bwMode="auto">
          <a:xfrm>
            <a:off x="7016433" y="5206048"/>
            <a:ext cx="1101725" cy="25400"/>
          </a:xfrm>
          <a:custGeom>
            <a:avLst/>
            <a:gdLst/>
            <a:ahLst/>
            <a:cxnLst>
              <a:cxn ang="0">
                <a:pos x="11" y="0"/>
              </a:cxn>
              <a:cxn ang="0">
                <a:pos x="27" y="0"/>
              </a:cxn>
              <a:cxn ang="0">
                <a:pos x="44" y="0"/>
              </a:cxn>
              <a:cxn ang="0">
                <a:pos x="60" y="6"/>
              </a:cxn>
              <a:cxn ang="0">
                <a:pos x="77" y="6"/>
              </a:cxn>
              <a:cxn ang="0">
                <a:pos x="93" y="6"/>
              </a:cxn>
              <a:cxn ang="0">
                <a:pos x="109" y="6"/>
              </a:cxn>
              <a:cxn ang="0">
                <a:pos x="126" y="6"/>
              </a:cxn>
              <a:cxn ang="0">
                <a:pos x="142" y="6"/>
              </a:cxn>
              <a:cxn ang="0">
                <a:pos x="159" y="11"/>
              </a:cxn>
              <a:cxn ang="0">
                <a:pos x="175" y="11"/>
              </a:cxn>
              <a:cxn ang="0">
                <a:pos x="191" y="11"/>
              </a:cxn>
              <a:cxn ang="0">
                <a:pos x="208" y="11"/>
              </a:cxn>
              <a:cxn ang="0">
                <a:pos x="224" y="11"/>
              </a:cxn>
              <a:cxn ang="0">
                <a:pos x="241" y="11"/>
              </a:cxn>
              <a:cxn ang="0">
                <a:pos x="257" y="11"/>
              </a:cxn>
              <a:cxn ang="0">
                <a:pos x="273" y="11"/>
              </a:cxn>
              <a:cxn ang="0">
                <a:pos x="290" y="16"/>
              </a:cxn>
              <a:cxn ang="0">
                <a:pos x="306" y="16"/>
              </a:cxn>
              <a:cxn ang="0">
                <a:pos x="323" y="16"/>
              </a:cxn>
              <a:cxn ang="0">
                <a:pos x="339" y="16"/>
              </a:cxn>
              <a:cxn ang="0">
                <a:pos x="355" y="16"/>
              </a:cxn>
              <a:cxn ang="0">
                <a:pos x="372" y="16"/>
              </a:cxn>
              <a:cxn ang="0">
                <a:pos x="388" y="16"/>
              </a:cxn>
              <a:cxn ang="0">
                <a:pos x="405" y="16"/>
              </a:cxn>
              <a:cxn ang="0">
                <a:pos x="421" y="16"/>
              </a:cxn>
              <a:cxn ang="0">
                <a:pos x="437" y="16"/>
              </a:cxn>
              <a:cxn ang="0">
                <a:pos x="454" y="16"/>
              </a:cxn>
              <a:cxn ang="0">
                <a:pos x="470" y="16"/>
              </a:cxn>
              <a:cxn ang="0">
                <a:pos x="487" y="16"/>
              </a:cxn>
              <a:cxn ang="0">
                <a:pos x="503" y="16"/>
              </a:cxn>
              <a:cxn ang="0">
                <a:pos x="520" y="16"/>
              </a:cxn>
              <a:cxn ang="0">
                <a:pos x="536" y="16"/>
              </a:cxn>
              <a:cxn ang="0">
                <a:pos x="552" y="16"/>
              </a:cxn>
              <a:cxn ang="0">
                <a:pos x="569" y="16"/>
              </a:cxn>
              <a:cxn ang="0">
                <a:pos x="585" y="16"/>
              </a:cxn>
              <a:cxn ang="0">
                <a:pos x="602" y="16"/>
              </a:cxn>
              <a:cxn ang="0">
                <a:pos x="618" y="16"/>
              </a:cxn>
              <a:cxn ang="0">
                <a:pos x="634" y="16"/>
              </a:cxn>
              <a:cxn ang="0">
                <a:pos x="651" y="16"/>
              </a:cxn>
              <a:cxn ang="0">
                <a:pos x="667" y="16"/>
              </a:cxn>
              <a:cxn ang="0">
                <a:pos x="684" y="16"/>
              </a:cxn>
            </a:cxnLst>
            <a:rect l="0" t="0" r="r" b="b"/>
            <a:pathLst>
              <a:path w="694" h="16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6"/>
                </a:lnTo>
                <a:lnTo>
                  <a:pt x="55" y="6"/>
                </a:lnTo>
                <a:lnTo>
                  <a:pt x="60" y="6"/>
                </a:lnTo>
                <a:lnTo>
                  <a:pt x="66" y="6"/>
                </a:lnTo>
                <a:lnTo>
                  <a:pt x="71" y="6"/>
                </a:lnTo>
                <a:lnTo>
                  <a:pt x="77" y="6"/>
                </a:lnTo>
                <a:lnTo>
                  <a:pt x="82" y="6"/>
                </a:lnTo>
                <a:lnTo>
                  <a:pt x="88" y="6"/>
                </a:lnTo>
                <a:lnTo>
                  <a:pt x="93" y="6"/>
                </a:lnTo>
                <a:lnTo>
                  <a:pt x="98" y="6"/>
                </a:lnTo>
                <a:lnTo>
                  <a:pt x="104" y="6"/>
                </a:lnTo>
                <a:lnTo>
                  <a:pt x="109" y="6"/>
                </a:lnTo>
                <a:lnTo>
                  <a:pt x="115" y="6"/>
                </a:lnTo>
                <a:lnTo>
                  <a:pt x="120" y="6"/>
                </a:lnTo>
                <a:lnTo>
                  <a:pt x="126" y="6"/>
                </a:lnTo>
                <a:lnTo>
                  <a:pt x="131" y="6"/>
                </a:lnTo>
                <a:lnTo>
                  <a:pt x="137" y="6"/>
                </a:lnTo>
                <a:lnTo>
                  <a:pt x="142" y="6"/>
                </a:lnTo>
                <a:lnTo>
                  <a:pt x="148" y="11"/>
                </a:lnTo>
                <a:lnTo>
                  <a:pt x="153" y="11"/>
                </a:lnTo>
                <a:lnTo>
                  <a:pt x="159" y="11"/>
                </a:lnTo>
                <a:lnTo>
                  <a:pt x="164" y="11"/>
                </a:lnTo>
                <a:lnTo>
                  <a:pt x="170" y="11"/>
                </a:lnTo>
                <a:lnTo>
                  <a:pt x="175" y="11"/>
                </a:lnTo>
                <a:lnTo>
                  <a:pt x="180" y="11"/>
                </a:lnTo>
                <a:lnTo>
                  <a:pt x="186" y="11"/>
                </a:lnTo>
                <a:lnTo>
                  <a:pt x="191" y="11"/>
                </a:lnTo>
                <a:lnTo>
                  <a:pt x="197" y="11"/>
                </a:lnTo>
                <a:lnTo>
                  <a:pt x="202" y="11"/>
                </a:lnTo>
                <a:lnTo>
                  <a:pt x="208" y="11"/>
                </a:lnTo>
                <a:lnTo>
                  <a:pt x="213" y="11"/>
                </a:lnTo>
                <a:lnTo>
                  <a:pt x="219" y="11"/>
                </a:lnTo>
                <a:lnTo>
                  <a:pt x="224" y="11"/>
                </a:lnTo>
                <a:lnTo>
                  <a:pt x="230" y="11"/>
                </a:lnTo>
                <a:lnTo>
                  <a:pt x="235" y="11"/>
                </a:lnTo>
                <a:lnTo>
                  <a:pt x="241" y="11"/>
                </a:lnTo>
                <a:lnTo>
                  <a:pt x="246" y="11"/>
                </a:lnTo>
                <a:lnTo>
                  <a:pt x="252" y="11"/>
                </a:lnTo>
                <a:lnTo>
                  <a:pt x="257" y="11"/>
                </a:lnTo>
                <a:lnTo>
                  <a:pt x="263" y="11"/>
                </a:lnTo>
                <a:lnTo>
                  <a:pt x="268" y="11"/>
                </a:lnTo>
                <a:lnTo>
                  <a:pt x="273" y="11"/>
                </a:lnTo>
                <a:lnTo>
                  <a:pt x="279" y="11"/>
                </a:lnTo>
                <a:lnTo>
                  <a:pt x="284" y="16"/>
                </a:lnTo>
                <a:lnTo>
                  <a:pt x="290" y="16"/>
                </a:lnTo>
                <a:lnTo>
                  <a:pt x="295" y="16"/>
                </a:lnTo>
                <a:lnTo>
                  <a:pt x="301" y="16"/>
                </a:lnTo>
                <a:lnTo>
                  <a:pt x="306" y="16"/>
                </a:lnTo>
                <a:lnTo>
                  <a:pt x="312" y="16"/>
                </a:lnTo>
                <a:lnTo>
                  <a:pt x="317" y="16"/>
                </a:lnTo>
                <a:lnTo>
                  <a:pt x="323" y="16"/>
                </a:lnTo>
                <a:lnTo>
                  <a:pt x="328" y="16"/>
                </a:lnTo>
                <a:lnTo>
                  <a:pt x="334" y="16"/>
                </a:lnTo>
                <a:lnTo>
                  <a:pt x="339" y="16"/>
                </a:lnTo>
                <a:lnTo>
                  <a:pt x="345" y="16"/>
                </a:lnTo>
                <a:lnTo>
                  <a:pt x="350" y="16"/>
                </a:lnTo>
                <a:lnTo>
                  <a:pt x="355" y="16"/>
                </a:lnTo>
                <a:lnTo>
                  <a:pt x="361" y="16"/>
                </a:lnTo>
                <a:lnTo>
                  <a:pt x="366" y="16"/>
                </a:lnTo>
                <a:lnTo>
                  <a:pt x="372" y="16"/>
                </a:lnTo>
                <a:lnTo>
                  <a:pt x="377" y="16"/>
                </a:lnTo>
                <a:lnTo>
                  <a:pt x="383" y="16"/>
                </a:lnTo>
                <a:lnTo>
                  <a:pt x="388" y="16"/>
                </a:lnTo>
                <a:lnTo>
                  <a:pt x="394" y="16"/>
                </a:lnTo>
                <a:lnTo>
                  <a:pt x="399" y="16"/>
                </a:lnTo>
                <a:lnTo>
                  <a:pt x="405" y="16"/>
                </a:lnTo>
                <a:lnTo>
                  <a:pt x="410" y="16"/>
                </a:lnTo>
                <a:lnTo>
                  <a:pt x="416" y="16"/>
                </a:lnTo>
                <a:lnTo>
                  <a:pt x="421" y="16"/>
                </a:lnTo>
                <a:lnTo>
                  <a:pt x="427" y="16"/>
                </a:lnTo>
                <a:lnTo>
                  <a:pt x="432" y="16"/>
                </a:lnTo>
                <a:lnTo>
                  <a:pt x="437" y="16"/>
                </a:lnTo>
                <a:lnTo>
                  <a:pt x="443" y="16"/>
                </a:lnTo>
                <a:lnTo>
                  <a:pt x="448" y="16"/>
                </a:lnTo>
                <a:lnTo>
                  <a:pt x="454" y="16"/>
                </a:lnTo>
                <a:lnTo>
                  <a:pt x="459" y="16"/>
                </a:lnTo>
                <a:lnTo>
                  <a:pt x="465" y="16"/>
                </a:lnTo>
                <a:lnTo>
                  <a:pt x="470" y="16"/>
                </a:lnTo>
                <a:lnTo>
                  <a:pt x="476" y="16"/>
                </a:lnTo>
                <a:lnTo>
                  <a:pt x="481" y="16"/>
                </a:lnTo>
                <a:lnTo>
                  <a:pt x="487" y="16"/>
                </a:lnTo>
                <a:lnTo>
                  <a:pt x="492" y="16"/>
                </a:lnTo>
                <a:lnTo>
                  <a:pt x="498" y="16"/>
                </a:lnTo>
                <a:lnTo>
                  <a:pt x="503" y="16"/>
                </a:lnTo>
                <a:lnTo>
                  <a:pt x="509" y="16"/>
                </a:lnTo>
                <a:lnTo>
                  <a:pt x="514" y="16"/>
                </a:lnTo>
                <a:lnTo>
                  <a:pt x="520" y="16"/>
                </a:lnTo>
                <a:lnTo>
                  <a:pt x="525" y="16"/>
                </a:lnTo>
                <a:lnTo>
                  <a:pt x="530" y="16"/>
                </a:lnTo>
                <a:lnTo>
                  <a:pt x="536" y="16"/>
                </a:lnTo>
                <a:lnTo>
                  <a:pt x="541" y="16"/>
                </a:lnTo>
                <a:lnTo>
                  <a:pt x="547" y="16"/>
                </a:lnTo>
                <a:lnTo>
                  <a:pt x="552" y="16"/>
                </a:lnTo>
                <a:lnTo>
                  <a:pt x="558" y="16"/>
                </a:lnTo>
                <a:lnTo>
                  <a:pt x="563" y="16"/>
                </a:lnTo>
                <a:lnTo>
                  <a:pt x="569" y="16"/>
                </a:lnTo>
                <a:lnTo>
                  <a:pt x="574" y="16"/>
                </a:lnTo>
                <a:lnTo>
                  <a:pt x="580" y="16"/>
                </a:lnTo>
                <a:lnTo>
                  <a:pt x="585" y="16"/>
                </a:lnTo>
                <a:lnTo>
                  <a:pt x="591" y="16"/>
                </a:lnTo>
                <a:lnTo>
                  <a:pt x="596" y="16"/>
                </a:lnTo>
                <a:lnTo>
                  <a:pt x="602" y="16"/>
                </a:lnTo>
                <a:lnTo>
                  <a:pt x="607" y="16"/>
                </a:lnTo>
                <a:lnTo>
                  <a:pt x="612" y="16"/>
                </a:lnTo>
                <a:lnTo>
                  <a:pt x="618" y="16"/>
                </a:lnTo>
                <a:lnTo>
                  <a:pt x="623" y="16"/>
                </a:lnTo>
                <a:lnTo>
                  <a:pt x="629" y="16"/>
                </a:lnTo>
                <a:lnTo>
                  <a:pt x="634" y="16"/>
                </a:lnTo>
                <a:lnTo>
                  <a:pt x="640" y="16"/>
                </a:lnTo>
                <a:lnTo>
                  <a:pt x="645" y="16"/>
                </a:lnTo>
                <a:lnTo>
                  <a:pt x="651" y="16"/>
                </a:lnTo>
                <a:lnTo>
                  <a:pt x="656" y="16"/>
                </a:lnTo>
                <a:lnTo>
                  <a:pt x="662" y="16"/>
                </a:lnTo>
                <a:lnTo>
                  <a:pt x="667" y="16"/>
                </a:lnTo>
                <a:lnTo>
                  <a:pt x="673" y="16"/>
                </a:lnTo>
                <a:lnTo>
                  <a:pt x="678" y="16"/>
                </a:lnTo>
                <a:lnTo>
                  <a:pt x="684" y="16"/>
                </a:lnTo>
                <a:lnTo>
                  <a:pt x="689" y="16"/>
                </a:lnTo>
                <a:lnTo>
                  <a:pt x="694" y="16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" name="Freeform 102"/>
          <p:cNvSpPr>
            <a:spLocks/>
          </p:cNvSpPr>
          <p:nvPr/>
        </p:nvSpPr>
        <p:spPr bwMode="auto">
          <a:xfrm>
            <a:off x="8118158" y="5231448"/>
            <a:ext cx="487363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17" y="0"/>
              </a:cxn>
              <a:cxn ang="0">
                <a:pos x="22" y="0"/>
              </a:cxn>
              <a:cxn ang="0">
                <a:pos x="28" y="0"/>
              </a:cxn>
              <a:cxn ang="0">
                <a:pos x="33" y="0"/>
              </a:cxn>
              <a:cxn ang="0">
                <a:pos x="39" y="0"/>
              </a:cxn>
              <a:cxn ang="0">
                <a:pos x="44" y="0"/>
              </a:cxn>
              <a:cxn ang="0">
                <a:pos x="50" y="0"/>
              </a:cxn>
              <a:cxn ang="0">
                <a:pos x="55" y="0"/>
              </a:cxn>
              <a:cxn ang="0">
                <a:pos x="61" y="0"/>
              </a:cxn>
              <a:cxn ang="0">
                <a:pos x="66" y="0"/>
              </a:cxn>
              <a:cxn ang="0">
                <a:pos x="72" y="0"/>
              </a:cxn>
              <a:cxn ang="0">
                <a:pos x="77" y="0"/>
              </a:cxn>
              <a:cxn ang="0">
                <a:pos x="82" y="0"/>
              </a:cxn>
              <a:cxn ang="0">
                <a:pos x="88" y="0"/>
              </a:cxn>
              <a:cxn ang="0">
                <a:pos x="93" y="0"/>
              </a:cxn>
              <a:cxn ang="0">
                <a:pos x="99" y="0"/>
              </a:cxn>
              <a:cxn ang="0">
                <a:pos x="104" y="0"/>
              </a:cxn>
              <a:cxn ang="0">
                <a:pos x="110" y="0"/>
              </a:cxn>
              <a:cxn ang="0">
                <a:pos x="115" y="0"/>
              </a:cxn>
              <a:cxn ang="0">
                <a:pos x="121" y="0"/>
              </a:cxn>
              <a:cxn ang="0">
                <a:pos x="126" y="0"/>
              </a:cxn>
              <a:cxn ang="0">
                <a:pos x="132" y="0"/>
              </a:cxn>
              <a:cxn ang="0">
                <a:pos x="137" y="0"/>
              </a:cxn>
              <a:cxn ang="0">
                <a:pos x="143" y="0"/>
              </a:cxn>
              <a:cxn ang="0">
                <a:pos x="148" y="0"/>
              </a:cxn>
              <a:cxn ang="0">
                <a:pos x="154" y="0"/>
              </a:cxn>
              <a:cxn ang="0">
                <a:pos x="159" y="0"/>
              </a:cxn>
              <a:cxn ang="0">
                <a:pos x="165" y="0"/>
              </a:cxn>
              <a:cxn ang="0">
                <a:pos x="170" y="0"/>
              </a:cxn>
              <a:cxn ang="0">
                <a:pos x="175" y="0"/>
              </a:cxn>
              <a:cxn ang="0">
                <a:pos x="181" y="0"/>
              </a:cxn>
              <a:cxn ang="0">
                <a:pos x="186" y="0"/>
              </a:cxn>
              <a:cxn ang="0">
                <a:pos x="192" y="0"/>
              </a:cxn>
              <a:cxn ang="0">
                <a:pos x="197" y="0"/>
              </a:cxn>
              <a:cxn ang="0">
                <a:pos x="203" y="0"/>
              </a:cxn>
              <a:cxn ang="0">
                <a:pos x="208" y="0"/>
              </a:cxn>
              <a:cxn ang="0">
                <a:pos x="214" y="0"/>
              </a:cxn>
              <a:cxn ang="0">
                <a:pos x="219" y="0"/>
              </a:cxn>
              <a:cxn ang="0">
                <a:pos x="225" y="0"/>
              </a:cxn>
              <a:cxn ang="0">
                <a:pos x="230" y="0"/>
              </a:cxn>
              <a:cxn ang="0">
                <a:pos x="236" y="0"/>
              </a:cxn>
              <a:cxn ang="0">
                <a:pos x="241" y="0"/>
              </a:cxn>
              <a:cxn ang="0">
                <a:pos x="247" y="0"/>
              </a:cxn>
              <a:cxn ang="0">
                <a:pos x="252" y="0"/>
              </a:cxn>
              <a:cxn ang="0">
                <a:pos x="257" y="0"/>
              </a:cxn>
              <a:cxn ang="0">
                <a:pos x="263" y="0"/>
              </a:cxn>
              <a:cxn ang="0">
                <a:pos x="268" y="0"/>
              </a:cxn>
              <a:cxn ang="0">
                <a:pos x="274" y="0"/>
              </a:cxn>
              <a:cxn ang="0">
                <a:pos x="279" y="0"/>
              </a:cxn>
              <a:cxn ang="0">
                <a:pos x="285" y="0"/>
              </a:cxn>
              <a:cxn ang="0">
                <a:pos x="290" y="0"/>
              </a:cxn>
              <a:cxn ang="0">
                <a:pos x="296" y="0"/>
              </a:cxn>
              <a:cxn ang="0">
                <a:pos x="301" y="0"/>
              </a:cxn>
              <a:cxn ang="0">
                <a:pos x="307" y="0"/>
              </a:cxn>
            </a:cxnLst>
            <a:rect l="0" t="0" r="r" b="b"/>
            <a:pathLst>
              <a:path w="307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8" y="0"/>
                </a:lnTo>
                <a:lnTo>
                  <a:pt x="33" y="0"/>
                </a:lnTo>
                <a:lnTo>
                  <a:pt x="39" y="0"/>
                </a:lnTo>
                <a:lnTo>
                  <a:pt x="44" y="0"/>
                </a:lnTo>
                <a:lnTo>
                  <a:pt x="50" y="0"/>
                </a:lnTo>
                <a:lnTo>
                  <a:pt x="55" y="0"/>
                </a:lnTo>
                <a:lnTo>
                  <a:pt x="61" y="0"/>
                </a:lnTo>
                <a:lnTo>
                  <a:pt x="66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88" y="0"/>
                </a:lnTo>
                <a:lnTo>
                  <a:pt x="93" y="0"/>
                </a:lnTo>
                <a:lnTo>
                  <a:pt x="99" y="0"/>
                </a:lnTo>
                <a:lnTo>
                  <a:pt x="104" y="0"/>
                </a:lnTo>
                <a:lnTo>
                  <a:pt x="110" y="0"/>
                </a:lnTo>
                <a:lnTo>
                  <a:pt x="115" y="0"/>
                </a:lnTo>
                <a:lnTo>
                  <a:pt x="121" y="0"/>
                </a:lnTo>
                <a:lnTo>
                  <a:pt x="126" y="0"/>
                </a:lnTo>
                <a:lnTo>
                  <a:pt x="132" y="0"/>
                </a:lnTo>
                <a:lnTo>
                  <a:pt x="137" y="0"/>
                </a:lnTo>
                <a:lnTo>
                  <a:pt x="143" y="0"/>
                </a:lnTo>
                <a:lnTo>
                  <a:pt x="148" y="0"/>
                </a:lnTo>
                <a:lnTo>
                  <a:pt x="154" y="0"/>
                </a:lnTo>
                <a:lnTo>
                  <a:pt x="159" y="0"/>
                </a:lnTo>
                <a:lnTo>
                  <a:pt x="165" y="0"/>
                </a:lnTo>
                <a:lnTo>
                  <a:pt x="170" y="0"/>
                </a:lnTo>
                <a:lnTo>
                  <a:pt x="175" y="0"/>
                </a:lnTo>
                <a:lnTo>
                  <a:pt x="181" y="0"/>
                </a:lnTo>
                <a:lnTo>
                  <a:pt x="186" y="0"/>
                </a:lnTo>
                <a:lnTo>
                  <a:pt x="192" y="0"/>
                </a:lnTo>
                <a:lnTo>
                  <a:pt x="197" y="0"/>
                </a:lnTo>
                <a:lnTo>
                  <a:pt x="203" y="0"/>
                </a:lnTo>
                <a:lnTo>
                  <a:pt x="208" y="0"/>
                </a:lnTo>
                <a:lnTo>
                  <a:pt x="214" y="0"/>
                </a:lnTo>
                <a:lnTo>
                  <a:pt x="219" y="0"/>
                </a:lnTo>
                <a:lnTo>
                  <a:pt x="225" y="0"/>
                </a:lnTo>
                <a:lnTo>
                  <a:pt x="230" y="0"/>
                </a:lnTo>
                <a:lnTo>
                  <a:pt x="236" y="0"/>
                </a:lnTo>
                <a:lnTo>
                  <a:pt x="241" y="0"/>
                </a:lnTo>
                <a:lnTo>
                  <a:pt x="247" y="0"/>
                </a:lnTo>
                <a:lnTo>
                  <a:pt x="252" y="0"/>
                </a:lnTo>
                <a:lnTo>
                  <a:pt x="257" y="0"/>
                </a:lnTo>
                <a:lnTo>
                  <a:pt x="263" y="0"/>
                </a:lnTo>
                <a:lnTo>
                  <a:pt x="268" y="0"/>
                </a:lnTo>
                <a:lnTo>
                  <a:pt x="274" y="0"/>
                </a:lnTo>
                <a:lnTo>
                  <a:pt x="279" y="0"/>
                </a:lnTo>
                <a:lnTo>
                  <a:pt x="285" y="0"/>
                </a:lnTo>
                <a:lnTo>
                  <a:pt x="290" y="0"/>
                </a:lnTo>
                <a:lnTo>
                  <a:pt x="296" y="0"/>
                </a:lnTo>
                <a:lnTo>
                  <a:pt x="301" y="0"/>
                </a:lnTo>
                <a:lnTo>
                  <a:pt x="307" y="0"/>
                </a:lnTo>
              </a:path>
            </a:pathLst>
          </a:custGeom>
          <a:noFill/>
          <a:ln w="17463" cap="flat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" name="Rectangle 112"/>
          <p:cNvSpPr>
            <a:spLocks noChangeArrowheads="1"/>
          </p:cNvSpPr>
          <p:nvPr/>
        </p:nvSpPr>
        <p:spPr bwMode="auto">
          <a:xfrm>
            <a:off x="5662295" y="5448936"/>
            <a:ext cx="227488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Offset center frequency (GHz)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Rectangle 113"/>
          <p:cNvSpPr>
            <a:spLocks noChangeArrowheads="1"/>
          </p:cNvSpPr>
          <p:nvPr/>
        </p:nvSpPr>
        <p:spPr bwMode="auto">
          <a:xfrm rot="16200000">
            <a:off x="3917633" y="3597911"/>
            <a:ext cx="105092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Transmission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Rectangle 114"/>
          <p:cNvSpPr>
            <a:spLocks noChangeArrowheads="1"/>
          </p:cNvSpPr>
          <p:nvPr/>
        </p:nvSpPr>
        <p:spPr bwMode="auto">
          <a:xfrm>
            <a:off x="5201920" y="2019936"/>
            <a:ext cx="32543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Molecular Return and 2 edge transmissions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FIDDL Primer: </a:t>
            </a:r>
            <a:r>
              <a:rPr lang="en-US" dirty="0" err="1" smtClean="0"/>
              <a:t>Fabry</a:t>
            </a:r>
            <a:r>
              <a:rPr lang="en-US" dirty="0" smtClean="0"/>
              <a:t>-Perot 2</a:t>
            </a:r>
            <a:r>
              <a:rPr lang="en-US" baseline="30000" dirty="0" smtClean="0"/>
              <a:t>nd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8894" y="1656194"/>
            <a:ext cx="4132162" cy="436264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 rejected light (that doesn’t pass through) is transformed (via a QWP and reflection) to the opposite polarization</a:t>
            </a:r>
          </a:p>
          <a:p>
            <a:r>
              <a:rPr lang="en-US" dirty="0" smtClean="0"/>
              <a:t>For the 2</a:t>
            </a:r>
            <a:r>
              <a:rPr lang="en-US" baseline="30000" dirty="0" smtClean="0"/>
              <a:t>nd</a:t>
            </a:r>
            <a:r>
              <a:rPr lang="en-US" dirty="0" smtClean="0"/>
              <a:t> pass through, add a tilt to shift the center of the FOV.</a:t>
            </a:r>
          </a:p>
          <a:p>
            <a:r>
              <a:rPr lang="en-US" dirty="0" smtClean="0"/>
              <a:t>Still have a 1.2 mrad total FOV incident on the FP, but it starts off axis.</a:t>
            </a:r>
          </a:p>
          <a:p>
            <a:r>
              <a:rPr lang="en-US" dirty="0" smtClean="0"/>
              <a:t>Green line again shows the molecular return spectrum</a:t>
            </a:r>
          </a:p>
          <a:p>
            <a:r>
              <a:rPr lang="en-US" dirty="0" smtClean="0"/>
              <a:t>Dashed blue shows the etalon transfer function at the new angle</a:t>
            </a:r>
          </a:p>
          <a:p>
            <a:r>
              <a:rPr lang="en-US" dirty="0" smtClean="0"/>
              <a:t>Solid blue shows the light transmitted through the etalon after both passes (note the notch where edge 1 was).</a:t>
            </a: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3" name="AutoShape 3"/>
          <p:cNvSpPr>
            <a:spLocks noChangeAspect="1" noChangeArrowheads="1" noTextEdit="1"/>
          </p:cNvSpPr>
          <p:nvPr/>
        </p:nvSpPr>
        <p:spPr bwMode="auto">
          <a:xfrm>
            <a:off x="4483949" y="2093913"/>
            <a:ext cx="46180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Footer Placeholder 15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  <p:grpSp>
        <p:nvGrpSpPr>
          <p:cNvPr id="225" name="Group 224"/>
          <p:cNvGrpSpPr/>
          <p:nvPr/>
        </p:nvGrpSpPr>
        <p:grpSpPr>
          <a:xfrm>
            <a:off x="4470457" y="1806576"/>
            <a:ext cx="4383881" cy="3646488"/>
            <a:chOff x="4250532" y="1806576"/>
            <a:chExt cx="4383881" cy="3646488"/>
          </a:xfrm>
        </p:grpSpPr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4745038" y="2066926"/>
              <a:ext cx="3767138" cy="2960688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auto">
            <a:xfrm>
              <a:off x="4745038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auto">
            <a:xfrm>
              <a:off x="5370513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auto">
            <a:xfrm>
              <a:off x="5995988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auto">
            <a:xfrm>
              <a:off x="6629400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auto">
            <a:xfrm>
              <a:off x="7253288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auto">
            <a:xfrm>
              <a:off x="7878763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7" name="Freeform 13"/>
            <p:cNvSpPr>
              <a:spLocks/>
            </p:cNvSpPr>
            <p:nvPr/>
          </p:nvSpPr>
          <p:spPr bwMode="auto">
            <a:xfrm>
              <a:off x="8512175" y="206692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auto">
            <a:xfrm>
              <a:off x="4745038" y="472440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auto">
            <a:xfrm>
              <a:off x="4745038" y="442912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4745038" y="413385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4745038" y="383857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4745038" y="354330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4745038" y="324802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4745038" y="295275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4745038" y="265747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auto">
            <a:xfrm>
              <a:off x="4745038" y="236220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auto">
            <a:xfrm>
              <a:off x="4745038" y="206692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8" name="Line 24"/>
            <p:cNvSpPr>
              <a:spLocks noChangeShapeType="1"/>
            </p:cNvSpPr>
            <p:nvPr/>
          </p:nvSpPr>
          <p:spPr bwMode="auto">
            <a:xfrm>
              <a:off x="4745038" y="2066926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29" name="Line 25"/>
            <p:cNvSpPr>
              <a:spLocks noChangeShapeType="1"/>
            </p:cNvSpPr>
            <p:nvPr/>
          </p:nvSpPr>
          <p:spPr bwMode="auto">
            <a:xfrm>
              <a:off x="4745038" y="502761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0" name="Line 26"/>
            <p:cNvSpPr>
              <a:spLocks noChangeShapeType="1"/>
            </p:cNvSpPr>
            <p:nvPr/>
          </p:nvSpPr>
          <p:spPr bwMode="auto">
            <a:xfrm flipV="1">
              <a:off x="8512175" y="206692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1" name="Line 27"/>
            <p:cNvSpPr>
              <a:spLocks noChangeShapeType="1"/>
            </p:cNvSpPr>
            <p:nvPr/>
          </p:nvSpPr>
          <p:spPr bwMode="auto">
            <a:xfrm flipV="1">
              <a:off x="4745038" y="206692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auto">
            <a:xfrm>
              <a:off x="4745038" y="502761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auto">
            <a:xfrm flipV="1">
              <a:off x="4745038" y="206692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auto">
            <a:xfrm flipV="1">
              <a:off x="4745038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5" name="Line 31"/>
            <p:cNvSpPr>
              <a:spLocks noChangeShapeType="1"/>
            </p:cNvSpPr>
            <p:nvPr/>
          </p:nvSpPr>
          <p:spPr bwMode="auto">
            <a:xfrm>
              <a:off x="4745038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6" name="Rectangle 32"/>
            <p:cNvSpPr>
              <a:spLocks noChangeArrowheads="1"/>
            </p:cNvSpPr>
            <p:nvPr/>
          </p:nvSpPr>
          <p:spPr bwMode="auto">
            <a:xfrm>
              <a:off x="4649788" y="505301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37" name="Line 33"/>
            <p:cNvSpPr>
              <a:spLocks noChangeShapeType="1"/>
            </p:cNvSpPr>
            <p:nvPr/>
          </p:nvSpPr>
          <p:spPr bwMode="auto">
            <a:xfrm flipV="1">
              <a:off x="5370513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8" name="Line 34"/>
            <p:cNvSpPr>
              <a:spLocks noChangeShapeType="1"/>
            </p:cNvSpPr>
            <p:nvPr/>
          </p:nvSpPr>
          <p:spPr bwMode="auto">
            <a:xfrm>
              <a:off x="5370513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39" name="Rectangle 35"/>
            <p:cNvSpPr>
              <a:spLocks noChangeArrowheads="1"/>
            </p:cNvSpPr>
            <p:nvPr/>
          </p:nvSpPr>
          <p:spPr bwMode="auto">
            <a:xfrm>
              <a:off x="5275263" y="505301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40" name="Line 36"/>
            <p:cNvSpPr>
              <a:spLocks noChangeShapeType="1"/>
            </p:cNvSpPr>
            <p:nvPr/>
          </p:nvSpPr>
          <p:spPr bwMode="auto">
            <a:xfrm flipV="1">
              <a:off x="5995988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1" name="Line 37"/>
            <p:cNvSpPr>
              <a:spLocks noChangeShapeType="1"/>
            </p:cNvSpPr>
            <p:nvPr/>
          </p:nvSpPr>
          <p:spPr bwMode="auto">
            <a:xfrm>
              <a:off x="5995988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2" name="Rectangle 38"/>
            <p:cNvSpPr>
              <a:spLocks noChangeArrowheads="1"/>
            </p:cNvSpPr>
            <p:nvPr/>
          </p:nvSpPr>
          <p:spPr bwMode="auto">
            <a:xfrm>
              <a:off x="5899150" y="505301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43" name="Line 39"/>
            <p:cNvSpPr>
              <a:spLocks noChangeShapeType="1"/>
            </p:cNvSpPr>
            <p:nvPr/>
          </p:nvSpPr>
          <p:spPr bwMode="auto">
            <a:xfrm flipV="1">
              <a:off x="6629400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4" name="Line 40"/>
            <p:cNvSpPr>
              <a:spLocks noChangeShapeType="1"/>
            </p:cNvSpPr>
            <p:nvPr/>
          </p:nvSpPr>
          <p:spPr bwMode="auto">
            <a:xfrm>
              <a:off x="6629400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5" name="Rectangle 41"/>
            <p:cNvSpPr>
              <a:spLocks noChangeArrowheads="1"/>
            </p:cNvSpPr>
            <p:nvPr/>
          </p:nvSpPr>
          <p:spPr bwMode="auto">
            <a:xfrm>
              <a:off x="6584950" y="505301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46" name="Line 42"/>
            <p:cNvSpPr>
              <a:spLocks noChangeShapeType="1"/>
            </p:cNvSpPr>
            <p:nvPr/>
          </p:nvSpPr>
          <p:spPr bwMode="auto">
            <a:xfrm flipV="1">
              <a:off x="7253288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7" name="Line 43"/>
            <p:cNvSpPr>
              <a:spLocks noChangeShapeType="1"/>
            </p:cNvSpPr>
            <p:nvPr/>
          </p:nvSpPr>
          <p:spPr bwMode="auto">
            <a:xfrm>
              <a:off x="7253288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48" name="Rectangle 44"/>
            <p:cNvSpPr>
              <a:spLocks noChangeArrowheads="1"/>
            </p:cNvSpPr>
            <p:nvPr/>
          </p:nvSpPr>
          <p:spPr bwMode="auto">
            <a:xfrm>
              <a:off x="7210425" y="505301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49" name="Line 45"/>
            <p:cNvSpPr>
              <a:spLocks noChangeShapeType="1"/>
            </p:cNvSpPr>
            <p:nvPr/>
          </p:nvSpPr>
          <p:spPr bwMode="auto">
            <a:xfrm flipV="1">
              <a:off x="7878763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0" name="Line 46"/>
            <p:cNvSpPr>
              <a:spLocks noChangeShapeType="1"/>
            </p:cNvSpPr>
            <p:nvPr/>
          </p:nvSpPr>
          <p:spPr bwMode="auto">
            <a:xfrm>
              <a:off x="7878763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1" name="Rectangle 47"/>
            <p:cNvSpPr>
              <a:spLocks noChangeArrowheads="1"/>
            </p:cNvSpPr>
            <p:nvPr/>
          </p:nvSpPr>
          <p:spPr bwMode="auto">
            <a:xfrm>
              <a:off x="7835900" y="505301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52" name="Line 48"/>
            <p:cNvSpPr>
              <a:spLocks noChangeShapeType="1"/>
            </p:cNvSpPr>
            <p:nvPr/>
          </p:nvSpPr>
          <p:spPr bwMode="auto">
            <a:xfrm flipV="1">
              <a:off x="8512175" y="498475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3" name="Line 49"/>
            <p:cNvSpPr>
              <a:spLocks noChangeShapeType="1"/>
            </p:cNvSpPr>
            <p:nvPr/>
          </p:nvSpPr>
          <p:spPr bwMode="auto">
            <a:xfrm>
              <a:off x="8512175" y="206692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4" name="Rectangle 50"/>
            <p:cNvSpPr>
              <a:spLocks noChangeArrowheads="1"/>
            </p:cNvSpPr>
            <p:nvPr/>
          </p:nvSpPr>
          <p:spPr bwMode="auto">
            <a:xfrm>
              <a:off x="8469313" y="505301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55" name="Line 51"/>
            <p:cNvSpPr>
              <a:spLocks noChangeShapeType="1"/>
            </p:cNvSpPr>
            <p:nvPr/>
          </p:nvSpPr>
          <p:spPr bwMode="auto">
            <a:xfrm>
              <a:off x="4745038" y="472440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6" name="Line 52"/>
            <p:cNvSpPr>
              <a:spLocks noChangeShapeType="1"/>
            </p:cNvSpPr>
            <p:nvPr/>
          </p:nvSpPr>
          <p:spPr bwMode="auto">
            <a:xfrm flipH="1">
              <a:off x="8469313" y="472440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7" name="Rectangle 53"/>
            <p:cNvSpPr>
              <a:spLocks noChangeArrowheads="1"/>
            </p:cNvSpPr>
            <p:nvPr/>
          </p:nvSpPr>
          <p:spPr bwMode="auto">
            <a:xfrm>
              <a:off x="4494213" y="4627563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58" name="Line 54"/>
            <p:cNvSpPr>
              <a:spLocks noChangeShapeType="1"/>
            </p:cNvSpPr>
            <p:nvPr/>
          </p:nvSpPr>
          <p:spPr bwMode="auto">
            <a:xfrm>
              <a:off x="4745038" y="442912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59" name="Line 55"/>
            <p:cNvSpPr>
              <a:spLocks noChangeShapeType="1"/>
            </p:cNvSpPr>
            <p:nvPr/>
          </p:nvSpPr>
          <p:spPr bwMode="auto">
            <a:xfrm flipH="1">
              <a:off x="8469313" y="442912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0" name="Rectangle 56"/>
            <p:cNvSpPr>
              <a:spLocks noChangeArrowheads="1"/>
            </p:cNvSpPr>
            <p:nvPr/>
          </p:nvSpPr>
          <p:spPr bwMode="auto">
            <a:xfrm>
              <a:off x="4494213" y="4332288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61" name="Line 57"/>
            <p:cNvSpPr>
              <a:spLocks noChangeShapeType="1"/>
            </p:cNvSpPr>
            <p:nvPr/>
          </p:nvSpPr>
          <p:spPr bwMode="auto">
            <a:xfrm>
              <a:off x="4745038" y="413385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2" name="Line 58"/>
            <p:cNvSpPr>
              <a:spLocks noChangeShapeType="1"/>
            </p:cNvSpPr>
            <p:nvPr/>
          </p:nvSpPr>
          <p:spPr bwMode="auto">
            <a:xfrm flipH="1">
              <a:off x="8469313" y="413385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3" name="Rectangle 59"/>
            <p:cNvSpPr>
              <a:spLocks noChangeArrowheads="1"/>
            </p:cNvSpPr>
            <p:nvPr/>
          </p:nvSpPr>
          <p:spPr bwMode="auto">
            <a:xfrm>
              <a:off x="4494213" y="4037013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64" name="Line 60"/>
            <p:cNvSpPr>
              <a:spLocks noChangeShapeType="1"/>
            </p:cNvSpPr>
            <p:nvPr/>
          </p:nvSpPr>
          <p:spPr bwMode="auto">
            <a:xfrm>
              <a:off x="4745038" y="383857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5" name="Line 61"/>
            <p:cNvSpPr>
              <a:spLocks noChangeShapeType="1"/>
            </p:cNvSpPr>
            <p:nvPr/>
          </p:nvSpPr>
          <p:spPr bwMode="auto">
            <a:xfrm flipH="1">
              <a:off x="8469313" y="383857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6" name="Rectangle 62"/>
            <p:cNvSpPr>
              <a:spLocks noChangeArrowheads="1"/>
            </p:cNvSpPr>
            <p:nvPr/>
          </p:nvSpPr>
          <p:spPr bwMode="auto">
            <a:xfrm>
              <a:off x="4494213" y="374332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67" name="Line 63"/>
            <p:cNvSpPr>
              <a:spLocks noChangeShapeType="1"/>
            </p:cNvSpPr>
            <p:nvPr/>
          </p:nvSpPr>
          <p:spPr bwMode="auto">
            <a:xfrm>
              <a:off x="4745038" y="354330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8" name="Line 64"/>
            <p:cNvSpPr>
              <a:spLocks noChangeShapeType="1"/>
            </p:cNvSpPr>
            <p:nvPr/>
          </p:nvSpPr>
          <p:spPr bwMode="auto">
            <a:xfrm flipH="1">
              <a:off x="8469313" y="354330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69" name="Rectangle 65"/>
            <p:cNvSpPr>
              <a:spLocks noChangeArrowheads="1"/>
            </p:cNvSpPr>
            <p:nvPr/>
          </p:nvSpPr>
          <p:spPr bwMode="auto">
            <a:xfrm>
              <a:off x="4494213" y="344805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70" name="Line 66"/>
            <p:cNvSpPr>
              <a:spLocks noChangeShapeType="1"/>
            </p:cNvSpPr>
            <p:nvPr/>
          </p:nvSpPr>
          <p:spPr bwMode="auto">
            <a:xfrm>
              <a:off x="4745038" y="324802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1" name="Line 67"/>
            <p:cNvSpPr>
              <a:spLocks noChangeShapeType="1"/>
            </p:cNvSpPr>
            <p:nvPr/>
          </p:nvSpPr>
          <p:spPr bwMode="auto">
            <a:xfrm flipH="1">
              <a:off x="8469313" y="324802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4494213" y="315277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73" name="Line 69"/>
            <p:cNvSpPr>
              <a:spLocks noChangeShapeType="1"/>
            </p:cNvSpPr>
            <p:nvPr/>
          </p:nvSpPr>
          <p:spPr bwMode="auto">
            <a:xfrm>
              <a:off x="4745038" y="295275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 flipH="1">
              <a:off x="8469313" y="295275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5" name="Rectangle 71"/>
            <p:cNvSpPr>
              <a:spLocks noChangeArrowheads="1"/>
            </p:cNvSpPr>
            <p:nvPr/>
          </p:nvSpPr>
          <p:spPr bwMode="auto">
            <a:xfrm>
              <a:off x="4494213" y="285750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>
              <a:off x="4745038" y="265747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7" name="Line 73"/>
            <p:cNvSpPr>
              <a:spLocks noChangeShapeType="1"/>
            </p:cNvSpPr>
            <p:nvPr/>
          </p:nvSpPr>
          <p:spPr bwMode="auto">
            <a:xfrm flipH="1">
              <a:off x="8469313" y="265747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78" name="Rectangle 74"/>
            <p:cNvSpPr>
              <a:spLocks noChangeArrowheads="1"/>
            </p:cNvSpPr>
            <p:nvPr/>
          </p:nvSpPr>
          <p:spPr bwMode="auto">
            <a:xfrm>
              <a:off x="4494213" y="256222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79" name="Line 75"/>
            <p:cNvSpPr>
              <a:spLocks noChangeShapeType="1"/>
            </p:cNvSpPr>
            <p:nvPr/>
          </p:nvSpPr>
          <p:spPr bwMode="auto">
            <a:xfrm>
              <a:off x="4745038" y="236220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0" name="Line 76"/>
            <p:cNvSpPr>
              <a:spLocks noChangeShapeType="1"/>
            </p:cNvSpPr>
            <p:nvPr/>
          </p:nvSpPr>
          <p:spPr bwMode="auto">
            <a:xfrm flipH="1">
              <a:off x="8469313" y="236220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1" name="Rectangle 77"/>
            <p:cNvSpPr>
              <a:spLocks noChangeArrowheads="1"/>
            </p:cNvSpPr>
            <p:nvPr/>
          </p:nvSpPr>
          <p:spPr bwMode="auto">
            <a:xfrm>
              <a:off x="4494213" y="226695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82" name="Line 78"/>
            <p:cNvSpPr>
              <a:spLocks noChangeShapeType="1"/>
            </p:cNvSpPr>
            <p:nvPr/>
          </p:nvSpPr>
          <p:spPr bwMode="auto">
            <a:xfrm>
              <a:off x="4745038" y="206692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3" name="Line 79"/>
            <p:cNvSpPr>
              <a:spLocks noChangeShapeType="1"/>
            </p:cNvSpPr>
            <p:nvPr/>
          </p:nvSpPr>
          <p:spPr bwMode="auto">
            <a:xfrm flipH="1">
              <a:off x="8469313" y="206692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4" name="Rectangle 80"/>
            <p:cNvSpPr>
              <a:spLocks noChangeArrowheads="1"/>
            </p:cNvSpPr>
            <p:nvPr/>
          </p:nvSpPr>
          <p:spPr bwMode="auto">
            <a:xfrm>
              <a:off x="4624388" y="1971676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185" name="Line 81"/>
            <p:cNvSpPr>
              <a:spLocks noChangeShapeType="1"/>
            </p:cNvSpPr>
            <p:nvPr/>
          </p:nvSpPr>
          <p:spPr bwMode="auto">
            <a:xfrm>
              <a:off x="4745038" y="2066926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6" name="Line 82"/>
            <p:cNvSpPr>
              <a:spLocks noChangeShapeType="1"/>
            </p:cNvSpPr>
            <p:nvPr/>
          </p:nvSpPr>
          <p:spPr bwMode="auto">
            <a:xfrm>
              <a:off x="4745038" y="502761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7" name="Line 83"/>
            <p:cNvSpPr>
              <a:spLocks noChangeShapeType="1"/>
            </p:cNvSpPr>
            <p:nvPr/>
          </p:nvSpPr>
          <p:spPr bwMode="auto">
            <a:xfrm flipV="1">
              <a:off x="8512175" y="206692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8" name="Line 84"/>
            <p:cNvSpPr>
              <a:spLocks noChangeShapeType="1"/>
            </p:cNvSpPr>
            <p:nvPr/>
          </p:nvSpPr>
          <p:spPr bwMode="auto">
            <a:xfrm flipV="1">
              <a:off x="4745038" y="206692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89" name="Freeform 85"/>
            <p:cNvSpPr>
              <a:spLocks/>
            </p:cNvSpPr>
            <p:nvPr/>
          </p:nvSpPr>
          <p:spPr bwMode="auto">
            <a:xfrm>
              <a:off x="4745038" y="4610101"/>
              <a:ext cx="1076325" cy="407988"/>
            </a:xfrm>
            <a:custGeom>
              <a:avLst/>
              <a:gdLst/>
              <a:ahLst/>
              <a:cxnLst>
                <a:cxn ang="0">
                  <a:pos x="11" y="257"/>
                </a:cxn>
                <a:cxn ang="0">
                  <a:pos x="27" y="257"/>
                </a:cxn>
                <a:cxn ang="0">
                  <a:pos x="44" y="257"/>
                </a:cxn>
                <a:cxn ang="0">
                  <a:pos x="60" y="257"/>
                </a:cxn>
                <a:cxn ang="0">
                  <a:pos x="77" y="257"/>
                </a:cxn>
                <a:cxn ang="0">
                  <a:pos x="93" y="257"/>
                </a:cxn>
                <a:cxn ang="0">
                  <a:pos x="110" y="257"/>
                </a:cxn>
                <a:cxn ang="0">
                  <a:pos x="126" y="257"/>
                </a:cxn>
                <a:cxn ang="0">
                  <a:pos x="142" y="257"/>
                </a:cxn>
                <a:cxn ang="0">
                  <a:pos x="159" y="257"/>
                </a:cxn>
                <a:cxn ang="0">
                  <a:pos x="175" y="257"/>
                </a:cxn>
                <a:cxn ang="0">
                  <a:pos x="192" y="257"/>
                </a:cxn>
                <a:cxn ang="0">
                  <a:pos x="208" y="257"/>
                </a:cxn>
                <a:cxn ang="0">
                  <a:pos x="224" y="257"/>
                </a:cxn>
                <a:cxn ang="0">
                  <a:pos x="241" y="257"/>
                </a:cxn>
                <a:cxn ang="0">
                  <a:pos x="257" y="252"/>
                </a:cxn>
                <a:cxn ang="0">
                  <a:pos x="274" y="252"/>
                </a:cxn>
                <a:cxn ang="0">
                  <a:pos x="290" y="252"/>
                </a:cxn>
                <a:cxn ang="0">
                  <a:pos x="306" y="252"/>
                </a:cxn>
                <a:cxn ang="0">
                  <a:pos x="323" y="247"/>
                </a:cxn>
                <a:cxn ang="0">
                  <a:pos x="339" y="247"/>
                </a:cxn>
                <a:cxn ang="0">
                  <a:pos x="356" y="241"/>
                </a:cxn>
                <a:cxn ang="0">
                  <a:pos x="372" y="241"/>
                </a:cxn>
                <a:cxn ang="0">
                  <a:pos x="388" y="236"/>
                </a:cxn>
                <a:cxn ang="0">
                  <a:pos x="405" y="230"/>
                </a:cxn>
                <a:cxn ang="0">
                  <a:pos x="421" y="225"/>
                </a:cxn>
                <a:cxn ang="0">
                  <a:pos x="438" y="219"/>
                </a:cxn>
                <a:cxn ang="0">
                  <a:pos x="454" y="214"/>
                </a:cxn>
                <a:cxn ang="0">
                  <a:pos x="470" y="208"/>
                </a:cxn>
                <a:cxn ang="0">
                  <a:pos x="487" y="197"/>
                </a:cxn>
                <a:cxn ang="0">
                  <a:pos x="503" y="192"/>
                </a:cxn>
                <a:cxn ang="0">
                  <a:pos x="520" y="181"/>
                </a:cxn>
                <a:cxn ang="0">
                  <a:pos x="536" y="165"/>
                </a:cxn>
                <a:cxn ang="0">
                  <a:pos x="552" y="154"/>
                </a:cxn>
                <a:cxn ang="0">
                  <a:pos x="569" y="137"/>
                </a:cxn>
                <a:cxn ang="0">
                  <a:pos x="585" y="121"/>
                </a:cxn>
                <a:cxn ang="0">
                  <a:pos x="602" y="104"/>
                </a:cxn>
                <a:cxn ang="0">
                  <a:pos x="623" y="82"/>
                </a:cxn>
                <a:cxn ang="0">
                  <a:pos x="634" y="66"/>
                </a:cxn>
                <a:cxn ang="0">
                  <a:pos x="645" y="50"/>
                </a:cxn>
                <a:cxn ang="0">
                  <a:pos x="662" y="28"/>
                </a:cxn>
                <a:cxn ang="0">
                  <a:pos x="667" y="11"/>
                </a:cxn>
              </a:cxnLst>
              <a:rect l="0" t="0" r="r" b="b"/>
              <a:pathLst>
                <a:path w="678" h="257">
                  <a:moveTo>
                    <a:pt x="0" y="257"/>
                  </a:moveTo>
                  <a:lnTo>
                    <a:pt x="6" y="257"/>
                  </a:lnTo>
                  <a:lnTo>
                    <a:pt x="11" y="257"/>
                  </a:lnTo>
                  <a:lnTo>
                    <a:pt x="17" y="257"/>
                  </a:lnTo>
                  <a:lnTo>
                    <a:pt x="22" y="257"/>
                  </a:lnTo>
                  <a:lnTo>
                    <a:pt x="27" y="257"/>
                  </a:lnTo>
                  <a:lnTo>
                    <a:pt x="33" y="257"/>
                  </a:lnTo>
                  <a:lnTo>
                    <a:pt x="38" y="257"/>
                  </a:lnTo>
                  <a:lnTo>
                    <a:pt x="44" y="257"/>
                  </a:lnTo>
                  <a:lnTo>
                    <a:pt x="49" y="257"/>
                  </a:lnTo>
                  <a:lnTo>
                    <a:pt x="55" y="257"/>
                  </a:lnTo>
                  <a:lnTo>
                    <a:pt x="60" y="257"/>
                  </a:lnTo>
                  <a:lnTo>
                    <a:pt x="66" y="257"/>
                  </a:lnTo>
                  <a:lnTo>
                    <a:pt x="71" y="257"/>
                  </a:lnTo>
                  <a:lnTo>
                    <a:pt x="77" y="257"/>
                  </a:lnTo>
                  <a:lnTo>
                    <a:pt x="82" y="257"/>
                  </a:lnTo>
                  <a:lnTo>
                    <a:pt x="88" y="257"/>
                  </a:lnTo>
                  <a:lnTo>
                    <a:pt x="93" y="257"/>
                  </a:lnTo>
                  <a:lnTo>
                    <a:pt x="99" y="257"/>
                  </a:lnTo>
                  <a:lnTo>
                    <a:pt x="104" y="257"/>
                  </a:lnTo>
                  <a:lnTo>
                    <a:pt x="110" y="257"/>
                  </a:lnTo>
                  <a:lnTo>
                    <a:pt x="115" y="257"/>
                  </a:lnTo>
                  <a:lnTo>
                    <a:pt x="120" y="257"/>
                  </a:lnTo>
                  <a:lnTo>
                    <a:pt x="126" y="257"/>
                  </a:lnTo>
                  <a:lnTo>
                    <a:pt x="131" y="257"/>
                  </a:lnTo>
                  <a:lnTo>
                    <a:pt x="137" y="257"/>
                  </a:lnTo>
                  <a:lnTo>
                    <a:pt x="142" y="257"/>
                  </a:lnTo>
                  <a:lnTo>
                    <a:pt x="148" y="257"/>
                  </a:lnTo>
                  <a:lnTo>
                    <a:pt x="153" y="257"/>
                  </a:lnTo>
                  <a:lnTo>
                    <a:pt x="159" y="257"/>
                  </a:lnTo>
                  <a:lnTo>
                    <a:pt x="164" y="257"/>
                  </a:lnTo>
                  <a:lnTo>
                    <a:pt x="170" y="257"/>
                  </a:lnTo>
                  <a:lnTo>
                    <a:pt x="175" y="257"/>
                  </a:lnTo>
                  <a:lnTo>
                    <a:pt x="181" y="257"/>
                  </a:lnTo>
                  <a:lnTo>
                    <a:pt x="186" y="257"/>
                  </a:lnTo>
                  <a:lnTo>
                    <a:pt x="192" y="257"/>
                  </a:lnTo>
                  <a:lnTo>
                    <a:pt x="197" y="257"/>
                  </a:lnTo>
                  <a:lnTo>
                    <a:pt x="202" y="257"/>
                  </a:lnTo>
                  <a:lnTo>
                    <a:pt x="208" y="257"/>
                  </a:lnTo>
                  <a:lnTo>
                    <a:pt x="213" y="257"/>
                  </a:lnTo>
                  <a:lnTo>
                    <a:pt x="219" y="257"/>
                  </a:lnTo>
                  <a:lnTo>
                    <a:pt x="224" y="257"/>
                  </a:lnTo>
                  <a:lnTo>
                    <a:pt x="230" y="257"/>
                  </a:lnTo>
                  <a:lnTo>
                    <a:pt x="235" y="257"/>
                  </a:lnTo>
                  <a:lnTo>
                    <a:pt x="241" y="257"/>
                  </a:lnTo>
                  <a:lnTo>
                    <a:pt x="246" y="257"/>
                  </a:lnTo>
                  <a:lnTo>
                    <a:pt x="252" y="252"/>
                  </a:lnTo>
                  <a:lnTo>
                    <a:pt x="257" y="252"/>
                  </a:lnTo>
                  <a:lnTo>
                    <a:pt x="263" y="252"/>
                  </a:lnTo>
                  <a:lnTo>
                    <a:pt x="268" y="252"/>
                  </a:lnTo>
                  <a:lnTo>
                    <a:pt x="274" y="252"/>
                  </a:lnTo>
                  <a:lnTo>
                    <a:pt x="279" y="252"/>
                  </a:lnTo>
                  <a:lnTo>
                    <a:pt x="284" y="252"/>
                  </a:lnTo>
                  <a:lnTo>
                    <a:pt x="290" y="252"/>
                  </a:lnTo>
                  <a:lnTo>
                    <a:pt x="295" y="252"/>
                  </a:lnTo>
                  <a:lnTo>
                    <a:pt x="301" y="252"/>
                  </a:lnTo>
                  <a:lnTo>
                    <a:pt x="306" y="252"/>
                  </a:lnTo>
                  <a:lnTo>
                    <a:pt x="312" y="247"/>
                  </a:lnTo>
                  <a:lnTo>
                    <a:pt x="317" y="247"/>
                  </a:lnTo>
                  <a:lnTo>
                    <a:pt x="323" y="247"/>
                  </a:lnTo>
                  <a:lnTo>
                    <a:pt x="328" y="247"/>
                  </a:lnTo>
                  <a:lnTo>
                    <a:pt x="334" y="247"/>
                  </a:lnTo>
                  <a:lnTo>
                    <a:pt x="339" y="247"/>
                  </a:lnTo>
                  <a:lnTo>
                    <a:pt x="345" y="247"/>
                  </a:lnTo>
                  <a:lnTo>
                    <a:pt x="350" y="241"/>
                  </a:lnTo>
                  <a:lnTo>
                    <a:pt x="356" y="241"/>
                  </a:lnTo>
                  <a:lnTo>
                    <a:pt x="361" y="241"/>
                  </a:lnTo>
                  <a:lnTo>
                    <a:pt x="366" y="241"/>
                  </a:lnTo>
                  <a:lnTo>
                    <a:pt x="372" y="241"/>
                  </a:lnTo>
                  <a:lnTo>
                    <a:pt x="377" y="236"/>
                  </a:lnTo>
                  <a:lnTo>
                    <a:pt x="383" y="236"/>
                  </a:lnTo>
                  <a:lnTo>
                    <a:pt x="388" y="236"/>
                  </a:lnTo>
                  <a:lnTo>
                    <a:pt x="394" y="236"/>
                  </a:lnTo>
                  <a:lnTo>
                    <a:pt x="399" y="230"/>
                  </a:lnTo>
                  <a:lnTo>
                    <a:pt x="405" y="230"/>
                  </a:lnTo>
                  <a:lnTo>
                    <a:pt x="410" y="230"/>
                  </a:lnTo>
                  <a:lnTo>
                    <a:pt x="416" y="230"/>
                  </a:lnTo>
                  <a:lnTo>
                    <a:pt x="421" y="225"/>
                  </a:lnTo>
                  <a:lnTo>
                    <a:pt x="427" y="225"/>
                  </a:lnTo>
                  <a:lnTo>
                    <a:pt x="432" y="225"/>
                  </a:lnTo>
                  <a:lnTo>
                    <a:pt x="438" y="219"/>
                  </a:lnTo>
                  <a:lnTo>
                    <a:pt x="443" y="219"/>
                  </a:lnTo>
                  <a:lnTo>
                    <a:pt x="449" y="214"/>
                  </a:lnTo>
                  <a:lnTo>
                    <a:pt x="454" y="214"/>
                  </a:lnTo>
                  <a:lnTo>
                    <a:pt x="459" y="214"/>
                  </a:lnTo>
                  <a:lnTo>
                    <a:pt x="465" y="208"/>
                  </a:lnTo>
                  <a:lnTo>
                    <a:pt x="470" y="208"/>
                  </a:lnTo>
                  <a:lnTo>
                    <a:pt x="476" y="203"/>
                  </a:lnTo>
                  <a:lnTo>
                    <a:pt x="481" y="203"/>
                  </a:lnTo>
                  <a:lnTo>
                    <a:pt x="487" y="197"/>
                  </a:lnTo>
                  <a:lnTo>
                    <a:pt x="492" y="197"/>
                  </a:lnTo>
                  <a:lnTo>
                    <a:pt x="498" y="192"/>
                  </a:lnTo>
                  <a:lnTo>
                    <a:pt x="503" y="192"/>
                  </a:lnTo>
                  <a:lnTo>
                    <a:pt x="509" y="186"/>
                  </a:lnTo>
                  <a:lnTo>
                    <a:pt x="514" y="181"/>
                  </a:lnTo>
                  <a:lnTo>
                    <a:pt x="520" y="181"/>
                  </a:lnTo>
                  <a:lnTo>
                    <a:pt x="525" y="175"/>
                  </a:lnTo>
                  <a:lnTo>
                    <a:pt x="531" y="170"/>
                  </a:lnTo>
                  <a:lnTo>
                    <a:pt x="536" y="165"/>
                  </a:lnTo>
                  <a:lnTo>
                    <a:pt x="541" y="159"/>
                  </a:lnTo>
                  <a:lnTo>
                    <a:pt x="547" y="159"/>
                  </a:lnTo>
                  <a:lnTo>
                    <a:pt x="552" y="154"/>
                  </a:lnTo>
                  <a:lnTo>
                    <a:pt x="558" y="148"/>
                  </a:lnTo>
                  <a:lnTo>
                    <a:pt x="563" y="143"/>
                  </a:lnTo>
                  <a:lnTo>
                    <a:pt x="569" y="137"/>
                  </a:lnTo>
                  <a:lnTo>
                    <a:pt x="574" y="132"/>
                  </a:lnTo>
                  <a:lnTo>
                    <a:pt x="580" y="126"/>
                  </a:lnTo>
                  <a:lnTo>
                    <a:pt x="585" y="121"/>
                  </a:lnTo>
                  <a:lnTo>
                    <a:pt x="591" y="115"/>
                  </a:lnTo>
                  <a:lnTo>
                    <a:pt x="596" y="110"/>
                  </a:lnTo>
                  <a:lnTo>
                    <a:pt x="602" y="104"/>
                  </a:lnTo>
                  <a:lnTo>
                    <a:pt x="607" y="99"/>
                  </a:lnTo>
                  <a:lnTo>
                    <a:pt x="613" y="93"/>
                  </a:lnTo>
                  <a:lnTo>
                    <a:pt x="623" y="82"/>
                  </a:lnTo>
                  <a:lnTo>
                    <a:pt x="623" y="77"/>
                  </a:lnTo>
                  <a:lnTo>
                    <a:pt x="629" y="72"/>
                  </a:lnTo>
                  <a:lnTo>
                    <a:pt x="634" y="66"/>
                  </a:lnTo>
                  <a:lnTo>
                    <a:pt x="634" y="61"/>
                  </a:lnTo>
                  <a:lnTo>
                    <a:pt x="640" y="55"/>
                  </a:lnTo>
                  <a:lnTo>
                    <a:pt x="645" y="50"/>
                  </a:lnTo>
                  <a:lnTo>
                    <a:pt x="651" y="44"/>
                  </a:lnTo>
                  <a:lnTo>
                    <a:pt x="651" y="39"/>
                  </a:lnTo>
                  <a:lnTo>
                    <a:pt x="662" y="28"/>
                  </a:lnTo>
                  <a:lnTo>
                    <a:pt x="662" y="22"/>
                  </a:lnTo>
                  <a:lnTo>
                    <a:pt x="667" y="17"/>
                  </a:lnTo>
                  <a:lnTo>
                    <a:pt x="667" y="11"/>
                  </a:lnTo>
                  <a:lnTo>
                    <a:pt x="673" y="6"/>
                  </a:lnTo>
                  <a:lnTo>
                    <a:pt x="678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90" name="Freeform 86"/>
            <p:cNvSpPr>
              <a:spLocks/>
            </p:cNvSpPr>
            <p:nvPr/>
          </p:nvSpPr>
          <p:spPr bwMode="auto">
            <a:xfrm>
              <a:off x="5821363" y="3013076"/>
              <a:ext cx="573088" cy="1597025"/>
            </a:xfrm>
            <a:custGeom>
              <a:avLst/>
              <a:gdLst/>
              <a:ahLst/>
              <a:cxnLst>
                <a:cxn ang="0">
                  <a:pos x="6" y="996"/>
                </a:cxn>
                <a:cxn ang="0">
                  <a:pos x="17" y="974"/>
                </a:cxn>
                <a:cxn ang="0">
                  <a:pos x="28" y="957"/>
                </a:cxn>
                <a:cxn ang="0">
                  <a:pos x="33" y="935"/>
                </a:cxn>
                <a:cxn ang="0">
                  <a:pos x="44" y="919"/>
                </a:cxn>
                <a:cxn ang="0">
                  <a:pos x="55" y="897"/>
                </a:cxn>
                <a:cxn ang="0">
                  <a:pos x="66" y="870"/>
                </a:cxn>
                <a:cxn ang="0">
                  <a:pos x="77" y="853"/>
                </a:cxn>
                <a:cxn ang="0">
                  <a:pos x="82" y="831"/>
                </a:cxn>
                <a:cxn ang="0">
                  <a:pos x="93" y="815"/>
                </a:cxn>
                <a:cxn ang="0">
                  <a:pos x="99" y="788"/>
                </a:cxn>
                <a:cxn ang="0">
                  <a:pos x="110" y="771"/>
                </a:cxn>
                <a:cxn ang="0">
                  <a:pos x="115" y="749"/>
                </a:cxn>
                <a:cxn ang="0">
                  <a:pos x="126" y="728"/>
                </a:cxn>
                <a:cxn ang="0">
                  <a:pos x="131" y="706"/>
                </a:cxn>
                <a:cxn ang="0">
                  <a:pos x="142" y="684"/>
                </a:cxn>
                <a:cxn ang="0">
                  <a:pos x="148" y="656"/>
                </a:cxn>
                <a:cxn ang="0">
                  <a:pos x="159" y="635"/>
                </a:cxn>
                <a:cxn ang="0">
                  <a:pos x="164" y="607"/>
                </a:cxn>
                <a:cxn ang="0">
                  <a:pos x="175" y="585"/>
                </a:cxn>
                <a:cxn ang="0">
                  <a:pos x="181" y="558"/>
                </a:cxn>
                <a:cxn ang="0">
                  <a:pos x="192" y="536"/>
                </a:cxn>
                <a:cxn ang="0">
                  <a:pos x="197" y="509"/>
                </a:cxn>
                <a:cxn ang="0">
                  <a:pos x="208" y="487"/>
                </a:cxn>
                <a:cxn ang="0">
                  <a:pos x="213" y="460"/>
                </a:cxn>
                <a:cxn ang="0">
                  <a:pos x="224" y="432"/>
                </a:cxn>
                <a:cxn ang="0">
                  <a:pos x="230" y="405"/>
                </a:cxn>
                <a:cxn ang="0">
                  <a:pos x="241" y="383"/>
                </a:cxn>
                <a:cxn ang="0">
                  <a:pos x="246" y="350"/>
                </a:cxn>
                <a:cxn ang="0">
                  <a:pos x="257" y="328"/>
                </a:cxn>
                <a:cxn ang="0">
                  <a:pos x="263" y="295"/>
                </a:cxn>
                <a:cxn ang="0">
                  <a:pos x="274" y="268"/>
                </a:cxn>
                <a:cxn ang="0">
                  <a:pos x="279" y="246"/>
                </a:cxn>
                <a:cxn ang="0">
                  <a:pos x="290" y="213"/>
                </a:cxn>
                <a:cxn ang="0">
                  <a:pos x="295" y="192"/>
                </a:cxn>
                <a:cxn ang="0">
                  <a:pos x="306" y="164"/>
                </a:cxn>
                <a:cxn ang="0">
                  <a:pos x="312" y="142"/>
                </a:cxn>
                <a:cxn ang="0">
                  <a:pos x="323" y="110"/>
                </a:cxn>
                <a:cxn ang="0">
                  <a:pos x="328" y="88"/>
                </a:cxn>
                <a:cxn ang="0">
                  <a:pos x="339" y="60"/>
                </a:cxn>
                <a:cxn ang="0">
                  <a:pos x="345" y="38"/>
                </a:cxn>
                <a:cxn ang="0">
                  <a:pos x="356" y="11"/>
                </a:cxn>
              </a:cxnLst>
              <a:rect l="0" t="0" r="r" b="b"/>
              <a:pathLst>
                <a:path w="361" h="1006">
                  <a:moveTo>
                    <a:pt x="0" y="1006"/>
                  </a:moveTo>
                  <a:lnTo>
                    <a:pt x="0" y="1001"/>
                  </a:lnTo>
                  <a:lnTo>
                    <a:pt x="6" y="996"/>
                  </a:lnTo>
                  <a:lnTo>
                    <a:pt x="6" y="990"/>
                  </a:lnTo>
                  <a:lnTo>
                    <a:pt x="17" y="979"/>
                  </a:lnTo>
                  <a:lnTo>
                    <a:pt x="17" y="974"/>
                  </a:lnTo>
                  <a:lnTo>
                    <a:pt x="22" y="968"/>
                  </a:lnTo>
                  <a:lnTo>
                    <a:pt x="22" y="963"/>
                  </a:lnTo>
                  <a:lnTo>
                    <a:pt x="28" y="957"/>
                  </a:lnTo>
                  <a:lnTo>
                    <a:pt x="28" y="952"/>
                  </a:lnTo>
                  <a:lnTo>
                    <a:pt x="33" y="946"/>
                  </a:lnTo>
                  <a:lnTo>
                    <a:pt x="33" y="935"/>
                  </a:lnTo>
                  <a:lnTo>
                    <a:pt x="38" y="930"/>
                  </a:lnTo>
                  <a:lnTo>
                    <a:pt x="44" y="924"/>
                  </a:lnTo>
                  <a:lnTo>
                    <a:pt x="44" y="919"/>
                  </a:lnTo>
                  <a:lnTo>
                    <a:pt x="49" y="913"/>
                  </a:lnTo>
                  <a:lnTo>
                    <a:pt x="49" y="903"/>
                  </a:lnTo>
                  <a:lnTo>
                    <a:pt x="55" y="897"/>
                  </a:lnTo>
                  <a:lnTo>
                    <a:pt x="55" y="892"/>
                  </a:lnTo>
                  <a:lnTo>
                    <a:pt x="66" y="881"/>
                  </a:lnTo>
                  <a:lnTo>
                    <a:pt x="66" y="870"/>
                  </a:lnTo>
                  <a:lnTo>
                    <a:pt x="71" y="864"/>
                  </a:lnTo>
                  <a:lnTo>
                    <a:pt x="71" y="859"/>
                  </a:lnTo>
                  <a:lnTo>
                    <a:pt x="77" y="853"/>
                  </a:lnTo>
                  <a:lnTo>
                    <a:pt x="77" y="848"/>
                  </a:lnTo>
                  <a:lnTo>
                    <a:pt x="82" y="842"/>
                  </a:lnTo>
                  <a:lnTo>
                    <a:pt x="82" y="831"/>
                  </a:lnTo>
                  <a:lnTo>
                    <a:pt x="88" y="826"/>
                  </a:lnTo>
                  <a:lnTo>
                    <a:pt x="88" y="820"/>
                  </a:lnTo>
                  <a:lnTo>
                    <a:pt x="93" y="815"/>
                  </a:lnTo>
                  <a:lnTo>
                    <a:pt x="93" y="810"/>
                  </a:lnTo>
                  <a:lnTo>
                    <a:pt x="99" y="799"/>
                  </a:lnTo>
                  <a:lnTo>
                    <a:pt x="99" y="788"/>
                  </a:lnTo>
                  <a:lnTo>
                    <a:pt x="104" y="782"/>
                  </a:lnTo>
                  <a:lnTo>
                    <a:pt x="104" y="777"/>
                  </a:lnTo>
                  <a:lnTo>
                    <a:pt x="110" y="771"/>
                  </a:lnTo>
                  <a:lnTo>
                    <a:pt x="110" y="766"/>
                  </a:lnTo>
                  <a:lnTo>
                    <a:pt x="115" y="760"/>
                  </a:lnTo>
                  <a:lnTo>
                    <a:pt x="115" y="749"/>
                  </a:lnTo>
                  <a:lnTo>
                    <a:pt x="120" y="738"/>
                  </a:lnTo>
                  <a:lnTo>
                    <a:pt x="120" y="733"/>
                  </a:lnTo>
                  <a:lnTo>
                    <a:pt x="126" y="728"/>
                  </a:lnTo>
                  <a:lnTo>
                    <a:pt x="126" y="722"/>
                  </a:lnTo>
                  <a:lnTo>
                    <a:pt x="131" y="717"/>
                  </a:lnTo>
                  <a:lnTo>
                    <a:pt x="131" y="706"/>
                  </a:lnTo>
                  <a:lnTo>
                    <a:pt x="137" y="695"/>
                  </a:lnTo>
                  <a:lnTo>
                    <a:pt x="137" y="689"/>
                  </a:lnTo>
                  <a:lnTo>
                    <a:pt x="142" y="684"/>
                  </a:lnTo>
                  <a:lnTo>
                    <a:pt x="142" y="678"/>
                  </a:lnTo>
                  <a:lnTo>
                    <a:pt x="148" y="673"/>
                  </a:lnTo>
                  <a:lnTo>
                    <a:pt x="148" y="656"/>
                  </a:lnTo>
                  <a:lnTo>
                    <a:pt x="153" y="651"/>
                  </a:lnTo>
                  <a:lnTo>
                    <a:pt x="153" y="645"/>
                  </a:lnTo>
                  <a:lnTo>
                    <a:pt x="159" y="635"/>
                  </a:lnTo>
                  <a:lnTo>
                    <a:pt x="159" y="624"/>
                  </a:lnTo>
                  <a:lnTo>
                    <a:pt x="164" y="618"/>
                  </a:lnTo>
                  <a:lnTo>
                    <a:pt x="164" y="607"/>
                  </a:lnTo>
                  <a:lnTo>
                    <a:pt x="170" y="602"/>
                  </a:lnTo>
                  <a:lnTo>
                    <a:pt x="170" y="596"/>
                  </a:lnTo>
                  <a:lnTo>
                    <a:pt x="175" y="585"/>
                  </a:lnTo>
                  <a:lnTo>
                    <a:pt x="175" y="574"/>
                  </a:lnTo>
                  <a:lnTo>
                    <a:pt x="181" y="569"/>
                  </a:lnTo>
                  <a:lnTo>
                    <a:pt x="181" y="558"/>
                  </a:lnTo>
                  <a:lnTo>
                    <a:pt x="186" y="553"/>
                  </a:lnTo>
                  <a:lnTo>
                    <a:pt x="186" y="547"/>
                  </a:lnTo>
                  <a:lnTo>
                    <a:pt x="192" y="536"/>
                  </a:lnTo>
                  <a:lnTo>
                    <a:pt x="192" y="525"/>
                  </a:lnTo>
                  <a:lnTo>
                    <a:pt x="197" y="514"/>
                  </a:lnTo>
                  <a:lnTo>
                    <a:pt x="197" y="509"/>
                  </a:lnTo>
                  <a:lnTo>
                    <a:pt x="202" y="503"/>
                  </a:lnTo>
                  <a:lnTo>
                    <a:pt x="202" y="492"/>
                  </a:lnTo>
                  <a:lnTo>
                    <a:pt x="208" y="487"/>
                  </a:lnTo>
                  <a:lnTo>
                    <a:pt x="208" y="470"/>
                  </a:lnTo>
                  <a:lnTo>
                    <a:pt x="213" y="465"/>
                  </a:lnTo>
                  <a:lnTo>
                    <a:pt x="213" y="460"/>
                  </a:lnTo>
                  <a:lnTo>
                    <a:pt x="219" y="449"/>
                  </a:lnTo>
                  <a:lnTo>
                    <a:pt x="219" y="443"/>
                  </a:lnTo>
                  <a:lnTo>
                    <a:pt x="224" y="432"/>
                  </a:lnTo>
                  <a:lnTo>
                    <a:pt x="224" y="421"/>
                  </a:lnTo>
                  <a:lnTo>
                    <a:pt x="230" y="410"/>
                  </a:lnTo>
                  <a:lnTo>
                    <a:pt x="230" y="405"/>
                  </a:lnTo>
                  <a:lnTo>
                    <a:pt x="235" y="399"/>
                  </a:lnTo>
                  <a:lnTo>
                    <a:pt x="235" y="388"/>
                  </a:lnTo>
                  <a:lnTo>
                    <a:pt x="241" y="383"/>
                  </a:lnTo>
                  <a:lnTo>
                    <a:pt x="241" y="367"/>
                  </a:lnTo>
                  <a:lnTo>
                    <a:pt x="246" y="361"/>
                  </a:lnTo>
                  <a:lnTo>
                    <a:pt x="246" y="350"/>
                  </a:lnTo>
                  <a:lnTo>
                    <a:pt x="252" y="345"/>
                  </a:lnTo>
                  <a:lnTo>
                    <a:pt x="252" y="334"/>
                  </a:lnTo>
                  <a:lnTo>
                    <a:pt x="257" y="328"/>
                  </a:lnTo>
                  <a:lnTo>
                    <a:pt x="257" y="312"/>
                  </a:lnTo>
                  <a:lnTo>
                    <a:pt x="263" y="306"/>
                  </a:lnTo>
                  <a:lnTo>
                    <a:pt x="263" y="295"/>
                  </a:lnTo>
                  <a:lnTo>
                    <a:pt x="268" y="290"/>
                  </a:lnTo>
                  <a:lnTo>
                    <a:pt x="268" y="274"/>
                  </a:lnTo>
                  <a:lnTo>
                    <a:pt x="274" y="268"/>
                  </a:lnTo>
                  <a:lnTo>
                    <a:pt x="274" y="257"/>
                  </a:lnTo>
                  <a:lnTo>
                    <a:pt x="279" y="252"/>
                  </a:lnTo>
                  <a:lnTo>
                    <a:pt x="279" y="246"/>
                  </a:lnTo>
                  <a:lnTo>
                    <a:pt x="284" y="235"/>
                  </a:lnTo>
                  <a:lnTo>
                    <a:pt x="284" y="224"/>
                  </a:lnTo>
                  <a:lnTo>
                    <a:pt x="290" y="213"/>
                  </a:lnTo>
                  <a:lnTo>
                    <a:pt x="290" y="208"/>
                  </a:lnTo>
                  <a:lnTo>
                    <a:pt x="295" y="197"/>
                  </a:lnTo>
                  <a:lnTo>
                    <a:pt x="295" y="192"/>
                  </a:lnTo>
                  <a:lnTo>
                    <a:pt x="301" y="186"/>
                  </a:lnTo>
                  <a:lnTo>
                    <a:pt x="301" y="170"/>
                  </a:lnTo>
                  <a:lnTo>
                    <a:pt x="306" y="164"/>
                  </a:lnTo>
                  <a:lnTo>
                    <a:pt x="306" y="153"/>
                  </a:lnTo>
                  <a:lnTo>
                    <a:pt x="312" y="148"/>
                  </a:lnTo>
                  <a:lnTo>
                    <a:pt x="312" y="142"/>
                  </a:lnTo>
                  <a:lnTo>
                    <a:pt x="317" y="131"/>
                  </a:lnTo>
                  <a:lnTo>
                    <a:pt x="317" y="120"/>
                  </a:lnTo>
                  <a:lnTo>
                    <a:pt x="323" y="110"/>
                  </a:lnTo>
                  <a:lnTo>
                    <a:pt x="323" y="104"/>
                  </a:lnTo>
                  <a:lnTo>
                    <a:pt x="328" y="99"/>
                  </a:lnTo>
                  <a:lnTo>
                    <a:pt x="328" y="88"/>
                  </a:lnTo>
                  <a:lnTo>
                    <a:pt x="334" y="82"/>
                  </a:lnTo>
                  <a:lnTo>
                    <a:pt x="334" y="66"/>
                  </a:lnTo>
                  <a:lnTo>
                    <a:pt x="339" y="60"/>
                  </a:lnTo>
                  <a:lnTo>
                    <a:pt x="339" y="55"/>
                  </a:lnTo>
                  <a:lnTo>
                    <a:pt x="345" y="44"/>
                  </a:lnTo>
                  <a:lnTo>
                    <a:pt x="345" y="38"/>
                  </a:lnTo>
                  <a:lnTo>
                    <a:pt x="350" y="33"/>
                  </a:lnTo>
                  <a:lnTo>
                    <a:pt x="350" y="17"/>
                  </a:lnTo>
                  <a:lnTo>
                    <a:pt x="356" y="11"/>
                  </a:lnTo>
                  <a:lnTo>
                    <a:pt x="356" y="6"/>
                  </a:lnTo>
                  <a:lnTo>
                    <a:pt x="361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91" name="Freeform 87"/>
            <p:cNvSpPr>
              <a:spLocks/>
            </p:cNvSpPr>
            <p:nvPr/>
          </p:nvSpPr>
          <p:spPr bwMode="auto">
            <a:xfrm>
              <a:off x="6394450" y="2066926"/>
              <a:ext cx="711200" cy="1266825"/>
            </a:xfrm>
            <a:custGeom>
              <a:avLst/>
              <a:gdLst/>
              <a:ahLst/>
              <a:cxnLst>
                <a:cxn ang="0">
                  <a:pos x="6" y="580"/>
                </a:cxn>
                <a:cxn ang="0">
                  <a:pos x="11" y="558"/>
                </a:cxn>
                <a:cxn ang="0">
                  <a:pos x="22" y="536"/>
                </a:cxn>
                <a:cxn ang="0">
                  <a:pos x="27" y="514"/>
                </a:cxn>
                <a:cxn ang="0">
                  <a:pos x="38" y="487"/>
                </a:cxn>
                <a:cxn ang="0">
                  <a:pos x="44" y="470"/>
                </a:cxn>
                <a:cxn ang="0">
                  <a:pos x="60" y="443"/>
                </a:cxn>
                <a:cxn ang="0">
                  <a:pos x="66" y="421"/>
                </a:cxn>
                <a:cxn ang="0">
                  <a:pos x="82" y="399"/>
                </a:cxn>
                <a:cxn ang="0">
                  <a:pos x="93" y="377"/>
                </a:cxn>
                <a:cxn ang="0">
                  <a:pos x="98" y="361"/>
                </a:cxn>
                <a:cxn ang="0">
                  <a:pos x="115" y="339"/>
                </a:cxn>
                <a:cxn ang="0">
                  <a:pos x="137" y="317"/>
                </a:cxn>
                <a:cxn ang="0">
                  <a:pos x="148" y="306"/>
                </a:cxn>
                <a:cxn ang="0">
                  <a:pos x="164" y="295"/>
                </a:cxn>
                <a:cxn ang="0">
                  <a:pos x="180" y="284"/>
                </a:cxn>
                <a:cxn ang="0">
                  <a:pos x="186" y="66"/>
                </a:cxn>
                <a:cxn ang="0">
                  <a:pos x="197" y="235"/>
                </a:cxn>
                <a:cxn ang="0">
                  <a:pos x="208" y="295"/>
                </a:cxn>
                <a:cxn ang="0">
                  <a:pos x="224" y="301"/>
                </a:cxn>
                <a:cxn ang="0">
                  <a:pos x="241" y="317"/>
                </a:cxn>
                <a:cxn ang="0">
                  <a:pos x="257" y="328"/>
                </a:cxn>
                <a:cxn ang="0">
                  <a:pos x="268" y="345"/>
                </a:cxn>
                <a:cxn ang="0">
                  <a:pos x="279" y="361"/>
                </a:cxn>
                <a:cxn ang="0">
                  <a:pos x="290" y="383"/>
                </a:cxn>
                <a:cxn ang="0">
                  <a:pos x="306" y="410"/>
                </a:cxn>
                <a:cxn ang="0">
                  <a:pos x="317" y="438"/>
                </a:cxn>
                <a:cxn ang="0">
                  <a:pos x="328" y="454"/>
                </a:cxn>
                <a:cxn ang="0">
                  <a:pos x="334" y="476"/>
                </a:cxn>
                <a:cxn ang="0">
                  <a:pos x="345" y="492"/>
                </a:cxn>
                <a:cxn ang="0">
                  <a:pos x="350" y="514"/>
                </a:cxn>
                <a:cxn ang="0">
                  <a:pos x="361" y="536"/>
                </a:cxn>
                <a:cxn ang="0">
                  <a:pos x="366" y="558"/>
                </a:cxn>
                <a:cxn ang="0">
                  <a:pos x="377" y="580"/>
                </a:cxn>
                <a:cxn ang="0">
                  <a:pos x="383" y="607"/>
                </a:cxn>
                <a:cxn ang="0">
                  <a:pos x="394" y="629"/>
                </a:cxn>
                <a:cxn ang="0">
                  <a:pos x="399" y="656"/>
                </a:cxn>
                <a:cxn ang="0">
                  <a:pos x="410" y="678"/>
                </a:cxn>
                <a:cxn ang="0">
                  <a:pos x="416" y="706"/>
                </a:cxn>
                <a:cxn ang="0">
                  <a:pos x="427" y="727"/>
                </a:cxn>
                <a:cxn ang="0">
                  <a:pos x="432" y="755"/>
                </a:cxn>
                <a:cxn ang="0">
                  <a:pos x="443" y="777"/>
                </a:cxn>
              </a:cxnLst>
              <a:rect l="0" t="0" r="r" b="b"/>
              <a:pathLst>
                <a:path w="448" h="798">
                  <a:moveTo>
                    <a:pt x="0" y="596"/>
                  </a:moveTo>
                  <a:lnTo>
                    <a:pt x="0" y="591"/>
                  </a:lnTo>
                  <a:lnTo>
                    <a:pt x="6" y="580"/>
                  </a:lnTo>
                  <a:lnTo>
                    <a:pt x="6" y="569"/>
                  </a:lnTo>
                  <a:lnTo>
                    <a:pt x="11" y="563"/>
                  </a:lnTo>
                  <a:lnTo>
                    <a:pt x="11" y="558"/>
                  </a:lnTo>
                  <a:lnTo>
                    <a:pt x="16" y="547"/>
                  </a:lnTo>
                  <a:lnTo>
                    <a:pt x="16" y="541"/>
                  </a:lnTo>
                  <a:lnTo>
                    <a:pt x="22" y="536"/>
                  </a:lnTo>
                  <a:lnTo>
                    <a:pt x="22" y="525"/>
                  </a:lnTo>
                  <a:lnTo>
                    <a:pt x="27" y="520"/>
                  </a:lnTo>
                  <a:lnTo>
                    <a:pt x="27" y="514"/>
                  </a:lnTo>
                  <a:lnTo>
                    <a:pt x="33" y="509"/>
                  </a:lnTo>
                  <a:lnTo>
                    <a:pt x="33" y="492"/>
                  </a:lnTo>
                  <a:lnTo>
                    <a:pt x="38" y="487"/>
                  </a:lnTo>
                  <a:lnTo>
                    <a:pt x="38" y="481"/>
                  </a:lnTo>
                  <a:lnTo>
                    <a:pt x="44" y="476"/>
                  </a:lnTo>
                  <a:lnTo>
                    <a:pt x="44" y="470"/>
                  </a:lnTo>
                  <a:lnTo>
                    <a:pt x="49" y="465"/>
                  </a:lnTo>
                  <a:lnTo>
                    <a:pt x="49" y="454"/>
                  </a:lnTo>
                  <a:lnTo>
                    <a:pt x="60" y="443"/>
                  </a:lnTo>
                  <a:lnTo>
                    <a:pt x="60" y="438"/>
                  </a:lnTo>
                  <a:lnTo>
                    <a:pt x="66" y="432"/>
                  </a:lnTo>
                  <a:lnTo>
                    <a:pt x="66" y="421"/>
                  </a:lnTo>
                  <a:lnTo>
                    <a:pt x="71" y="416"/>
                  </a:lnTo>
                  <a:lnTo>
                    <a:pt x="71" y="410"/>
                  </a:lnTo>
                  <a:lnTo>
                    <a:pt x="82" y="399"/>
                  </a:lnTo>
                  <a:lnTo>
                    <a:pt x="82" y="388"/>
                  </a:lnTo>
                  <a:lnTo>
                    <a:pt x="88" y="383"/>
                  </a:lnTo>
                  <a:lnTo>
                    <a:pt x="93" y="377"/>
                  </a:lnTo>
                  <a:lnTo>
                    <a:pt x="93" y="372"/>
                  </a:lnTo>
                  <a:lnTo>
                    <a:pt x="98" y="366"/>
                  </a:lnTo>
                  <a:lnTo>
                    <a:pt x="98" y="361"/>
                  </a:lnTo>
                  <a:lnTo>
                    <a:pt x="104" y="355"/>
                  </a:lnTo>
                  <a:lnTo>
                    <a:pt x="115" y="345"/>
                  </a:lnTo>
                  <a:lnTo>
                    <a:pt x="115" y="339"/>
                  </a:lnTo>
                  <a:lnTo>
                    <a:pt x="120" y="334"/>
                  </a:lnTo>
                  <a:lnTo>
                    <a:pt x="126" y="328"/>
                  </a:lnTo>
                  <a:lnTo>
                    <a:pt x="137" y="317"/>
                  </a:lnTo>
                  <a:lnTo>
                    <a:pt x="137" y="312"/>
                  </a:lnTo>
                  <a:lnTo>
                    <a:pt x="142" y="312"/>
                  </a:lnTo>
                  <a:lnTo>
                    <a:pt x="148" y="306"/>
                  </a:lnTo>
                  <a:lnTo>
                    <a:pt x="153" y="301"/>
                  </a:lnTo>
                  <a:lnTo>
                    <a:pt x="159" y="295"/>
                  </a:lnTo>
                  <a:lnTo>
                    <a:pt x="164" y="295"/>
                  </a:lnTo>
                  <a:lnTo>
                    <a:pt x="170" y="295"/>
                  </a:lnTo>
                  <a:lnTo>
                    <a:pt x="175" y="290"/>
                  </a:lnTo>
                  <a:lnTo>
                    <a:pt x="180" y="284"/>
                  </a:lnTo>
                  <a:lnTo>
                    <a:pt x="180" y="252"/>
                  </a:lnTo>
                  <a:lnTo>
                    <a:pt x="186" y="175"/>
                  </a:lnTo>
                  <a:lnTo>
                    <a:pt x="186" y="66"/>
                  </a:lnTo>
                  <a:lnTo>
                    <a:pt x="191" y="0"/>
                  </a:lnTo>
                  <a:lnTo>
                    <a:pt x="191" y="148"/>
                  </a:lnTo>
                  <a:lnTo>
                    <a:pt x="197" y="235"/>
                  </a:lnTo>
                  <a:lnTo>
                    <a:pt x="197" y="279"/>
                  </a:lnTo>
                  <a:lnTo>
                    <a:pt x="202" y="290"/>
                  </a:lnTo>
                  <a:lnTo>
                    <a:pt x="208" y="295"/>
                  </a:lnTo>
                  <a:lnTo>
                    <a:pt x="213" y="295"/>
                  </a:lnTo>
                  <a:lnTo>
                    <a:pt x="219" y="295"/>
                  </a:lnTo>
                  <a:lnTo>
                    <a:pt x="224" y="301"/>
                  </a:lnTo>
                  <a:lnTo>
                    <a:pt x="230" y="306"/>
                  </a:lnTo>
                  <a:lnTo>
                    <a:pt x="235" y="312"/>
                  </a:lnTo>
                  <a:lnTo>
                    <a:pt x="241" y="317"/>
                  </a:lnTo>
                  <a:lnTo>
                    <a:pt x="246" y="323"/>
                  </a:lnTo>
                  <a:lnTo>
                    <a:pt x="252" y="323"/>
                  </a:lnTo>
                  <a:lnTo>
                    <a:pt x="257" y="328"/>
                  </a:lnTo>
                  <a:lnTo>
                    <a:pt x="257" y="334"/>
                  </a:lnTo>
                  <a:lnTo>
                    <a:pt x="263" y="339"/>
                  </a:lnTo>
                  <a:lnTo>
                    <a:pt x="268" y="345"/>
                  </a:lnTo>
                  <a:lnTo>
                    <a:pt x="268" y="350"/>
                  </a:lnTo>
                  <a:lnTo>
                    <a:pt x="273" y="355"/>
                  </a:lnTo>
                  <a:lnTo>
                    <a:pt x="279" y="361"/>
                  </a:lnTo>
                  <a:lnTo>
                    <a:pt x="284" y="366"/>
                  </a:lnTo>
                  <a:lnTo>
                    <a:pt x="284" y="377"/>
                  </a:lnTo>
                  <a:lnTo>
                    <a:pt x="290" y="383"/>
                  </a:lnTo>
                  <a:lnTo>
                    <a:pt x="301" y="394"/>
                  </a:lnTo>
                  <a:lnTo>
                    <a:pt x="301" y="405"/>
                  </a:lnTo>
                  <a:lnTo>
                    <a:pt x="306" y="410"/>
                  </a:lnTo>
                  <a:lnTo>
                    <a:pt x="306" y="416"/>
                  </a:lnTo>
                  <a:lnTo>
                    <a:pt x="317" y="427"/>
                  </a:lnTo>
                  <a:lnTo>
                    <a:pt x="317" y="438"/>
                  </a:lnTo>
                  <a:lnTo>
                    <a:pt x="323" y="443"/>
                  </a:lnTo>
                  <a:lnTo>
                    <a:pt x="323" y="448"/>
                  </a:lnTo>
                  <a:lnTo>
                    <a:pt x="328" y="454"/>
                  </a:lnTo>
                  <a:lnTo>
                    <a:pt x="328" y="459"/>
                  </a:lnTo>
                  <a:lnTo>
                    <a:pt x="334" y="465"/>
                  </a:lnTo>
                  <a:lnTo>
                    <a:pt x="334" y="476"/>
                  </a:lnTo>
                  <a:lnTo>
                    <a:pt x="339" y="481"/>
                  </a:lnTo>
                  <a:lnTo>
                    <a:pt x="339" y="487"/>
                  </a:lnTo>
                  <a:lnTo>
                    <a:pt x="345" y="492"/>
                  </a:lnTo>
                  <a:lnTo>
                    <a:pt x="345" y="498"/>
                  </a:lnTo>
                  <a:lnTo>
                    <a:pt x="350" y="503"/>
                  </a:lnTo>
                  <a:lnTo>
                    <a:pt x="350" y="514"/>
                  </a:lnTo>
                  <a:lnTo>
                    <a:pt x="355" y="525"/>
                  </a:lnTo>
                  <a:lnTo>
                    <a:pt x="355" y="531"/>
                  </a:lnTo>
                  <a:lnTo>
                    <a:pt x="361" y="536"/>
                  </a:lnTo>
                  <a:lnTo>
                    <a:pt x="361" y="541"/>
                  </a:lnTo>
                  <a:lnTo>
                    <a:pt x="366" y="547"/>
                  </a:lnTo>
                  <a:lnTo>
                    <a:pt x="366" y="558"/>
                  </a:lnTo>
                  <a:lnTo>
                    <a:pt x="372" y="569"/>
                  </a:lnTo>
                  <a:lnTo>
                    <a:pt x="372" y="574"/>
                  </a:lnTo>
                  <a:lnTo>
                    <a:pt x="377" y="580"/>
                  </a:lnTo>
                  <a:lnTo>
                    <a:pt x="377" y="585"/>
                  </a:lnTo>
                  <a:lnTo>
                    <a:pt x="383" y="591"/>
                  </a:lnTo>
                  <a:lnTo>
                    <a:pt x="383" y="607"/>
                  </a:lnTo>
                  <a:lnTo>
                    <a:pt x="388" y="613"/>
                  </a:lnTo>
                  <a:lnTo>
                    <a:pt x="388" y="618"/>
                  </a:lnTo>
                  <a:lnTo>
                    <a:pt x="394" y="629"/>
                  </a:lnTo>
                  <a:lnTo>
                    <a:pt x="394" y="640"/>
                  </a:lnTo>
                  <a:lnTo>
                    <a:pt x="399" y="645"/>
                  </a:lnTo>
                  <a:lnTo>
                    <a:pt x="399" y="656"/>
                  </a:lnTo>
                  <a:lnTo>
                    <a:pt x="405" y="662"/>
                  </a:lnTo>
                  <a:lnTo>
                    <a:pt x="405" y="667"/>
                  </a:lnTo>
                  <a:lnTo>
                    <a:pt x="410" y="678"/>
                  </a:lnTo>
                  <a:lnTo>
                    <a:pt x="410" y="689"/>
                  </a:lnTo>
                  <a:lnTo>
                    <a:pt x="416" y="695"/>
                  </a:lnTo>
                  <a:lnTo>
                    <a:pt x="416" y="706"/>
                  </a:lnTo>
                  <a:lnTo>
                    <a:pt x="421" y="711"/>
                  </a:lnTo>
                  <a:lnTo>
                    <a:pt x="421" y="716"/>
                  </a:lnTo>
                  <a:lnTo>
                    <a:pt x="427" y="727"/>
                  </a:lnTo>
                  <a:lnTo>
                    <a:pt x="427" y="738"/>
                  </a:lnTo>
                  <a:lnTo>
                    <a:pt x="432" y="749"/>
                  </a:lnTo>
                  <a:lnTo>
                    <a:pt x="432" y="755"/>
                  </a:lnTo>
                  <a:lnTo>
                    <a:pt x="437" y="766"/>
                  </a:lnTo>
                  <a:lnTo>
                    <a:pt x="437" y="771"/>
                  </a:lnTo>
                  <a:lnTo>
                    <a:pt x="443" y="777"/>
                  </a:lnTo>
                  <a:lnTo>
                    <a:pt x="443" y="793"/>
                  </a:lnTo>
                  <a:lnTo>
                    <a:pt x="448" y="798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92" name="Freeform 88"/>
            <p:cNvSpPr>
              <a:spLocks/>
            </p:cNvSpPr>
            <p:nvPr/>
          </p:nvSpPr>
          <p:spPr bwMode="auto">
            <a:xfrm>
              <a:off x="7105650" y="3333751"/>
              <a:ext cx="652463" cy="1511300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11" y="50"/>
                </a:cxn>
                <a:cxn ang="0">
                  <a:pos x="22" y="72"/>
                </a:cxn>
                <a:cxn ang="0">
                  <a:pos x="28" y="99"/>
                </a:cxn>
                <a:cxn ang="0">
                  <a:pos x="39" y="126"/>
                </a:cxn>
                <a:cxn ang="0">
                  <a:pos x="44" y="154"/>
                </a:cxn>
                <a:cxn ang="0">
                  <a:pos x="55" y="176"/>
                </a:cxn>
                <a:cxn ang="0">
                  <a:pos x="61" y="208"/>
                </a:cxn>
                <a:cxn ang="0">
                  <a:pos x="71" y="230"/>
                </a:cxn>
                <a:cxn ang="0">
                  <a:pos x="77" y="263"/>
                </a:cxn>
                <a:cxn ang="0">
                  <a:pos x="88" y="285"/>
                </a:cxn>
                <a:cxn ang="0">
                  <a:pos x="93" y="312"/>
                </a:cxn>
                <a:cxn ang="0">
                  <a:pos x="104" y="334"/>
                </a:cxn>
                <a:cxn ang="0">
                  <a:pos x="110" y="361"/>
                </a:cxn>
                <a:cxn ang="0">
                  <a:pos x="121" y="383"/>
                </a:cxn>
                <a:cxn ang="0">
                  <a:pos x="126" y="411"/>
                </a:cxn>
                <a:cxn ang="0">
                  <a:pos x="137" y="433"/>
                </a:cxn>
                <a:cxn ang="0">
                  <a:pos x="143" y="460"/>
                </a:cxn>
                <a:cxn ang="0">
                  <a:pos x="154" y="482"/>
                </a:cxn>
                <a:cxn ang="0">
                  <a:pos x="159" y="504"/>
                </a:cxn>
                <a:cxn ang="0">
                  <a:pos x="170" y="526"/>
                </a:cxn>
                <a:cxn ang="0">
                  <a:pos x="175" y="547"/>
                </a:cxn>
                <a:cxn ang="0">
                  <a:pos x="186" y="575"/>
                </a:cxn>
                <a:cxn ang="0">
                  <a:pos x="192" y="591"/>
                </a:cxn>
                <a:cxn ang="0">
                  <a:pos x="203" y="613"/>
                </a:cxn>
                <a:cxn ang="0">
                  <a:pos x="208" y="629"/>
                </a:cxn>
                <a:cxn ang="0">
                  <a:pos x="219" y="651"/>
                </a:cxn>
                <a:cxn ang="0">
                  <a:pos x="225" y="668"/>
                </a:cxn>
                <a:cxn ang="0">
                  <a:pos x="236" y="690"/>
                </a:cxn>
                <a:cxn ang="0">
                  <a:pos x="241" y="706"/>
                </a:cxn>
                <a:cxn ang="0">
                  <a:pos x="252" y="728"/>
                </a:cxn>
                <a:cxn ang="0">
                  <a:pos x="263" y="744"/>
                </a:cxn>
                <a:cxn ang="0">
                  <a:pos x="268" y="761"/>
                </a:cxn>
                <a:cxn ang="0">
                  <a:pos x="290" y="794"/>
                </a:cxn>
                <a:cxn ang="0">
                  <a:pos x="307" y="821"/>
                </a:cxn>
                <a:cxn ang="0">
                  <a:pos x="318" y="843"/>
                </a:cxn>
                <a:cxn ang="0">
                  <a:pos x="328" y="859"/>
                </a:cxn>
                <a:cxn ang="0">
                  <a:pos x="345" y="881"/>
                </a:cxn>
                <a:cxn ang="0">
                  <a:pos x="356" y="897"/>
                </a:cxn>
                <a:cxn ang="0">
                  <a:pos x="372" y="914"/>
                </a:cxn>
                <a:cxn ang="0">
                  <a:pos x="394" y="936"/>
                </a:cxn>
                <a:cxn ang="0">
                  <a:pos x="400" y="941"/>
                </a:cxn>
              </a:cxnLst>
              <a:rect l="0" t="0" r="r" b="b"/>
              <a:pathLst>
                <a:path w="411" h="952">
                  <a:moveTo>
                    <a:pt x="0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6" y="28"/>
                  </a:lnTo>
                  <a:lnTo>
                    <a:pt x="11" y="33"/>
                  </a:lnTo>
                  <a:lnTo>
                    <a:pt x="11" y="50"/>
                  </a:lnTo>
                  <a:lnTo>
                    <a:pt x="17" y="55"/>
                  </a:lnTo>
                  <a:lnTo>
                    <a:pt x="17" y="61"/>
                  </a:lnTo>
                  <a:lnTo>
                    <a:pt x="22" y="72"/>
                  </a:lnTo>
                  <a:lnTo>
                    <a:pt x="22" y="77"/>
                  </a:lnTo>
                  <a:lnTo>
                    <a:pt x="28" y="88"/>
                  </a:lnTo>
                  <a:lnTo>
                    <a:pt x="28" y="99"/>
                  </a:lnTo>
                  <a:lnTo>
                    <a:pt x="33" y="110"/>
                  </a:lnTo>
                  <a:lnTo>
                    <a:pt x="33" y="115"/>
                  </a:lnTo>
                  <a:lnTo>
                    <a:pt x="39" y="126"/>
                  </a:lnTo>
                  <a:lnTo>
                    <a:pt x="39" y="132"/>
                  </a:lnTo>
                  <a:lnTo>
                    <a:pt x="44" y="137"/>
                  </a:lnTo>
                  <a:lnTo>
                    <a:pt x="44" y="154"/>
                  </a:lnTo>
                  <a:lnTo>
                    <a:pt x="50" y="165"/>
                  </a:lnTo>
                  <a:lnTo>
                    <a:pt x="50" y="170"/>
                  </a:lnTo>
                  <a:lnTo>
                    <a:pt x="55" y="176"/>
                  </a:lnTo>
                  <a:lnTo>
                    <a:pt x="55" y="192"/>
                  </a:lnTo>
                  <a:lnTo>
                    <a:pt x="61" y="203"/>
                  </a:lnTo>
                  <a:lnTo>
                    <a:pt x="61" y="208"/>
                  </a:lnTo>
                  <a:lnTo>
                    <a:pt x="66" y="214"/>
                  </a:lnTo>
                  <a:lnTo>
                    <a:pt x="66" y="225"/>
                  </a:lnTo>
                  <a:lnTo>
                    <a:pt x="71" y="230"/>
                  </a:lnTo>
                  <a:lnTo>
                    <a:pt x="71" y="247"/>
                  </a:lnTo>
                  <a:lnTo>
                    <a:pt x="77" y="252"/>
                  </a:lnTo>
                  <a:lnTo>
                    <a:pt x="77" y="263"/>
                  </a:lnTo>
                  <a:lnTo>
                    <a:pt x="82" y="268"/>
                  </a:lnTo>
                  <a:lnTo>
                    <a:pt x="82" y="274"/>
                  </a:lnTo>
                  <a:lnTo>
                    <a:pt x="88" y="285"/>
                  </a:lnTo>
                  <a:lnTo>
                    <a:pt x="88" y="296"/>
                  </a:lnTo>
                  <a:lnTo>
                    <a:pt x="93" y="307"/>
                  </a:lnTo>
                  <a:lnTo>
                    <a:pt x="93" y="312"/>
                  </a:lnTo>
                  <a:lnTo>
                    <a:pt x="99" y="318"/>
                  </a:lnTo>
                  <a:lnTo>
                    <a:pt x="99" y="329"/>
                  </a:lnTo>
                  <a:lnTo>
                    <a:pt x="104" y="334"/>
                  </a:lnTo>
                  <a:lnTo>
                    <a:pt x="104" y="351"/>
                  </a:lnTo>
                  <a:lnTo>
                    <a:pt x="110" y="356"/>
                  </a:lnTo>
                  <a:lnTo>
                    <a:pt x="110" y="361"/>
                  </a:lnTo>
                  <a:lnTo>
                    <a:pt x="115" y="372"/>
                  </a:lnTo>
                  <a:lnTo>
                    <a:pt x="115" y="378"/>
                  </a:lnTo>
                  <a:lnTo>
                    <a:pt x="121" y="383"/>
                  </a:lnTo>
                  <a:lnTo>
                    <a:pt x="121" y="400"/>
                  </a:lnTo>
                  <a:lnTo>
                    <a:pt x="126" y="405"/>
                  </a:lnTo>
                  <a:lnTo>
                    <a:pt x="126" y="411"/>
                  </a:lnTo>
                  <a:lnTo>
                    <a:pt x="132" y="416"/>
                  </a:lnTo>
                  <a:lnTo>
                    <a:pt x="132" y="427"/>
                  </a:lnTo>
                  <a:lnTo>
                    <a:pt x="137" y="433"/>
                  </a:lnTo>
                  <a:lnTo>
                    <a:pt x="137" y="443"/>
                  </a:lnTo>
                  <a:lnTo>
                    <a:pt x="143" y="454"/>
                  </a:lnTo>
                  <a:lnTo>
                    <a:pt x="143" y="460"/>
                  </a:lnTo>
                  <a:lnTo>
                    <a:pt x="148" y="465"/>
                  </a:lnTo>
                  <a:lnTo>
                    <a:pt x="148" y="471"/>
                  </a:lnTo>
                  <a:lnTo>
                    <a:pt x="154" y="482"/>
                  </a:lnTo>
                  <a:lnTo>
                    <a:pt x="154" y="493"/>
                  </a:lnTo>
                  <a:lnTo>
                    <a:pt x="159" y="498"/>
                  </a:lnTo>
                  <a:lnTo>
                    <a:pt x="159" y="504"/>
                  </a:lnTo>
                  <a:lnTo>
                    <a:pt x="164" y="515"/>
                  </a:lnTo>
                  <a:lnTo>
                    <a:pt x="164" y="520"/>
                  </a:lnTo>
                  <a:lnTo>
                    <a:pt x="170" y="526"/>
                  </a:lnTo>
                  <a:lnTo>
                    <a:pt x="170" y="536"/>
                  </a:lnTo>
                  <a:lnTo>
                    <a:pt x="175" y="542"/>
                  </a:lnTo>
                  <a:lnTo>
                    <a:pt x="175" y="547"/>
                  </a:lnTo>
                  <a:lnTo>
                    <a:pt x="181" y="558"/>
                  </a:lnTo>
                  <a:lnTo>
                    <a:pt x="181" y="569"/>
                  </a:lnTo>
                  <a:lnTo>
                    <a:pt x="186" y="575"/>
                  </a:lnTo>
                  <a:lnTo>
                    <a:pt x="186" y="580"/>
                  </a:lnTo>
                  <a:lnTo>
                    <a:pt x="192" y="586"/>
                  </a:lnTo>
                  <a:lnTo>
                    <a:pt x="192" y="591"/>
                  </a:lnTo>
                  <a:lnTo>
                    <a:pt x="197" y="597"/>
                  </a:lnTo>
                  <a:lnTo>
                    <a:pt x="197" y="608"/>
                  </a:lnTo>
                  <a:lnTo>
                    <a:pt x="203" y="613"/>
                  </a:lnTo>
                  <a:lnTo>
                    <a:pt x="203" y="618"/>
                  </a:lnTo>
                  <a:lnTo>
                    <a:pt x="208" y="624"/>
                  </a:lnTo>
                  <a:lnTo>
                    <a:pt x="208" y="629"/>
                  </a:lnTo>
                  <a:lnTo>
                    <a:pt x="214" y="635"/>
                  </a:lnTo>
                  <a:lnTo>
                    <a:pt x="214" y="646"/>
                  </a:lnTo>
                  <a:lnTo>
                    <a:pt x="219" y="651"/>
                  </a:lnTo>
                  <a:lnTo>
                    <a:pt x="219" y="657"/>
                  </a:lnTo>
                  <a:lnTo>
                    <a:pt x="225" y="662"/>
                  </a:lnTo>
                  <a:lnTo>
                    <a:pt x="225" y="668"/>
                  </a:lnTo>
                  <a:lnTo>
                    <a:pt x="230" y="673"/>
                  </a:lnTo>
                  <a:lnTo>
                    <a:pt x="230" y="684"/>
                  </a:lnTo>
                  <a:lnTo>
                    <a:pt x="236" y="690"/>
                  </a:lnTo>
                  <a:lnTo>
                    <a:pt x="236" y="695"/>
                  </a:lnTo>
                  <a:lnTo>
                    <a:pt x="241" y="701"/>
                  </a:lnTo>
                  <a:lnTo>
                    <a:pt x="241" y="706"/>
                  </a:lnTo>
                  <a:lnTo>
                    <a:pt x="246" y="711"/>
                  </a:lnTo>
                  <a:lnTo>
                    <a:pt x="246" y="722"/>
                  </a:lnTo>
                  <a:lnTo>
                    <a:pt x="252" y="728"/>
                  </a:lnTo>
                  <a:lnTo>
                    <a:pt x="257" y="733"/>
                  </a:lnTo>
                  <a:lnTo>
                    <a:pt x="257" y="739"/>
                  </a:lnTo>
                  <a:lnTo>
                    <a:pt x="263" y="744"/>
                  </a:lnTo>
                  <a:lnTo>
                    <a:pt x="263" y="750"/>
                  </a:lnTo>
                  <a:lnTo>
                    <a:pt x="268" y="755"/>
                  </a:lnTo>
                  <a:lnTo>
                    <a:pt x="268" y="761"/>
                  </a:lnTo>
                  <a:lnTo>
                    <a:pt x="279" y="772"/>
                  </a:lnTo>
                  <a:lnTo>
                    <a:pt x="279" y="783"/>
                  </a:lnTo>
                  <a:lnTo>
                    <a:pt x="290" y="794"/>
                  </a:lnTo>
                  <a:lnTo>
                    <a:pt x="290" y="804"/>
                  </a:lnTo>
                  <a:lnTo>
                    <a:pt x="296" y="810"/>
                  </a:lnTo>
                  <a:lnTo>
                    <a:pt x="307" y="821"/>
                  </a:lnTo>
                  <a:lnTo>
                    <a:pt x="307" y="832"/>
                  </a:lnTo>
                  <a:lnTo>
                    <a:pt x="312" y="837"/>
                  </a:lnTo>
                  <a:lnTo>
                    <a:pt x="318" y="843"/>
                  </a:lnTo>
                  <a:lnTo>
                    <a:pt x="323" y="848"/>
                  </a:lnTo>
                  <a:lnTo>
                    <a:pt x="323" y="854"/>
                  </a:lnTo>
                  <a:lnTo>
                    <a:pt x="328" y="859"/>
                  </a:lnTo>
                  <a:lnTo>
                    <a:pt x="339" y="870"/>
                  </a:lnTo>
                  <a:lnTo>
                    <a:pt x="339" y="876"/>
                  </a:lnTo>
                  <a:lnTo>
                    <a:pt x="345" y="881"/>
                  </a:lnTo>
                  <a:lnTo>
                    <a:pt x="350" y="886"/>
                  </a:lnTo>
                  <a:lnTo>
                    <a:pt x="356" y="892"/>
                  </a:lnTo>
                  <a:lnTo>
                    <a:pt x="356" y="897"/>
                  </a:lnTo>
                  <a:lnTo>
                    <a:pt x="361" y="903"/>
                  </a:lnTo>
                  <a:lnTo>
                    <a:pt x="367" y="908"/>
                  </a:lnTo>
                  <a:lnTo>
                    <a:pt x="372" y="914"/>
                  </a:lnTo>
                  <a:lnTo>
                    <a:pt x="378" y="919"/>
                  </a:lnTo>
                  <a:lnTo>
                    <a:pt x="383" y="925"/>
                  </a:lnTo>
                  <a:lnTo>
                    <a:pt x="394" y="936"/>
                  </a:lnTo>
                  <a:lnTo>
                    <a:pt x="389" y="936"/>
                  </a:lnTo>
                  <a:lnTo>
                    <a:pt x="394" y="936"/>
                  </a:lnTo>
                  <a:lnTo>
                    <a:pt x="400" y="941"/>
                  </a:lnTo>
                  <a:lnTo>
                    <a:pt x="405" y="947"/>
                  </a:lnTo>
                  <a:lnTo>
                    <a:pt x="411" y="952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93" name="Freeform 89"/>
            <p:cNvSpPr>
              <a:spLocks/>
            </p:cNvSpPr>
            <p:nvPr/>
          </p:nvSpPr>
          <p:spPr bwMode="auto">
            <a:xfrm>
              <a:off x="7758113" y="4845051"/>
              <a:ext cx="763588" cy="173038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16" y="17"/>
                </a:cxn>
                <a:cxn ang="0">
                  <a:pos x="27" y="22"/>
                </a:cxn>
                <a:cxn ang="0">
                  <a:pos x="38" y="33"/>
                </a:cxn>
                <a:cxn ang="0">
                  <a:pos x="49" y="38"/>
                </a:cxn>
                <a:cxn ang="0">
                  <a:pos x="60" y="44"/>
                </a:cxn>
                <a:cxn ang="0">
                  <a:pos x="71" y="49"/>
                </a:cxn>
                <a:cxn ang="0">
                  <a:pos x="82" y="55"/>
                </a:cxn>
                <a:cxn ang="0">
                  <a:pos x="92" y="60"/>
                </a:cxn>
                <a:cxn ang="0">
                  <a:pos x="103" y="66"/>
                </a:cxn>
                <a:cxn ang="0">
                  <a:pos x="114" y="71"/>
                </a:cxn>
                <a:cxn ang="0">
                  <a:pos x="125" y="77"/>
                </a:cxn>
                <a:cxn ang="0">
                  <a:pos x="136" y="77"/>
                </a:cxn>
                <a:cxn ang="0">
                  <a:pos x="147" y="82"/>
                </a:cxn>
                <a:cxn ang="0">
                  <a:pos x="158" y="82"/>
                </a:cxn>
                <a:cxn ang="0">
                  <a:pos x="169" y="88"/>
                </a:cxn>
                <a:cxn ang="0">
                  <a:pos x="180" y="93"/>
                </a:cxn>
                <a:cxn ang="0">
                  <a:pos x="191" y="93"/>
                </a:cxn>
                <a:cxn ang="0">
                  <a:pos x="202" y="93"/>
                </a:cxn>
                <a:cxn ang="0">
                  <a:pos x="213" y="99"/>
                </a:cxn>
                <a:cxn ang="0">
                  <a:pos x="224" y="99"/>
                </a:cxn>
                <a:cxn ang="0">
                  <a:pos x="235" y="99"/>
                </a:cxn>
                <a:cxn ang="0">
                  <a:pos x="246" y="99"/>
                </a:cxn>
                <a:cxn ang="0">
                  <a:pos x="256" y="104"/>
                </a:cxn>
                <a:cxn ang="0">
                  <a:pos x="267" y="104"/>
                </a:cxn>
                <a:cxn ang="0">
                  <a:pos x="278" y="104"/>
                </a:cxn>
                <a:cxn ang="0">
                  <a:pos x="289" y="104"/>
                </a:cxn>
                <a:cxn ang="0">
                  <a:pos x="300" y="104"/>
                </a:cxn>
                <a:cxn ang="0">
                  <a:pos x="311" y="109"/>
                </a:cxn>
                <a:cxn ang="0">
                  <a:pos x="322" y="109"/>
                </a:cxn>
                <a:cxn ang="0">
                  <a:pos x="333" y="109"/>
                </a:cxn>
                <a:cxn ang="0">
                  <a:pos x="344" y="109"/>
                </a:cxn>
                <a:cxn ang="0">
                  <a:pos x="355" y="109"/>
                </a:cxn>
                <a:cxn ang="0">
                  <a:pos x="366" y="109"/>
                </a:cxn>
                <a:cxn ang="0">
                  <a:pos x="377" y="109"/>
                </a:cxn>
                <a:cxn ang="0">
                  <a:pos x="388" y="109"/>
                </a:cxn>
                <a:cxn ang="0">
                  <a:pos x="399" y="109"/>
                </a:cxn>
                <a:cxn ang="0">
                  <a:pos x="410" y="109"/>
                </a:cxn>
                <a:cxn ang="0">
                  <a:pos x="421" y="109"/>
                </a:cxn>
                <a:cxn ang="0">
                  <a:pos x="431" y="109"/>
                </a:cxn>
                <a:cxn ang="0">
                  <a:pos x="442" y="109"/>
                </a:cxn>
                <a:cxn ang="0">
                  <a:pos x="453" y="109"/>
                </a:cxn>
                <a:cxn ang="0">
                  <a:pos x="464" y="109"/>
                </a:cxn>
                <a:cxn ang="0">
                  <a:pos x="475" y="109"/>
                </a:cxn>
              </a:cxnLst>
              <a:rect l="0" t="0" r="r" b="b"/>
              <a:pathLst>
                <a:path w="481" h="109">
                  <a:moveTo>
                    <a:pt x="0" y="0"/>
                  </a:moveTo>
                  <a:lnTo>
                    <a:pt x="5" y="6"/>
                  </a:lnTo>
                  <a:lnTo>
                    <a:pt x="10" y="11"/>
                  </a:lnTo>
                  <a:lnTo>
                    <a:pt x="16" y="17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2" y="27"/>
                  </a:lnTo>
                  <a:lnTo>
                    <a:pt x="38" y="33"/>
                  </a:lnTo>
                  <a:lnTo>
                    <a:pt x="43" y="33"/>
                  </a:lnTo>
                  <a:lnTo>
                    <a:pt x="49" y="38"/>
                  </a:lnTo>
                  <a:lnTo>
                    <a:pt x="54" y="44"/>
                  </a:lnTo>
                  <a:lnTo>
                    <a:pt x="60" y="44"/>
                  </a:lnTo>
                  <a:lnTo>
                    <a:pt x="65" y="49"/>
                  </a:lnTo>
                  <a:lnTo>
                    <a:pt x="71" y="49"/>
                  </a:lnTo>
                  <a:lnTo>
                    <a:pt x="76" y="55"/>
                  </a:lnTo>
                  <a:lnTo>
                    <a:pt x="82" y="55"/>
                  </a:lnTo>
                  <a:lnTo>
                    <a:pt x="87" y="60"/>
                  </a:lnTo>
                  <a:lnTo>
                    <a:pt x="92" y="60"/>
                  </a:lnTo>
                  <a:lnTo>
                    <a:pt x="98" y="66"/>
                  </a:lnTo>
                  <a:lnTo>
                    <a:pt x="103" y="66"/>
                  </a:lnTo>
                  <a:lnTo>
                    <a:pt x="109" y="71"/>
                  </a:lnTo>
                  <a:lnTo>
                    <a:pt x="114" y="71"/>
                  </a:lnTo>
                  <a:lnTo>
                    <a:pt x="120" y="71"/>
                  </a:lnTo>
                  <a:lnTo>
                    <a:pt x="125" y="77"/>
                  </a:lnTo>
                  <a:lnTo>
                    <a:pt x="131" y="77"/>
                  </a:lnTo>
                  <a:lnTo>
                    <a:pt x="136" y="77"/>
                  </a:lnTo>
                  <a:lnTo>
                    <a:pt x="142" y="82"/>
                  </a:lnTo>
                  <a:lnTo>
                    <a:pt x="147" y="82"/>
                  </a:lnTo>
                  <a:lnTo>
                    <a:pt x="153" y="82"/>
                  </a:lnTo>
                  <a:lnTo>
                    <a:pt x="158" y="82"/>
                  </a:lnTo>
                  <a:lnTo>
                    <a:pt x="164" y="88"/>
                  </a:lnTo>
                  <a:lnTo>
                    <a:pt x="169" y="88"/>
                  </a:lnTo>
                  <a:lnTo>
                    <a:pt x="174" y="88"/>
                  </a:lnTo>
                  <a:lnTo>
                    <a:pt x="180" y="93"/>
                  </a:lnTo>
                  <a:lnTo>
                    <a:pt x="185" y="93"/>
                  </a:lnTo>
                  <a:lnTo>
                    <a:pt x="191" y="93"/>
                  </a:lnTo>
                  <a:lnTo>
                    <a:pt x="196" y="93"/>
                  </a:lnTo>
                  <a:lnTo>
                    <a:pt x="202" y="93"/>
                  </a:lnTo>
                  <a:lnTo>
                    <a:pt x="207" y="93"/>
                  </a:lnTo>
                  <a:lnTo>
                    <a:pt x="213" y="99"/>
                  </a:lnTo>
                  <a:lnTo>
                    <a:pt x="218" y="99"/>
                  </a:lnTo>
                  <a:lnTo>
                    <a:pt x="224" y="99"/>
                  </a:lnTo>
                  <a:lnTo>
                    <a:pt x="229" y="99"/>
                  </a:lnTo>
                  <a:lnTo>
                    <a:pt x="235" y="99"/>
                  </a:lnTo>
                  <a:lnTo>
                    <a:pt x="240" y="99"/>
                  </a:lnTo>
                  <a:lnTo>
                    <a:pt x="246" y="99"/>
                  </a:lnTo>
                  <a:lnTo>
                    <a:pt x="251" y="104"/>
                  </a:lnTo>
                  <a:lnTo>
                    <a:pt x="256" y="104"/>
                  </a:lnTo>
                  <a:lnTo>
                    <a:pt x="262" y="104"/>
                  </a:lnTo>
                  <a:lnTo>
                    <a:pt x="267" y="104"/>
                  </a:lnTo>
                  <a:lnTo>
                    <a:pt x="273" y="104"/>
                  </a:lnTo>
                  <a:lnTo>
                    <a:pt x="278" y="104"/>
                  </a:lnTo>
                  <a:lnTo>
                    <a:pt x="284" y="104"/>
                  </a:lnTo>
                  <a:lnTo>
                    <a:pt x="289" y="104"/>
                  </a:lnTo>
                  <a:lnTo>
                    <a:pt x="295" y="104"/>
                  </a:lnTo>
                  <a:lnTo>
                    <a:pt x="300" y="104"/>
                  </a:lnTo>
                  <a:lnTo>
                    <a:pt x="306" y="104"/>
                  </a:lnTo>
                  <a:lnTo>
                    <a:pt x="311" y="109"/>
                  </a:lnTo>
                  <a:lnTo>
                    <a:pt x="317" y="109"/>
                  </a:lnTo>
                  <a:lnTo>
                    <a:pt x="322" y="109"/>
                  </a:lnTo>
                  <a:lnTo>
                    <a:pt x="328" y="109"/>
                  </a:lnTo>
                  <a:lnTo>
                    <a:pt x="333" y="109"/>
                  </a:lnTo>
                  <a:lnTo>
                    <a:pt x="339" y="109"/>
                  </a:lnTo>
                  <a:lnTo>
                    <a:pt x="344" y="109"/>
                  </a:lnTo>
                  <a:lnTo>
                    <a:pt x="349" y="109"/>
                  </a:lnTo>
                  <a:lnTo>
                    <a:pt x="355" y="109"/>
                  </a:lnTo>
                  <a:lnTo>
                    <a:pt x="360" y="109"/>
                  </a:lnTo>
                  <a:lnTo>
                    <a:pt x="366" y="109"/>
                  </a:lnTo>
                  <a:lnTo>
                    <a:pt x="371" y="109"/>
                  </a:lnTo>
                  <a:lnTo>
                    <a:pt x="377" y="109"/>
                  </a:lnTo>
                  <a:lnTo>
                    <a:pt x="382" y="109"/>
                  </a:lnTo>
                  <a:lnTo>
                    <a:pt x="388" y="109"/>
                  </a:lnTo>
                  <a:lnTo>
                    <a:pt x="393" y="109"/>
                  </a:lnTo>
                  <a:lnTo>
                    <a:pt x="399" y="109"/>
                  </a:lnTo>
                  <a:lnTo>
                    <a:pt x="404" y="109"/>
                  </a:lnTo>
                  <a:lnTo>
                    <a:pt x="410" y="109"/>
                  </a:lnTo>
                  <a:lnTo>
                    <a:pt x="415" y="109"/>
                  </a:lnTo>
                  <a:lnTo>
                    <a:pt x="421" y="109"/>
                  </a:lnTo>
                  <a:lnTo>
                    <a:pt x="426" y="109"/>
                  </a:lnTo>
                  <a:lnTo>
                    <a:pt x="431" y="109"/>
                  </a:lnTo>
                  <a:lnTo>
                    <a:pt x="437" y="109"/>
                  </a:lnTo>
                  <a:lnTo>
                    <a:pt x="442" y="109"/>
                  </a:lnTo>
                  <a:lnTo>
                    <a:pt x="448" y="109"/>
                  </a:lnTo>
                  <a:lnTo>
                    <a:pt x="453" y="109"/>
                  </a:lnTo>
                  <a:lnTo>
                    <a:pt x="459" y="109"/>
                  </a:lnTo>
                  <a:lnTo>
                    <a:pt x="464" y="109"/>
                  </a:lnTo>
                  <a:lnTo>
                    <a:pt x="470" y="109"/>
                  </a:lnTo>
                  <a:lnTo>
                    <a:pt x="475" y="109"/>
                  </a:lnTo>
                  <a:lnTo>
                    <a:pt x="481" y="109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99" name="Freeform 95"/>
            <p:cNvSpPr>
              <a:spLocks/>
            </p:cNvSpPr>
            <p:nvPr/>
          </p:nvSpPr>
          <p:spPr bwMode="auto">
            <a:xfrm>
              <a:off x="4745038" y="4957763"/>
              <a:ext cx="1103313" cy="5238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27" y="6"/>
                </a:cxn>
                <a:cxn ang="0">
                  <a:pos x="44" y="6"/>
                </a:cxn>
                <a:cxn ang="0">
                  <a:pos x="60" y="6"/>
                </a:cxn>
                <a:cxn ang="0">
                  <a:pos x="77" y="11"/>
                </a:cxn>
                <a:cxn ang="0">
                  <a:pos x="93" y="11"/>
                </a:cxn>
                <a:cxn ang="0">
                  <a:pos x="110" y="11"/>
                </a:cxn>
                <a:cxn ang="0">
                  <a:pos x="126" y="11"/>
                </a:cxn>
                <a:cxn ang="0">
                  <a:pos x="142" y="11"/>
                </a:cxn>
                <a:cxn ang="0">
                  <a:pos x="159" y="17"/>
                </a:cxn>
                <a:cxn ang="0">
                  <a:pos x="175" y="17"/>
                </a:cxn>
                <a:cxn ang="0">
                  <a:pos x="192" y="17"/>
                </a:cxn>
                <a:cxn ang="0">
                  <a:pos x="208" y="17"/>
                </a:cxn>
                <a:cxn ang="0">
                  <a:pos x="224" y="17"/>
                </a:cxn>
                <a:cxn ang="0">
                  <a:pos x="241" y="17"/>
                </a:cxn>
                <a:cxn ang="0">
                  <a:pos x="257" y="17"/>
                </a:cxn>
                <a:cxn ang="0">
                  <a:pos x="274" y="17"/>
                </a:cxn>
                <a:cxn ang="0">
                  <a:pos x="290" y="22"/>
                </a:cxn>
                <a:cxn ang="0">
                  <a:pos x="306" y="22"/>
                </a:cxn>
                <a:cxn ang="0">
                  <a:pos x="323" y="22"/>
                </a:cxn>
                <a:cxn ang="0">
                  <a:pos x="339" y="22"/>
                </a:cxn>
                <a:cxn ang="0">
                  <a:pos x="356" y="22"/>
                </a:cxn>
                <a:cxn ang="0">
                  <a:pos x="372" y="22"/>
                </a:cxn>
                <a:cxn ang="0">
                  <a:pos x="388" y="22"/>
                </a:cxn>
                <a:cxn ang="0">
                  <a:pos x="405" y="22"/>
                </a:cxn>
                <a:cxn ang="0">
                  <a:pos x="421" y="22"/>
                </a:cxn>
                <a:cxn ang="0">
                  <a:pos x="438" y="22"/>
                </a:cxn>
                <a:cxn ang="0">
                  <a:pos x="454" y="28"/>
                </a:cxn>
                <a:cxn ang="0">
                  <a:pos x="470" y="28"/>
                </a:cxn>
                <a:cxn ang="0">
                  <a:pos x="487" y="28"/>
                </a:cxn>
                <a:cxn ang="0">
                  <a:pos x="503" y="28"/>
                </a:cxn>
                <a:cxn ang="0">
                  <a:pos x="520" y="28"/>
                </a:cxn>
                <a:cxn ang="0">
                  <a:pos x="536" y="33"/>
                </a:cxn>
                <a:cxn ang="0">
                  <a:pos x="552" y="33"/>
                </a:cxn>
                <a:cxn ang="0">
                  <a:pos x="569" y="33"/>
                </a:cxn>
                <a:cxn ang="0">
                  <a:pos x="585" y="33"/>
                </a:cxn>
                <a:cxn ang="0">
                  <a:pos x="602" y="33"/>
                </a:cxn>
                <a:cxn ang="0">
                  <a:pos x="618" y="33"/>
                </a:cxn>
                <a:cxn ang="0">
                  <a:pos x="634" y="33"/>
                </a:cxn>
                <a:cxn ang="0">
                  <a:pos x="651" y="33"/>
                </a:cxn>
                <a:cxn ang="0">
                  <a:pos x="667" y="33"/>
                </a:cxn>
                <a:cxn ang="0">
                  <a:pos x="684" y="33"/>
                </a:cxn>
              </a:cxnLst>
              <a:rect l="0" t="0" r="r" b="b"/>
              <a:pathLst>
                <a:path w="695" h="33">
                  <a:moveTo>
                    <a:pt x="0" y="0"/>
                  </a:moveTo>
                  <a:lnTo>
                    <a:pt x="6" y="0"/>
                  </a:lnTo>
                  <a:lnTo>
                    <a:pt x="11" y="6"/>
                  </a:lnTo>
                  <a:lnTo>
                    <a:pt x="17" y="6"/>
                  </a:lnTo>
                  <a:lnTo>
                    <a:pt x="22" y="6"/>
                  </a:lnTo>
                  <a:lnTo>
                    <a:pt x="27" y="6"/>
                  </a:lnTo>
                  <a:lnTo>
                    <a:pt x="33" y="6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9" y="6"/>
                  </a:lnTo>
                  <a:lnTo>
                    <a:pt x="55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1" y="11"/>
                  </a:lnTo>
                  <a:lnTo>
                    <a:pt x="77" y="11"/>
                  </a:lnTo>
                  <a:lnTo>
                    <a:pt x="82" y="11"/>
                  </a:lnTo>
                  <a:lnTo>
                    <a:pt x="88" y="11"/>
                  </a:lnTo>
                  <a:lnTo>
                    <a:pt x="93" y="11"/>
                  </a:lnTo>
                  <a:lnTo>
                    <a:pt x="99" y="11"/>
                  </a:lnTo>
                  <a:lnTo>
                    <a:pt x="104" y="11"/>
                  </a:lnTo>
                  <a:lnTo>
                    <a:pt x="110" y="11"/>
                  </a:lnTo>
                  <a:lnTo>
                    <a:pt x="115" y="11"/>
                  </a:lnTo>
                  <a:lnTo>
                    <a:pt x="120" y="11"/>
                  </a:lnTo>
                  <a:lnTo>
                    <a:pt x="126" y="11"/>
                  </a:lnTo>
                  <a:lnTo>
                    <a:pt x="131" y="11"/>
                  </a:lnTo>
                  <a:lnTo>
                    <a:pt x="137" y="11"/>
                  </a:lnTo>
                  <a:lnTo>
                    <a:pt x="142" y="11"/>
                  </a:lnTo>
                  <a:lnTo>
                    <a:pt x="148" y="17"/>
                  </a:lnTo>
                  <a:lnTo>
                    <a:pt x="153" y="17"/>
                  </a:lnTo>
                  <a:lnTo>
                    <a:pt x="159" y="17"/>
                  </a:lnTo>
                  <a:lnTo>
                    <a:pt x="164" y="17"/>
                  </a:lnTo>
                  <a:lnTo>
                    <a:pt x="170" y="17"/>
                  </a:lnTo>
                  <a:lnTo>
                    <a:pt x="175" y="17"/>
                  </a:lnTo>
                  <a:lnTo>
                    <a:pt x="181" y="17"/>
                  </a:lnTo>
                  <a:lnTo>
                    <a:pt x="186" y="17"/>
                  </a:lnTo>
                  <a:lnTo>
                    <a:pt x="192" y="17"/>
                  </a:lnTo>
                  <a:lnTo>
                    <a:pt x="197" y="17"/>
                  </a:lnTo>
                  <a:lnTo>
                    <a:pt x="202" y="17"/>
                  </a:lnTo>
                  <a:lnTo>
                    <a:pt x="208" y="17"/>
                  </a:lnTo>
                  <a:lnTo>
                    <a:pt x="213" y="17"/>
                  </a:lnTo>
                  <a:lnTo>
                    <a:pt x="219" y="17"/>
                  </a:lnTo>
                  <a:lnTo>
                    <a:pt x="224" y="17"/>
                  </a:lnTo>
                  <a:lnTo>
                    <a:pt x="230" y="17"/>
                  </a:lnTo>
                  <a:lnTo>
                    <a:pt x="235" y="17"/>
                  </a:lnTo>
                  <a:lnTo>
                    <a:pt x="241" y="17"/>
                  </a:lnTo>
                  <a:lnTo>
                    <a:pt x="246" y="17"/>
                  </a:lnTo>
                  <a:lnTo>
                    <a:pt x="252" y="17"/>
                  </a:lnTo>
                  <a:lnTo>
                    <a:pt x="257" y="17"/>
                  </a:lnTo>
                  <a:lnTo>
                    <a:pt x="263" y="17"/>
                  </a:lnTo>
                  <a:lnTo>
                    <a:pt x="268" y="17"/>
                  </a:lnTo>
                  <a:lnTo>
                    <a:pt x="274" y="17"/>
                  </a:lnTo>
                  <a:lnTo>
                    <a:pt x="279" y="22"/>
                  </a:lnTo>
                  <a:lnTo>
                    <a:pt x="284" y="22"/>
                  </a:lnTo>
                  <a:lnTo>
                    <a:pt x="290" y="22"/>
                  </a:lnTo>
                  <a:lnTo>
                    <a:pt x="295" y="22"/>
                  </a:lnTo>
                  <a:lnTo>
                    <a:pt x="301" y="22"/>
                  </a:lnTo>
                  <a:lnTo>
                    <a:pt x="306" y="22"/>
                  </a:lnTo>
                  <a:lnTo>
                    <a:pt x="312" y="22"/>
                  </a:lnTo>
                  <a:lnTo>
                    <a:pt x="317" y="22"/>
                  </a:lnTo>
                  <a:lnTo>
                    <a:pt x="323" y="22"/>
                  </a:lnTo>
                  <a:lnTo>
                    <a:pt x="328" y="22"/>
                  </a:lnTo>
                  <a:lnTo>
                    <a:pt x="334" y="22"/>
                  </a:lnTo>
                  <a:lnTo>
                    <a:pt x="339" y="22"/>
                  </a:lnTo>
                  <a:lnTo>
                    <a:pt x="345" y="22"/>
                  </a:lnTo>
                  <a:lnTo>
                    <a:pt x="350" y="22"/>
                  </a:lnTo>
                  <a:lnTo>
                    <a:pt x="356" y="22"/>
                  </a:lnTo>
                  <a:lnTo>
                    <a:pt x="361" y="22"/>
                  </a:lnTo>
                  <a:lnTo>
                    <a:pt x="366" y="22"/>
                  </a:lnTo>
                  <a:lnTo>
                    <a:pt x="372" y="22"/>
                  </a:lnTo>
                  <a:lnTo>
                    <a:pt x="377" y="22"/>
                  </a:lnTo>
                  <a:lnTo>
                    <a:pt x="383" y="22"/>
                  </a:lnTo>
                  <a:lnTo>
                    <a:pt x="388" y="22"/>
                  </a:lnTo>
                  <a:lnTo>
                    <a:pt x="394" y="22"/>
                  </a:lnTo>
                  <a:lnTo>
                    <a:pt x="399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8"/>
                  </a:lnTo>
                  <a:lnTo>
                    <a:pt x="454" y="28"/>
                  </a:lnTo>
                  <a:lnTo>
                    <a:pt x="459" y="28"/>
                  </a:lnTo>
                  <a:lnTo>
                    <a:pt x="465" y="28"/>
                  </a:lnTo>
                  <a:lnTo>
                    <a:pt x="470" y="28"/>
                  </a:lnTo>
                  <a:lnTo>
                    <a:pt x="476" y="28"/>
                  </a:lnTo>
                  <a:lnTo>
                    <a:pt x="481" y="28"/>
                  </a:lnTo>
                  <a:lnTo>
                    <a:pt x="487" y="28"/>
                  </a:lnTo>
                  <a:lnTo>
                    <a:pt x="492" y="28"/>
                  </a:lnTo>
                  <a:lnTo>
                    <a:pt x="498" y="28"/>
                  </a:lnTo>
                  <a:lnTo>
                    <a:pt x="503" y="28"/>
                  </a:lnTo>
                  <a:lnTo>
                    <a:pt x="509" y="28"/>
                  </a:lnTo>
                  <a:lnTo>
                    <a:pt x="514" y="28"/>
                  </a:lnTo>
                  <a:lnTo>
                    <a:pt x="520" y="28"/>
                  </a:lnTo>
                  <a:lnTo>
                    <a:pt x="525" y="28"/>
                  </a:lnTo>
                  <a:lnTo>
                    <a:pt x="531" y="33"/>
                  </a:lnTo>
                  <a:lnTo>
                    <a:pt x="536" y="33"/>
                  </a:lnTo>
                  <a:lnTo>
                    <a:pt x="541" y="33"/>
                  </a:lnTo>
                  <a:lnTo>
                    <a:pt x="547" y="33"/>
                  </a:lnTo>
                  <a:lnTo>
                    <a:pt x="552" y="33"/>
                  </a:lnTo>
                  <a:lnTo>
                    <a:pt x="558" y="33"/>
                  </a:lnTo>
                  <a:lnTo>
                    <a:pt x="563" y="33"/>
                  </a:lnTo>
                  <a:lnTo>
                    <a:pt x="569" y="33"/>
                  </a:lnTo>
                  <a:lnTo>
                    <a:pt x="574" y="33"/>
                  </a:lnTo>
                  <a:lnTo>
                    <a:pt x="580" y="33"/>
                  </a:lnTo>
                  <a:lnTo>
                    <a:pt x="585" y="33"/>
                  </a:lnTo>
                  <a:lnTo>
                    <a:pt x="591" y="33"/>
                  </a:lnTo>
                  <a:lnTo>
                    <a:pt x="596" y="33"/>
                  </a:lnTo>
                  <a:lnTo>
                    <a:pt x="602" y="33"/>
                  </a:lnTo>
                  <a:lnTo>
                    <a:pt x="607" y="33"/>
                  </a:lnTo>
                  <a:lnTo>
                    <a:pt x="613" y="33"/>
                  </a:lnTo>
                  <a:lnTo>
                    <a:pt x="618" y="33"/>
                  </a:lnTo>
                  <a:lnTo>
                    <a:pt x="623" y="33"/>
                  </a:lnTo>
                  <a:lnTo>
                    <a:pt x="629" y="33"/>
                  </a:lnTo>
                  <a:lnTo>
                    <a:pt x="634" y="33"/>
                  </a:lnTo>
                  <a:lnTo>
                    <a:pt x="640" y="33"/>
                  </a:lnTo>
                  <a:lnTo>
                    <a:pt x="645" y="33"/>
                  </a:lnTo>
                  <a:lnTo>
                    <a:pt x="651" y="33"/>
                  </a:lnTo>
                  <a:lnTo>
                    <a:pt x="656" y="33"/>
                  </a:lnTo>
                  <a:lnTo>
                    <a:pt x="662" y="33"/>
                  </a:lnTo>
                  <a:lnTo>
                    <a:pt x="667" y="33"/>
                  </a:lnTo>
                  <a:lnTo>
                    <a:pt x="673" y="33"/>
                  </a:lnTo>
                  <a:lnTo>
                    <a:pt x="678" y="33"/>
                  </a:lnTo>
                  <a:lnTo>
                    <a:pt x="684" y="33"/>
                  </a:lnTo>
                  <a:lnTo>
                    <a:pt x="689" y="33"/>
                  </a:lnTo>
                  <a:lnTo>
                    <a:pt x="695" y="28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0" name="Freeform 96"/>
            <p:cNvSpPr>
              <a:spLocks/>
            </p:cNvSpPr>
            <p:nvPr/>
          </p:nvSpPr>
          <p:spPr bwMode="auto">
            <a:xfrm>
              <a:off x="5848350" y="4872038"/>
              <a:ext cx="1101725" cy="130175"/>
            </a:xfrm>
            <a:custGeom>
              <a:avLst/>
              <a:gdLst/>
              <a:ahLst/>
              <a:cxnLst>
                <a:cxn ang="0">
                  <a:pos x="11" y="82"/>
                </a:cxn>
                <a:cxn ang="0">
                  <a:pos x="27" y="82"/>
                </a:cxn>
                <a:cxn ang="0">
                  <a:pos x="43" y="82"/>
                </a:cxn>
                <a:cxn ang="0">
                  <a:pos x="60" y="82"/>
                </a:cxn>
                <a:cxn ang="0">
                  <a:pos x="76" y="76"/>
                </a:cxn>
                <a:cxn ang="0">
                  <a:pos x="93" y="76"/>
                </a:cxn>
                <a:cxn ang="0">
                  <a:pos x="109" y="76"/>
                </a:cxn>
                <a:cxn ang="0">
                  <a:pos x="125" y="76"/>
                </a:cxn>
                <a:cxn ang="0">
                  <a:pos x="142" y="76"/>
                </a:cxn>
                <a:cxn ang="0">
                  <a:pos x="158" y="76"/>
                </a:cxn>
                <a:cxn ang="0">
                  <a:pos x="175" y="76"/>
                </a:cxn>
                <a:cxn ang="0">
                  <a:pos x="191" y="76"/>
                </a:cxn>
                <a:cxn ang="0">
                  <a:pos x="207" y="71"/>
                </a:cxn>
                <a:cxn ang="0">
                  <a:pos x="224" y="71"/>
                </a:cxn>
                <a:cxn ang="0">
                  <a:pos x="240" y="71"/>
                </a:cxn>
                <a:cxn ang="0">
                  <a:pos x="257" y="71"/>
                </a:cxn>
                <a:cxn ang="0">
                  <a:pos x="273" y="71"/>
                </a:cxn>
                <a:cxn ang="0">
                  <a:pos x="289" y="71"/>
                </a:cxn>
                <a:cxn ang="0">
                  <a:pos x="306" y="71"/>
                </a:cxn>
                <a:cxn ang="0">
                  <a:pos x="322" y="71"/>
                </a:cxn>
                <a:cxn ang="0">
                  <a:pos x="339" y="65"/>
                </a:cxn>
                <a:cxn ang="0">
                  <a:pos x="355" y="65"/>
                </a:cxn>
                <a:cxn ang="0">
                  <a:pos x="371" y="65"/>
                </a:cxn>
                <a:cxn ang="0">
                  <a:pos x="388" y="65"/>
                </a:cxn>
                <a:cxn ang="0">
                  <a:pos x="404" y="65"/>
                </a:cxn>
                <a:cxn ang="0">
                  <a:pos x="421" y="60"/>
                </a:cxn>
                <a:cxn ang="0">
                  <a:pos x="437" y="60"/>
                </a:cxn>
                <a:cxn ang="0">
                  <a:pos x="453" y="60"/>
                </a:cxn>
                <a:cxn ang="0">
                  <a:pos x="470" y="54"/>
                </a:cxn>
                <a:cxn ang="0">
                  <a:pos x="486" y="54"/>
                </a:cxn>
                <a:cxn ang="0">
                  <a:pos x="503" y="54"/>
                </a:cxn>
                <a:cxn ang="0">
                  <a:pos x="519" y="49"/>
                </a:cxn>
                <a:cxn ang="0">
                  <a:pos x="535" y="49"/>
                </a:cxn>
                <a:cxn ang="0">
                  <a:pos x="552" y="43"/>
                </a:cxn>
                <a:cxn ang="0">
                  <a:pos x="568" y="43"/>
                </a:cxn>
                <a:cxn ang="0">
                  <a:pos x="585" y="38"/>
                </a:cxn>
                <a:cxn ang="0">
                  <a:pos x="601" y="32"/>
                </a:cxn>
                <a:cxn ang="0">
                  <a:pos x="617" y="32"/>
                </a:cxn>
                <a:cxn ang="0">
                  <a:pos x="634" y="27"/>
                </a:cxn>
                <a:cxn ang="0">
                  <a:pos x="650" y="21"/>
                </a:cxn>
                <a:cxn ang="0">
                  <a:pos x="667" y="16"/>
                </a:cxn>
                <a:cxn ang="0">
                  <a:pos x="683" y="5"/>
                </a:cxn>
              </a:cxnLst>
              <a:rect l="0" t="0" r="r" b="b"/>
              <a:pathLst>
                <a:path w="694" h="82">
                  <a:moveTo>
                    <a:pt x="0" y="82"/>
                  </a:moveTo>
                  <a:lnTo>
                    <a:pt x="5" y="82"/>
                  </a:lnTo>
                  <a:lnTo>
                    <a:pt x="11" y="82"/>
                  </a:lnTo>
                  <a:lnTo>
                    <a:pt x="16" y="82"/>
                  </a:lnTo>
                  <a:lnTo>
                    <a:pt x="21" y="82"/>
                  </a:lnTo>
                  <a:lnTo>
                    <a:pt x="27" y="82"/>
                  </a:lnTo>
                  <a:lnTo>
                    <a:pt x="32" y="82"/>
                  </a:lnTo>
                  <a:lnTo>
                    <a:pt x="38" y="82"/>
                  </a:lnTo>
                  <a:lnTo>
                    <a:pt x="43" y="82"/>
                  </a:lnTo>
                  <a:lnTo>
                    <a:pt x="49" y="82"/>
                  </a:lnTo>
                  <a:lnTo>
                    <a:pt x="54" y="82"/>
                  </a:lnTo>
                  <a:lnTo>
                    <a:pt x="60" y="82"/>
                  </a:lnTo>
                  <a:lnTo>
                    <a:pt x="65" y="82"/>
                  </a:lnTo>
                  <a:lnTo>
                    <a:pt x="71" y="82"/>
                  </a:lnTo>
                  <a:lnTo>
                    <a:pt x="76" y="76"/>
                  </a:lnTo>
                  <a:lnTo>
                    <a:pt x="82" y="76"/>
                  </a:lnTo>
                  <a:lnTo>
                    <a:pt x="87" y="76"/>
                  </a:lnTo>
                  <a:lnTo>
                    <a:pt x="93" y="76"/>
                  </a:lnTo>
                  <a:lnTo>
                    <a:pt x="98" y="76"/>
                  </a:lnTo>
                  <a:lnTo>
                    <a:pt x="103" y="76"/>
                  </a:lnTo>
                  <a:lnTo>
                    <a:pt x="109" y="76"/>
                  </a:lnTo>
                  <a:lnTo>
                    <a:pt x="114" y="76"/>
                  </a:lnTo>
                  <a:lnTo>
                    <a:pt x="120" y="76"/>
                  </a:lnTo>
                  <a:lnTo>
                    <a:pt x="125" y="76"/>
                  </a:lnTo>
                  <a:lnTo>
                    <a:pt x="131" y="76"/>
                  </a:lnTo>
                  <a:lnTo>
                    <a:pt x="136" y="76"/>
                  </a:lnTo>
                  <a:lnTo>
                    <a:pt x="142" y="76"/>
                  </a:lnTo>
                  <a:lnTo>
                    <a:pt x="147" y="76"/>
                  </a:lnTo>
                  <a:lnTo>
                    <a:pt x="153" y="76"/>
                  </a:lnTo>
                  <a:lnTo>
                    <a:pt x="158" y="76"/>
                  </a:lnTo>
                  <a:lnTo>
                    <a:pt x="164" y="76"/>
                  </a:lnTo>
                  <a:lnTo>
                    <a:pt x="169" y="76"/>
                  </a:lnTo>
                  <a:lnTo>
                    <a:pt x="175" y="76"/>
                  </a:lnTo>
                  <a:lnTo>
                    <a:pt x="180" y="76"/>
                  </a:lnTo>
                  <a:lnTo>
                    <a:pt x="185" y="76"/>
                  </a:lnTo>
                  <a:lnTo>
                    <a:pt x="191" y="76"/>
                  </a:lnTo>
                  <a:lnTo>
                    <a:pt x="196" y="76"/>
                  </a:lnTo>
                  <a:lnTo>
                    <a:pt x="202" y="76"/>
                  </a:lnTo>
                  <a:lnTo>
                    <a:pt x="207" y="71"/>
                  </a:lnTo>
                  <a:lnTo>
                    <a:pt x="213" y="71"/>
                  </a:lnTo>
                  <a:lnTo>
                    <a:pt x="218" y="71"/>
                  </a:lnTo>
                  <a:lnTo>
                    <a:pt x="224" y="71"/>
                  </a:lnTo>
                  <a:lnTo>
                    <a:pt x="229" y="71"/>
                  </a:lnTo>
                  <a:lnTo>
                    <a:pt x="235" y="71"/>
                  </a:lnTo>
                  <a:lnTo>
                    <a:pt x="240" y="71"/>
                  </a:lnTo>
                  <a:lnTo>
                    <a:pt x="246" y="71"/>
                  </a:lnTo>
                  <a:lnTo>
                    <a:pt x="251" y="71"/>
                  </a:lnTo>
                  <a:lnTo>
                    <a:pt x="257" y="71"/>
                  </a:lnTo>
                  <a:lnTo>
                    <a:pt x="262" y="71"/>
                  </a:lnTo>
                  <a:lnTo>
                    <a:pt x="267" y="71"/>
                  </a:lnTo>
                  <a:lnTo>
                    <a:pt x="273" y="71"/>
                  </a:lnTo>
                  <a:lnTo>
                    <a:pt x="278" y="71"/>
                  </a:lnTo>
                  <a:lnTo>
                    <a:pt x="284" y="71"/>
                  </a:lnTo>
                  <a:lnTo>
                    <a:pt x="289" y="71"/>
                  </a:lnTo>
                  <a:lnTo>
                    <a:pt x="295" y="71"/>
                  </a:lnTo>
                  <a:lnTo>
                    <a:pt x="300" y="71"/>
                  </a:lnTo>
                  <a:lnTo>
                    <a:pt x="306" y="71"/>
                  </a:lnTo>
                  <a:lnTo>
                    <a:pt x="311" y="71"/>
                  </a:lnTo>
                  <a:lnTo>
                    <a:pt x="317" y="71"/>
                  </a:lnTo>
                  <a:lnTo>
                    <a:pt x="322" y="71"/>
                  </a:lnTo>
                  <a:lnTo>
                    <a:pt x="328" y="71"/>
                  </a:lnTo>
                  <a:lnTo>
                    <a:pt x="333" y="65"/>
                  </a:lnTo>
                  <a:lnTo>
                    <a:pt x="339" y="65"/>
                  </a:lnTo>
                  <a:lnTo>
                    <a:pt x="344" y="65"/>
                  </a:lnTo>
                  <a:lnTo>
                    <a:pt x="350" y="65"/>
                  </a:lnTo>
                  <a:lnTo>
                    <a:pt x="355" y="65"/>
                  </a:lnTo>
                  <a:lnTo>
                    <a:pt x="360" y="65"/>
                  </a:lnTo>
                  <a:lnTo>
                    <a:pt x="366" y="65"/>
                  </a:lnTo>
                  <a:lnTo>
                    <a:pt x="371" y="65"/>
                  </a:lnTo>
                  <a:lnTo>
                    <a:pt x="377" y="65"/>
                  </a:lnTo>
                  <a:lnTo>
                    <a:pt x="382" y="65"/>
                  </a:lnTo>
                  <a:lnTo>
                    <a:pt x="388" y="65"/>
                  </a:lnTo>
                  <a:lnTo>
                    <a:pt x="393" y="65"/>
                  </a:lnTo>
                  <a:lnTo>
                    <a:pt x="399" y="65"/>
                  </a:lnTo>
                  <a:lnTo>
                    <a:pt x="404" y="65"/>
                  </a:lnTo>
                  <a:lnTo>
                    <a:pt x="410" y="60"/>
                  </a:lnTo>
                  <a:lnTo>
                    <a:pt x="415" y="60"/>
                  </a:lnTo>
                  <a:lnTo>
                    <a:pt x="421" y="60"/>
                  </a:lnTo>
                  <a:lnTo>
                    <a:pt x="426" y="60"/>
                  </a:lnTo>
                  <a:lnTo>
                    <a:pt x="432" y="60"/>
                  </a:lnTo>
                  <a:lnTo>
                    <a:pt x="437" y="60"/>
                  </a:lnTo>
                  <a:lnTo>
                    <a:pt x="442" y="60"/>
                  </a:lnTo>
                  <a:lnTo>
                    <a:pt x="448" y="60"/>
                  </a:lnTo>
                  <a:lnTo>
                    <a:pt x="453" y="60"/>
                  </a:lnTo>
                  <a:lnTo>
                    <a:pt x="459" y="60"/>
                  </a:lnTo>
                  <a:lnTo>
                    <a:pt x="464" y="60"/>
                  </a:lnTo>
                  <a:lnTo>
                    <a:pt x="470" y="54"/>
                  </a:lnTo>
                  <a:lnTo>
                    <a:pt x="475" y="54"/>
                  </a:lnTo>
                  <a:lnTo>
                    <a:pt x="481" y="54"/>
                  </a:lnTo>
                  <a:lnTo>
                    <a:pt x="486" y="54"/>
                  </a:lnTo>
                  <a:lnTo>
                    <a:pt x="492" y="54"/>
                  </a:lnTo>
                  <a:lnTo>
                    <a:pt x="497" y="54"/>
                  </a:lnTo>
                  <a:lnTo>
                    <a:pt x="503" y="54"/>
                  </a:lnTo>
                  <a:lnTo>
                    <a:pt x="508" y="54"/>
                  </a:lnTo>
                  <a:lnTo>
                    <a:pt x="514" y="49"/>
                  </a:lnTo>
                  <a:lnTo>
                    <a:pt x="519" y="49"/>
                  </a:lnTo>
                  <a:lnTo>
                    <a:pt x="524" y="49"/>
                  </a:lnTo>
                  <a:lnTo>
                    <a:pt x="530" y="49"/>
                  </a:lnTo>
                  <a:lnTo>
                    <a:pt x="535" y="49"/>
                  </a:lnTo>
                  <a:lnTo>
                    <a:pt x="541" y="49"/>
                  </a:lnTo>
                  <a:lnTo>
                    <a:pt x="546" y="49"/>
                  </a:lnTo>
                  <a:lnTo>
                    <a:pt x="552" y="43"/>
                  </a:lnTo>
                  <a:lnTo>
                    <a:pt x="557" y="43"/>
                  </a:lnTo>
                  <a:lnTo>
                    <a:pt x="563" y="43"/>
                  </a:lnTo>
                  <a:lnTo>
                    <a:pt x="568" y="43"/>
                  </a:lnTo>
                  <a:lnTo>
                    <a:pt x="574" y="43"/>
                  </a:lnTo>
                  <a:lnTo>
                    <a:pt x="579" y="38"/>
                  </a:lnTo>
                  <a:lnTo>
                    <a:pt x="585" y="38"/>
                  </a:lnTo>
                  <a:lnTo>
                    <a:pt x="590" y="38"/>
                  </a:lnTo>
                  <a:lnTo>
                    <a:pt x="596" y="38"/>
                  </a:lnTo>
                  <a:lnTo>
                    <a:pt x="601" y="32"/>
                  </a:lnTo>
                  <a:lnTo>
                    <a:pt x="607" y="32"/>
                  </a:lnTo>
                  <a:lnTo>
                    <a:pt x="612" y="32"/>
                  </a:lnTo>
                  <a:lnTo>
                    <a:pt x="617" y="32"/>
                  </a:lnTo>
                  <a:lnTo>
                    <a:pt x="623" y="27"/>
                  </a:lnTo>
                  <a:lnTo>
                    <a:pt x="628" y="27"/>
                  </a:lnTo>
                  <a:lnTo>
                    <a:pt x="634" y="27"/>
                  </a:lnTo>
                  <a:lnTo>
                    <a:pt x="639" y="21"/>
                  </a:lnTo>
                  <a:lnTo>
                    <a:pt x="645" y="21"/>
                  </a:lnTo>
                  <a:lnTo>
                    <a:pt x="650" y="21"/>
                  </a:lnTo>
                  <a:lnTo>
                    <a:pt x="656" y="16"/>
                  </a:lnTo>
                  <a:lnTo>
                    <a:pt x="661" y="16"/>
                  </a:lnTo>
                  <a:lnTo>
                    <a:pt x="667" y="16"/>
                  </a:lnTo>
                  <a:lnTo>
                    <a:pt x="672" y="10"/>
                  </a:lnTo>
                  <a:lnTo>
                    <a:pt x="678" y="10"/>
                  </a:lnTo>
                  <a:lnTo>
                    <a:pt x="683" y="5"/>
                  </a:lnTo>
                  <a:lnTo>
                    <a:pt x="689" y="5"/>
                  </a:lnTo>
                  <a:lnTo>
                    <a:pt x="694" y="0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1" name="Freeform 97"/>
            <p:cNvSpPr>
              <a:spLocks/>
            </p:cNvSpPr>
            <p:nvPr/>
          </p:nvSpPr>
          <p:spPr bwMode="auto">
            <a:xfrm>
              <a:off x="6950075" y="3638551"/>
              <a:ext cx="755650" cy="1233488"/>
            </a:xfrm>
            <a:custGeom>
              <a:avLst/>
              <a:gdLst/>
              <a:ahLst/>
              <a:cxnLst>
                <a:cxn ang="0">
                  <a:pos x="11" y="771"/>
                </a:cxn>
                <a:cxn ang="0">
                  <a:pos x="27" y="760"/>
                </a:cxn>
                <a:cxn ang="0">
                  <a:pos x="44" y="749"/>
                </a:cxn>
                <a:cxn ang="0">
                  <a:pos x="66" y="733"/>
                </a:cxn>
                <a:cxn ang="0">
                  <a:pos x="71" y="727"/>
                </a:cxn>
                <a:cxn ang="0">
                  <a:pos x="87" y="705"/>
                </a:cxn>
                <a:cxn ang="0">
                  <a:pos x="104" y="684"/>
                </a:cxn>
                <a:cxn ang="0">
                  <a:pos x="115" y="667"/>
                </a:cxn>
                <a:cxn ang="0">
                  <a:pos x="126" y="651"/>
                </a:cxn>
                <a:cxn ang="0">
                  <a:pos x="137" y="629"/>
                </a:cxn>
                <a:cxn ang="0">
                  <a:pos x="142" y="607"/>
                </a:cxn>
                <a:cxn ang="0">
                  <a:pos x="153" y="585"/>
                </a:cxn>
                <a:cxn ang="0">
                  <a:pos x="159" y="558"/>
                </a:cxn>
                <a:cxn ang="0">
                  <a:pos x="169" y="536"/>
                </a:cxn>
                <a:cxn ang="0">
                  <a:pos x="175" y="503"/>
                </a:cxn>
                <a:cxn ang="0">
                  <a:pos x="186" y="476"/>
                </a:cxn>
                <a:cxn ang="0">
                  <a:pos x="191" y="432"/>
                </a:cxn>
                <a:cxn ang="0">
                  <a:pos x="202" y="399"/>
                </a:cxn>
                <a:cxn ang="0">
                  <a:pos x="208" y="350"/>
                </a:cxn>
                <a:cxn ang="0">
                  <a:pos x="219" y="312"/>
                </a:cxn>
                <a:cxn ang="0">
                  <a:pos x="224" y="262"/>
                </a:cxn>
                <a:cxn ang="0">
                  <a:pos x="235" y="219"/>
                </a:cxn>
                <a:cxn ang="0">
                  <a:pos x="241" y="169"/>
                </a:cxn>
                <a:cxn ang="0">
                  <a:pos x="252" y="131"/>
                </a:cxn>
                <a:cxn ang="0">
                  <a:pos x="257" y="87"/>
                </a:cxn>
                <a:cxn ang="0">
                  <a:pos x="268" y="60"/>
                </a:cxn>
                <a:cxn ang="0">
                  <a:pos x="273" y="33"/>
                </a:cxn>
                <a:cxn ang="0">
                  <a:pos x="284" y="11"/>
                </a:cxn>
                <a:cxn ang="0">
                  <a:pos x="301" y="0"/>
                </a:cxn>
                <a:cxn ang="0">
                  <a:pos x="317" y="5"/>
                </a:cxn>
                <a:cxn ang="0">
                  <a:pos x="328" y="22"/>
                </a:cxn>
                <a:cxn ang="0">
                  <a:pos x="344" y="38"/>
                </a:cxn>
                <a:cxn ang="0">
                  <a:pos x="361" y="66"/>
                </a:cxn>
                <a:cxn ang="0">
                  <a:pos x="372" y="93"/>
                </a:cxn>
                <a:cxn ang="0">
                  <a:pos x="383" y="115"/>
                </a:cxn>
                <a:cxn ang="0">
                  <a:pos x="394" y="137"/>
                </a:cxn>
                <a:cxn ang="0">
                  <a:pos x="405" y="153"/>
                </a:cxn>
                <a:cxn ang="0">
                  <a:pos x="410" y="169"/>
                </a:cxn>
                <a:cxn ang="0">
                  <a:pos x="421" y="191"/>
                </a:cxn>
                <a:cxn ang="0">
                  <a:pos x="437" y="219"/>
                </a:cxn>
                <a:cxn ang="0">
                  <a:pos x="454" y="246"/>
                </a:cxn>
                <a:cxn ang="0">
                  <a:pos x="470" y="262"/>
                </a:cxn>
              </a:cxnLst>
              <a:rect l="0" t="0" r="r" b="b"/>
              <a:pathLst>
                <a:path w="476" h="777">
                  <a:moveTo>
                    <a:pt x="0" y="777"/>
                  </a:moveTo>
                  <a:lnTo>
                    <a:pt x="5" y="777"/>
                  </a:lnTo>
                  <a:lnTo>
                    <a:pt x="11" y="771"/>
                  </a:lnTo>
                  <a:lnTo>
                    <a:pt x="16" y="771"/>
                  </a:lnTo>
                  <a:lnTo>
                    <a:pt x="22" y="766"/>
                  </a:lnTo>
                  <a:lnTo>
                    <a:pt x="27" y="760"/>
                  </a:lnTo>
                  <a:lnTo>
                    <a:pt x="33" y="760"/>
                  </a:lnTo>
                  <a:lnTo>
                    <a:pt x="38" y="755"/>
                  </a:lnTo>
                  <a:lnTo>
                    <a:pt x="44" y="749"/>
                  </a:lnTo>
                  <a:lnTo>
                    <a:pt x="49" y="744"/>
                  </a:lnTo>
                  <a:lnTo>
                    <a:pt x="55" y="744"/>
                  </a:lnTo>
                  <a:lnTo>
                    <a:pt x="66" y="733"/>
                  </a:lnTo>
                  <a:lnTo>
                    <a:pt x="60" y="733"/>
                  </a:lnTo>
                  <a:lnTo>
                    <a:pt x="66" y="733"/>
                  </a:lnTo>
                  <a:lnTo>
                    <a:pt x="71" y="727"/>
                  </a:lnTo>
                  <a:lnTo>
                    <a:pt x="82" y="716"/>
                  </a:lnTo>
                  <a:lnTo>
                    <a:pt x="82" y="711"/>
                  </a:lnTo>
                  <a:lnTo>
                    <a:pt x="87" y="705"/>
                  </a:lnTo>
                  <a:lnTo>
                    <a:pt x="93" y="700"/>
                  </a:lnTo>
                  <a:lnTo>
                    <a:pt x="104" y="689"/>
                  </a:lnTo>
                  <a:lnTo>
                    <a:pt x="104" y="684"/>
                  </a:lnTo>
                  <a:lnTo>
                    <a:pt x="109" y="678"/>
                  </a:lnTo>
                  <a:lnTo>
                    <a:pt x="109" y="673"/>
                  </a:lnTo>
                  <a:lnTo>
                    <a:pt x="115" y="667"/>
                  </a:lnTo>
                  <a:lnTo>
                    <a:pt x="120" y="662"/>
                  </a:lnTo>
                  <a:lnTo>
                    <a:pt x="120" y="656"/>
                  </a:lnTo>
                  <a:lnTo>
                    <a:pt x="126" y="651"/>
                  </a:lnTo>
                  <a:lnTo>
                    <a:pt x="126" y="640"/>
                  </a:lnTo>
                  <a:lnTo>
                    <a:pt x="131" y="634"/>
                  </a:lnTo>
                  <a:lnTo>
                    <a:pt x="137" y="629"/>
                  </a:lnTo>
                  <a:lnTo>
                    <a:pt x="137" y="623"/>
                  </a:lnTo>
                  <a:lnTo>
                    <a:pt x="142" y="618"/>
                  </a:lnTo>
                  <a:lnTo>
                    <a:pt x="142" y="607"/>
                  </a:lnTo>
                  <a:lnTo>
                    <a:pt x="148" y="596"/>
                  </a:lnTo>
                  <a:lnTo>
                    <a:pt x="148" y="591"/>
                  </a:lnTo>
                  <a:lnTo>
                    <a:pt x="153" y="585"/>
                  </a:lnTo>
                  <a:lnTo>
                    <a:pt x="153" y="574"/>
                  </a:lnTo>
                  <a:lnTo>
                    <a:pt x="159" y="563"/>
                  </a:lnTo>
                  <a:lnTo>
                    <a:pt x="159" y="558"/>
                  </a:lnTo>
                  <a:lnTo>
                    <a:pt x="164" y="552"/>
                  </a:lnTo>
                  <a:lnTo>
                    <a:pt x="164" y="541"/>
                  </a:lnTo>
                  <a:lnTo>
                    <a:pt x="169" y="536"/>
                  </a:lnTo>
                  <a:lnTo>
                    <a:pt x="169" y="519"/>
                  </a:lnTo>
                  <a:lnTo>
                    <a:pt x="175" y="509"/>
                  </a:lnTo>
                  <a:lnTo>
                    <a:pt x="175" y="503"/>
                  </a:lnTo>
                  <a:lnTo>
                    <a:pt x="180" y="492"/>
                  </a:lnTo>
                  <a:lnTo>
                    <a:pt x="180" y="481"/>
                  </a:lnTo>
                  <a:lnTo>
                    <a:pt x="186" y="476"/>
                  </a:lnTo>
                  <a:lnTo>
                    <a:pt x="186" y="454"/>
                  </a:lnTo>
                  <a:lnTo>
                    <a:pt x="191" y="443"/>
                  </a:lnTo>
                  <a:lnTo>
                    <a:pt x="191" y="432"/>
                  </a:lnTo>
                  <a:lnTo>
                    <a:pt x="197" y="421"/>
                  </a:lnTo>
                  <a:lnTo>
                    <a:pt x="197" y="410"/>
                  </a:lnTo>
                  <a:lnTo>
                    <a:pt x="202" y="399"/>
                  </a:lnTo>
                  <a:lnTo>
                    <a:pt x="202" y="377"/>
                  </a:lnTo>
                  <a:lnTo>
                    <a:pt x="208" y="361"/>
                  </a:lnTo>
                  <a:lnTo>
                    <a:pt x="208" y="350"/>
                  </a:lnTo>
                  <a:lnTo>
                    <a:pt x="213" y="339"/>
                  </a:lnTo>
                  <a:lnTo>
                    <a:pt x="213" y="328"/>
                  </a:lnTo>
                  <a:lnTo>
                    <a:pt x="219" y="312"/>
                  </a:lnTo>
                  <a:lnTo>
                    <a:pt x="219" y="284"/>
                  </a:lnTo>
                  <a:lnTo>
                    <a:pt x="224" y="273"/>
                  </a:lnTo>
                  <a:lnTo>
                    <a:pt x="224" y="262"/>
                  </a:lnTo>
                  <a:lnTo>
                    <a:pt x="230" y="246"/>
                  </a:lnTo>
                  <a:lnTo>
                    <a:pt x="230" y="235"/>
                  </a:lnTo>
                  <a:lnTo>
                    <a:pt x="235" y="219"/>
                  </a:lnTo>
                  <a:lnTo>
                    <a:pt x="235" y="197"/>
                  </a:lnTo>
                  <a:lnTo>
                    <a:pt x="241" y="180"/>
                  </a:lnTo>
                  <a:lnTo>
                    <a:pt x="241" y="169"/>
                  </a:lnTo>
                  <a:lnTo>
                    <a:pt x="246" y="159"/>
                  </a:lnTo>
                  <a:lnTo>
                    <a:pt x="246" y="142"/>
                  </a:lnTo>
                  <a:lnTo>
                    <a:pt x="252" y="131"/>
                  </a:lnTo>
                  <a:lnTo>
                    <a:pt x="252" y="109"/>
                  </a:lnTo>
                  <a:lnTo>
                    <a:pt x="257" y="98"/>
                  </a:lnTo>
                  <a:lnTo>
                    <a:pt x="257" y="87"/>
                  </a:lnTo>
                  <a:lnTo>
                    <a:pt x="262" y="82"/>
                  </a:lnTo>
                  <a:lnTo>
                    <a:pt x="262" y="71"/>
                  </a:lnTo>
                  <a:lnTo>
                    <a:pt x="268" y="60"/>
                  </a:lnTo>
                  <a:lnTo>
                    <a:pt x="268" y="49"/>
                  </a:lnTo>
                  <a:lnTo>
                    <a:pt x="273" y="38"/>
                  </a:lnTo>
                  <a:lnTo>
                    <a:pt x="273" y="33"/>
                  </a:lnTo>
                  <a:lnTo>
                    <a:pt x="279" y="27"/>
                  </a:lnTo>
                  <a:lnTo>
                    <a:pt x="279" y="16"/>
                  </a:lnTo>
                  <a:lnTo>
                    <a:pt x="284" y="11"/>
                  </a:lnTo>
                  <a:lnTo>
                    <a:pt x="290" y="5"/>
                  </a:lnTo>
                  <a:lnTo>
                    <a:pt x="295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2" y="5"/>
                  </a:lnTo>
                  <a:lnTo>
                    <a:pt x="317" y="5"/>
                  </a:lnTo>
                  <a:lnTo>
                    <a:pt x="323" y="11"/>
                  </a:lnTo>
                  <a:lnTo>
                    <a:pt x="328" y="16"/>
                  </a:lnTo>
                  <a:lnTo>
                    <a:pt x="328" y="22"/>
                  </a:lnTo>
                  <a:lnTo>
                    <a:pt x="334" y="27"/>
                  </a:lnTo>
                  <a:lnTo>
                    <a:pt x="339" y="33"/>
                  </a:lnTo>
                  <a:lnTo>
                    <a:pt x="344" y="38"/>
                  </a:lnTo>
                  <a:lnTo>
                    <a:pt x="344" y="49"/>
                  </a:lnTo>
                  <a:lnTo>
                    <a:pt x="350" y="55"/>
                  </a:lnTo>
                  <a:lnTo>
                    <a:pt x="361" y="66"/>
                  </a:lnTo>
                  <a:lnTo>
                    <a:pt x="361" y="76"/>
                  </a:lnTo>
                  <a:lnTo>
                    <a:pt x="372" y="87"/>
                  </a:lnTo>
                  <a:lnTo>
                    <a:pt x="372" y="93"/>
                  </a:lnTo>
                  <a:lnTo>
                    <a:pt x="377" y="98"/>
                  </a:lnTo>
                  <a:lnTo>
                    <a:pt x="377" y="109"/>
                  </a:lnTo>
                  <a:lnTo>
                    <a:pt x="383" y="115"/>
                  </a:lnTo>
                  <a:lnTo>
                    <a:pt x="388" y="120"/>
                  </a:lnTo>
                  <a:lnTo>
                    <a:pt x="388" y="131"/>
                  </a:lnTo>
                  <a:lnTo>
                    <a:pt x="394" y="137"/>
                  </a:lnTo>
                  <a:lnTo>
                    <a:pt x="399" y="142"/>
                  </a:lnTo>
                  <a:lnTo>
                    <a:pt x="399" y="148"/>
                  </a:lnTo>
                  <a:lnTo>
                    <a:pt x="405" y="153"/>
                  </a:lnTo>
                  <a:lnTo>
                    <a:pt x="405" y="159"/>
                  </a:lnTo>
                  <a:lnTo>
                    <a:pt x="410" y="164"/>
                  </a:lnTo>
                  <a:lnTo>
                    <a:pt x="410" y="169"/>
                  </a:lnTo>
                  <a:lnTo>
                    <a:pt x="416" y="175"/>
                  </a:lnTo>
                  <a:lnTo>
                    <a:pt x="421" y="180"/>
                  </a:lnTo>
                  <a:lnTo>
                    <a:pt x="421" y="191"/>
                  </a:lnTo>
                  <a:lnTo>
                    <a:pt x="426" y="197"/>
                  </a:lnTo>
                  <a:lnTo>
                    <a:pt x="437" y="208"/>
                  </a:lnTo>
                  <a:lnTo>
                    <a:pt x="437" y="219"/>
                  </a:lnTo>
                  <a:lnTo>
                    <a:pt x="443" y="224"/>
                  </a:lnTo>
                  <a:lnTo>
                    <a:pt x="454" y="235"/>
                  </a:lnTo>
                  <a:lnTo>
                    <a:pt x="454" y="246"/>
                  </a:lnTo>
                  <a:lnTo>
                    <a:pt x="459" y="251"/>
                  </a:lnTo>
                  <a:lnTo>
                    <a:pt x="465" y="257"/>
                  </a:lnTo>
                  <a:lnTo>
                    <a:pt x="470" y="262"/>
                  </a:lnTo>
                  <a:lnTo>
                    <a:pt x="470" y="273"/>
                  </a:lnTo>
                  <a:lnTo>
                    <a:pt x="476" y="279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2" name="Freeform 98"/>
            <p:cNvSpPr>
              <a:spLocks/>
            </p:cNvSpPr>
            <p:nvPr/>
          </p:nvSpPr>
          <p:spPr bwMode="auto">
            <a:xfrm>
              <a:off x="7705725" y="4081463"/>
              <a:ext cx="815975" cy="876300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16"/>
                </a:cxn>
                <a:cxn ang="0">
                  <a:pos x="22" y="33"/>
                </a:cxn>
                <a:cxn ang="0">
                  <a:pos x="27" y="44"/>
                </a:cxn>
                <a:cxn ang="0">
                  <a:pos x="38" y="65"/>
                </a:cxn>
                <a:cxn ang="0">
                  <a:pos x="54" y="82"/>
                </a:cxn>
                <a:cxn ang="0">
                  <a:pos x="60" y="98"/>
                </a:cxn>
                <a:cxn ang="0">
                  <a:pos x="65" y="109"/>
                </a:cxn>
                <a:cxn ang="0">
                  <a:pos x="71" y="120"/>
                </a:cxn>
                <a:cxn ang="0">
                  <a:pos x="82" y="137"/>
                </a:cxn>
                <a:cxn ang="0">
                  <a:pos x="87" y="153"/>
                </a:cxn>
                <a:cxn ang="0">
                  <a:pos x="98" y="169"/>
                </a:cxn>
                <a:cxn ang="0">
                  <a:pos x="104" y="186"/>
                </a:cxn>
                <a:cxn ang="0">
                  <a:pos x="109" y="197"/>
                </a:cxn>
                <a:cxn ang="0">
                  <a:pos x="115" y="208"/>
                </a:cxn>
                <a:cxn ang="0">
                  <a:pos x="120" y="224"/>
                </a:cxn>
                <a:cxn ang="0">
                  <a:pos x="125" y="235"/>
                </a:cxn>
                <a:cxn ang="0">
                  <a:pos x="131" y="246"/>
                </a:cxn>
                <a:cxn ang="0">
                  <a:pos x="136" y="262"/>
                </a:cxn>
                <a:cxn ang="0">
                  <a:pos x="142" y="273"/>
                </a:cxn>
                <a:cxn ang="0">
                  <a:pos x="147" y="290"/>
                </a:cxn>
                <a:cxn ang="0">
                  <a:pos x="153" y="301"/>
                </a:cxn>
                <a:cxn ang="0">
                  <a:pos x="158" y="312"/>
                </a:cxn>
                <a:cxn ang="0">
                  <a:pos x="164" y="328"/>
                </a:cxn>
                <a:cxn ang="0">
                  <a:pos x="169" y="339"/>
                </a:cxn>
                <a:cxn ang="0">
                  <a:pos x="175" y="350"/>
                </a:cxn>
                <a:cxn ang="0">
                  <a:pos x="180" y="361"/>
                </a:cxn>
                <a:cxn ang="0">
                  <a:pos x="186" y="372"/>
                </a:cxn>
                <a:cxn ang="0">
                  <a:pos x="197" y="394"/>
                </a:cxn>
                <a:cxn ang="0">
                  <a:pos x="207" y="405"/>
                </a:cxn>
                <a:cxn ang="0">
                  <a:pos x="218" y="421"/>
                </a:cxn>
                <a:cxn ang="0">
                  <a:pos x="224" y="432"/>
                </a:cxn>
                <a:cxn ang="0">
                  <a:pos x="235" y="448"/>
                </a:cxn>
                <a:cxn ang="0">
                  <a:pos x="246" y="459"/>
                </a:cxn>
                <a:cxn ang="0">
                  <a:pos x="257" y="470"/>
                </a:cxn>
                <a:cxn ang="0">
                  <a:pos x="268" y="476"/>
                </a:cxn>
                <a:cxn ang="0">
                  <a:pos x="279" y="487"/>
                </a:cxn>
                <a:cxn ang="0">
                  <a:pos x="289" y="492"/>
                </a:cxn>
                <a:cxn ang="0">
                  <a:pos x="300" y="498"/>
                </a:cxn>
                <a:cxn ang="0">
                  <a:pos x="311" y="508"/>
                </a:cxn>
                <a:cxn ang="0">
                  <a:pos x="322" y="514"/>
                </a:cxn>
                <a:cxn ang="0">
                  <a:pos x="333" y="514"/>
                </a:cxn>
                <a:cxn ang="0">
                  <a:pos x="344" y="519"/>
                </a:cxn>
                <a:cxn ang="0">
                  <a:pos x="355" y="525"/>
                </a:cxn>
                <a:cxn ang="0">
                  <a:pos x="366" y="525"/>
                </a:cxn>
                <a:cxn ang="0">
                  <a:pos x="377" y="530"/>
                </a:cxn>
                <a:cxn ang="0">
                  <a:pos x="388" y="536"/>
                </a:cxn>
                <a:cxn ang="0">
                  <a:pos x="399" y="536"/>
                </a:cxn>
                <a:cxn ang="0">
                  <a:pos x="410" y="536"/>
                </a:cxn>
                <a:cxn ang="0">
                  <a:pos x="421" y="541"/>
                </a:cxn>
                <a:cxn ang="0">
                  <a:pos x="432" y="541"/>
                </a:cxn>
                <a:cxn ang="0">
                  <a:pos x="443" y="547"/>
                </a:cxn>
                <a:cxn ang="0">
                  <a:pos x="454" y="547"/>
                </a:cxn>
                <a:cxn ang="0">
                  <a:pos x="464" y="547"/>
                </a:cxn>
                <a:cxn ang="0">
                  <a:pos x="475" y="552"/>
                </a:cxn>
                <a:cxn ang="0">
                  <a:pos x="486" y="552"/>
                </a:cxn>
                <a:cxn ang="0">
                  <a:pos x="497" y="552"/>
                </a:cxn>
                <a:cxn ang="0">
                  <a:pos x="508" y="552"/>
                </a:cxn>
              </a:cxnLst>
              <a:rect l="0" t="0" r="r" b="b"/>
              <a:pathLst>
                <a:path w="514" h="552">
                  <a:moveTo>
                    <a:pt x="0" y="0"/>
                  </a:moveTo>
                  <a:lnTo>
                    <a:pt x="5" y="5"/>
                  </a:lnTo>
                  <a:lnTo>
                    <a:pt x="11" y="11"/>
                  </a:lnTo>
                  <a:lnTo>
                    <a:pt x="11" y="16"/>
                  </a:lnTo>
                  <a:lnTo>
                    <a:pt x="22" y="27"/>
                  </a:lnTo>
                  <a:lnTo>
                    <a:pt x="22" y="33"/>
                  </a:lnTo>
                  <a:lnTo>
                    <a:pt x="27" y="38"/>
                  </a:lnTo>
                  <a:lnTo>
                    <a:pt x="27" y="44"/>
                  </a:lnTo>
                  <a:lnTo>
                    <a:pt x="38" y="55"/>
                  </a:lnTo>
                  <a:lnTo>
                    <a:pt x="38" y="65"/>
                  </a:lnTo>
                  <a:lnTo>
                    <a:pt x="43" y="71"/>
                  </a:lnTo>
                  <a:lnTo>
                    <a:pt x="54" y="82"/>
                  </a:lnTo>
                  <a:lnTo>
                    <a:pt x="54" y="93"/>
                  </a:lnTo>
                  <a:lnTo>
                    <a:pt x="60" y="98"/>
                  </a:lnTo>
                  <a:lnTo>
                    <a:pt x="65" y="104"/>
                  </a:lnTo>
                  <a:lnTo>
                    <a:pt x="65" y="109"/>
                  </a:lnTo>
                  <a:lnTo>
                    <a:pt x="71" y="115"/>
                  </a:lnTo>
                  <a:lnTo>
                    <a:pt x="71" y="120"/>
                  </a:lnTo>
                  <a:lnTo>
                    <a:pt x="82" y="131"/>
                  </a:lnTo>
                  <a:lnTo>
                    <a:pt x="82" y="137"/>
                  </a:lnTo>
                  <a:lnTo>
                    <a:pt x="87" y="142"/>
                  </a:lnTo>
                  <a:lnTo>
                    <a:pt x="87" y="153"/>
                  </a:lnTo>
                  <a:lnTo>
                    <a:pt x="98" y="164"/>
                  </a:lnTo>
                  <a:lnTo>
                    <a:pt x="98" y="169"/>
                  </a:lnTo>
                  <a:lnTo>
                    <a:pt x="104" y="175"/>
                  </a:lnTo>
                  <a:lnTo>
                    <a:pt x="104" y="186"/>
                  </a:lnTo>
                  <a:lnTo>
                    <a:pt x="109" y="191"/>
                  </a:lnTo>
                  <a:lnTo>
                    <a:pt x="109" y="197"/>
                  </a:lnTo>
                  <a:lnTo>
                    <a:pt x="115" y="202"/>
                  </a:lnTo>
                  <a:lnTo>
                    <a:pt x="115" y="208"/>
                  </a:lnTo>
                  <a:lnTo>
                    <a:pt x="120" y="213"/>
                  </a:lnTo>
                  <a:lnTo>
                    <a:pt x="120" y="224"/>
                  </a:lnTo>
                  <a:lnTo>
                    <a:pt x="125" y="230"/>
                  </a:lnTo>
                  <a:lnTo>
                    <a:pt x="125" y="235"/>
                  </a:lnTo>
                  <a:lnTo>
                    <a:pt x="131" y="240"/>
                  </a:lnTo>
                  <a:lnTo>
                    <a:pt x="131" y="246"/>
                  </a:lnTo>
                  <a:lnTo>
                    <a:pt x="136" y="251"/>
                  </a:lnTo>
                  <a:lnTo>
                    <a:pt x="136" y="262"/>
                  </a:lnTo>
                  <a:lnTo>
                    <a:pt x="142" y="268"/>
                  </a:lnTo>
                  <a:lnTo>
                    <a:pt x="142" y="273"/>
                  </a:lnTo>
                  <a:lnTo>
                    <a:pt x="147" y="279"/>
                  </a:lnTo>
                  <a:lnTo>
                    <a:pt x="147" y="290"/>
                  </a:lnTo>
                  <a:lnTo>
                    <a:pt x="153" y="295"/>
                  </a:lnTo>
                  <a:lnTo>
                    <a:pt x="153" y="301"/>
                  </a:lnTo>
                  <a:lnTo>
                    <a:pt x="158" y="306"/>
                  </a:lnTo>
                  <a:lnTo>
                    <a:pt x="158" y="312"/>
                  </a:lnTo>
                  <a:lnTo>
                    <a:pt x="164" y="317"/>
                  </a:lnTo>
                  <a:lnTo>
                    <a:pt x="164" y="328"/>
                  </a:lnTo>
                  <a:lnTo>
                    <a:pt x="169" y="333"/>
                  </a:lnTo>
                  <a:lnTo>
                    <a:pt x="169" y="339"/>
                  </a:lnTo>
                  <a:lnTo>
                    <a:pt x="175" y="344"/>
                  </a:lnTo>
                  <a:lnTo>
                    <a:pt x="175" y="350"/>
                  </a:lnTo>
                  <a:lnTo>
                    <a:pt x="180" y="355"/>
                  </a:lnTo>
                  <a:lnTo>
                    <a:pt x="180" y="361"/>
                  </a:lnTo>
                  <a:lnTo>
                    <a:pt x="186" y="366"/>
                  </a:lnTo>
                  <a:lnTo>
                    <a:pt x="186" y="372"/>
                  </a:lnTo>
                  <a:lnTo>
                    <a:pt x="197" y="383"/>
                  </a:lnTo>
                  <a:lnTo>
                    <a:pt x="197" y="394"/>
                  </a:lnTo>
                  <a:lnTo>
                    <a:pt x="202" y="399"/>
                  </a:lnTo>
                  <a:lnTo>
                    <a:pt x="207" y="405"/>
                  </a:lnTo>
                  <a:lnTo>
                    <a:pt x="207" y="410"/>
                  </a:lnTo>
                  <a:lnTo>
                    <a:pt x="218" y="421"/>
                  </a:lnTo>
                  <a:lnTo>
                    <a:pt x="218" y="426"/>
                  </a:lnTo>
                  <a:lnTo>
                    <a:pt x="224" y="432"/>
                  </a:lnTo>
                  <a:lnTo>
                    <a:pt x="235" y="443"/>
                  </a:lnTo>
                  <a:lnTo>
                    <a:pt x="235" y="448"/>
                  </a:lnTo>
                  <a:lnTo>
                    <a:pt x="240" y="454"/>
                  </a:lnTo>
                  <a:lnTo>
                    <a:pt x="246" y="459"/>
                  </a:lnTo>
                  <a:lnTo>
                    <a:pt x="251" y="465"/>
                  </a:lnTo>
                  <a:lnTo>
                    <a:pt x="257" y="470"/>
                  </a:lnTo>
                  <a:lnTo>
                    <a:pt x="262" y="476"/>
                  </a:lnTo>
                  <a:lnTo>
                    <a:pt x="268" y="476"/>
                  </a:lnTo>
                  <a:lnTo>
                    <a:pt x="273" y="481"/>
                  </a:lnTo>
                  <a:lnTo>
                    <a:pt x="279" y="487"/>
                  </a:lnTo>
                  <a:lnTo>
                    <a:pt x="284" y="492"/>
                  </a:lnTo>
                  <a:lnTo>
                    <a:pt x="289" y="492"/>
                  </a:lnTo>
                  <a:lnTo>
                    <a:pt x="295" y="498"/>
                  </a:lnTo>
                  <a:lnTo>
                    <a:pt x="300" y="498"/>
                  </a:lnTo>
                  <a:lnTo>
                    <a:pt x="306" y="503"/>
                  </a:lnTo>
                  <a:lnTo>
                    <a:pt x="311" y="508"/>
                  </a:lnTo>
                  <a:lnTo>
                    <a:pt x="317" y="508"/>
                  </a:lnTo>
                  <a:lnTo>
                    <a:pt x="322" y="514"/>
                  </a:lnTo>
                  <a:lnTo>
                    <a:pt x="328" y="514"/>
                  </a:lnTo>
                  <a:lnTo>
                    <a:pt x="333" y="514"/>
                  </a:lnTo>
                  <a:lnTo>
                    <a:pt x="339" y="519"/>
                  </a:lnTo>
                  <a:lnTo>
                    <a:pt x="344" y="519"/>
                  </a:lnTo>
                  <a:lnTo>
                    <a:pt x="350" y="519"/>
                  </a:lnTo>
                  <a:lnTo>
                    <a:pt x="355" y="525"/>
                  </a:lnTo>
                  <a:lnTo>
                    <a:pt x="361" y="525"/>
                  </a:lnTo>
                  <a:lnTo>
                    <a:pt x="366" y="525"/>
                  </a:lnTo>
                  <a:lnTo>
                    <a:pt x="372" y="530"/>
                  </a:lnTo>
                  <a:lnTo>
                    <a:pt x="377" y="530"/>
                  </a:lnTo>
                  <a:lnTo>
                    <a:pt x="382" y="530"/>
                  </a:lnTo>
                  <a:lnTo>
                    <a:pt x="388" y="536"/>
                  </a:lnTo>
                  <a:lnTo>
                    <a:pt x="393" y="536"/>
                  </a:lnTo>
                  <a:lnTo>
                    <a:pt x="399" y="536"/>
                  </a:lnTo>
                  <a:lnTo>
                    <a:pt x="404" y="536"/>
                  </a:lnTo>
                  <a:lnTo>
                    <a:pt x="410" y="536"/>
                  </a:lnTo>
                  <a:lnTo>
                    <a:pt x="415" y="541"/>
                  </a:lnTo>
                  <a:lnTo>
                    <a:pt x="421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7" y="541"/>
                  </a:lnTo>
                  <a:lnTo>
                    <a:pt x="443" y="547"/>
                  </a:lnTo>
                  <a:lnTo>
                    <a:pt x="448" y="547"/>
                  </a:lnTo>
                  <a:lnTo>
                    <a:pt x="454" y="547"/>
                  </a:lnTo>
                  <a:lnTo>
                    <a:pt x="459" y="547"/>
                  </a:lnTo>
                  <a:lnTo>
                    <a:pt x="464" y="547"/>
                  </a:lnTo>
                  <a:lnTo>
                    <a:pt x="470" y="547"/>
                  </a:lnTo>
                  <a:lnTo>
                    <a:pt x="475" y="552"/>
                  </a:lnTo>
                  <a:lnTo>
                    <a:pt x="481" y="552"/>
                  </a:lnTo>
                  <a:lnTo>
                    <a:pt x="486" y="552"/>
                  </a:lnTo>
                  <a:lnTo>
                    <a:pt x="492" y="552"/>
                  </a:lnTo>
                  <a:lnTo>
                    <a:pt x="497" y="552"/>
                  </a:lnTo>
                  <a:lnTo>
                    <a:pt x="503" y="552"/>
                  </a:lnTo>
                  <a:lnTo>
                    <a:pt x="508" y="552"/>
                  </a:lnTo>
                  <a:lnTo>
                    <a:pt x="514" y="552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6" name="Freeform 102"/>
            <p:cNvSpPr>
              <a:spLocks/>
            </p:cNvSpPr>
            <p:nvPr/>
          </p:nvSpPr>
          <p:spPr bwMode="auto">
            <a:xfrm>
              <a:off x="8034338" y="5018088"/>
              <a:ext cx="487363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8" y="0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44" y="0"/>
                </a:cxn>
                <a:cxn ang="0">
                  <a:pos x="50" y="0"/>
                </a:cxn>
                <a:cxn ang="0">
                  <a:pos x="55" y="0"/>
                </a:cxn>
                <a:cxn ang="0">
                  <a:pos x="61" y="0"/>
                </a:cxn>
                <a:cxn ang="0">
                  <a:pos x="66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82" y="0"/>
                </a:cxn>
                <a:cxn ang="0">
                  <a:pos x="88" y="0"/>
                </a:cxn>
                <a:cxn ang="0">
                  <a:pos x="93" y="0"/>
                </a:cxn>
                <a:cxn ang="0">
                  <a:pos x="99" y="0"/>
                </a:cxn>
                <a:cxn ang="0">
                  <a:pos x="104" y="0"/>
                </a:cxn>
                <a:cxn ang="0">
                  <a:pos x="110" y="0"/>
                </a:cxn>
                <a:cxn ang="0">
                  <a:pos x="115" y="0"/>
                </a:cxn>
                <a:cxn ang="0">
                  <a:pos x="121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7" y="0"/>
                </a:cxn>
                <a:cxn ang="0">
                  <a:pos x="143" y="0"/>
                </a:cxn>
                <a:cxn ang="0">
                  <a:pos x="148" y="0"/>
                </a:cxn>
                <a:cxn ang="0">
                  <a:pos x="154" y="0"/>
                </a:cxn>
                <a:cxn ang="0">
                  <a:pos x="159" y="0"/>
                </a:cxn>
                <a:cxn ang="0">
                  <a:pos x="165" y="0"/>
                </a:cxn>
                <a:cxn ang="0">
                  <a:pos x="170" y="0"/>
                </a:cxn>
                <a:cxn ang="0">
                  <a:pos x="175" y="0"/>
                </a:cxn>
                <a:cxn ang="0">
                  <a:pos x="181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7" y="0"/>
                </a:cxn>
                <a:cxn ang="0">
                  <a:pos x="203" y="0"/>
                </a:cxn>
                <a:cxn ang="0">
                  <a:pos x="208" y="0"/>
                </a:cxn>
                <a:cxn ang="0">
                  <a:pos x="214" y="0"/>
                </a:cxn>
                <a:cxn ang="0">
                  <a:pos x="219" y="0"/>
                </a:cxn>
                <a:cxn ang="0">
                  <a:pos x="225" y="0"/>
                </a:cxn>
                <a:cxn ang="0">
                  <a:pos x="230" y="0"/>
                </a:cxn>
                <a:cxn ang="0">
                  <a:pos x="236" y="0"/>
                </a:cxn>
                <a:cxn ang="0">
                  <a:pos x="241" y="0"/>
                </a:cxn>
                <a:cxn ang="0">
                  <a:pos x="247" y="0"/>
                </a:cxn>
                <a:cxn ang="0">
                  <a:pos x="252" y="0"/>
                </a:cxn>
                <a:cxn ang="0">
                  <a:pos x="257" y="0"/>
                </a:cxn>
                <a:cxn ang="0">
                  <a:pos x="263" y="0"/>
                </a:cxn>
                <a:cxn ang="0">
                  <a:pos x="268" y="0"/>
                </a:cxn>
                <a:cxn ang="0">
                  <a:pos x="274" y="0"/>
                </a:cxn>
                <a:cxn ang="0">
                  <a:pos x="279" y="0"/>
                </a:cxn>
                <a:cxn ang="0">
                  <a:pos x="285" y="0"/>
                </a:cxn>
                <a:cxn ang="0">
                  <a:pos x="290" y="0"/>
                </a:cxn>
                <a:cxn ang="0">
                  <a:pos x="296" y="0"/>
                </a:cxn>
                <a:cxn ang="0">
                  <a:pos x="301" y="0"/>
                </a:cxn>
                <a:cxn ang="0">
                  <a:pos x="307" y="0"/>
                </a:cxn>
              </a:cxnLst>
              <a:rect l="0" t="0" r="r" b="b"/>
              <a:pathLst>
                <a:path w="307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1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5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19" y="0"/>
                  </a:lnTo>
                  <a:lnTo>
                    <a:pt x="225" y="0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5" y="0"/>
                  </a:lnTo>
                  <a:lnTo>
                    <a:pt x="290" y="0"/>
                  </a:lnTo>
                  <a:lnTo>
                    <a:pt x="296" y="0"/>
                  </a:lnTo>
                  <a:lnTo>
                    <a:pt x="301" y="0"/>
                  </a:lnTo>
                  <a:lnTo>
                    <a:pt x="307" y="0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7" name="Freeform 103"/>
            <p:cNvSpPr>
              <a:spLocks/>
            </p:cNvSpPr>
            <p:nvPr/>
          </p:nvSpPr>
          <p:spPr bwMode="auto">
            <a:xfrm>
              <a:off x="4745038" y="5018088"/>
              <a:ext cx="1103313" cy="1588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7" y="0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7" y="0"/>
                </a:cxn>
                <a:cxn ang="0">
                  <a:pos x="93" y="0"/>
                </a:cxn>
                <a:cxn ang="0">
                  <a:pos x="110" y="0"/>
                </a:cxn>
                <a:cxn ang="0">
                  <a:pos x="126" y="0"/>
                </a:cxn>
                <a:cxn ang="0">
                  <a:pos x="142" y="0"/>
                </a:cxn>
                <a:cxn ang="0">
                  <a:pos x="159" y="0"/>
                </a:cxn>
                <a:cxn ang="0">
                  <a:pos x="175" y="0"/>
                </a:cxn>
                <a:cxn ang="0">
                  <a:pos x="192" y="0"/>
                </a:cxn>
                <a:cxn ang="0">
                  <a:pos x="208" y="0"/>
                </a:cxn>
                <a:cxn ang="0">
                  <a:pos x="224" y="0"/>
                </a:cxn>
                <a:cxn ang="0">
                  <a:pos x="241" y="0"/>
                </a:cxn>
                <a:cxn ang="0">
                  <a:pos x="257" y="0"/>
                </a:cxn>
                <a:cxn ang="0">
                  <a:pos x="274" y="0"/>
                </a:cxn>
                <a:cxn ang="0">
                  <a:pos x="290" y="0"/>
                </a:cxn>
                <a:cxn ang="0">
                  <a:pos x="306" y="0"/>
                </a:cxn>
                <a:cxn ang="0">
                  <a:pos x="323" y="0"/>
                </a:cxn>
                <a:cxn ang="0">
                  <a:pos x="339" y="0"/>
                </a:cxn>
                <a:cxn ang="0">
                  <a:pos x="356" y="0"/>
                </a:cxn>
                <a:cxn ang="0">
                  <a:pos x="372" y="0"/>
                </a:cxn>
                <a:cxn ang="0">
                  <a:pos x="388" y="0"/>
                </a:cxn>
                <a:cxn ang="0">
                  <a:pos x="405" y="0"/>
                </a:cxn>
                <a:cxn ang="0">
                  <a:pos x="421" y="0"/>
                </a:cxn>
                <a:cxn ang="0">
                  <a:pos x="438" y="0"/>
                </a:cxn>
                <a:cxn ang="0">
                  <a:pos x="454" y="0"/>
                </a:cxn>
                <a:cxn ang="0">
                  <a:pos x="470" y="0"/>
                </a:cxn>
                <a:cxn ang="0">
                  <a:pos x="487" y="0"/>
                </a:cxn>
                <a:cxn ang="0">
                  <a:pos x="503" y="0"/>
                </a:cxn>
                <a:cxn ang="0">
                  <a:pos x="520" y="0"/>
                </a:cxn>
                <a:cxn ang="0">
                  <a:pos x="536" y="0"/>
                </a:cxn>
                <a:cxn ang="0">
                  <a:pos x="552" y="0"/>
                </a:cxn>
                <a:cxn ang="0">
                  <a:pos x="569" y="0"/>
                </a:cxn>
                <a:cxn ang="0">
                  <a:pos x="585" y="0"/>
                </a:cxn>
                <a:cxn ang="0">
                  <a:pos x="602" y="0"/>
                </a:cxn>
                <a:cxn ang="0">
                  <a:pos x="618" y="0"/>
                </a:cxn>
                <a:cxn ang="0">
                  <a:pos x="634" y="0"/>
                </a:cxn>
                <a:cxn ang="0">
                  <a:pos x="651" y="0"/>
                </a:cxn>
                <a:cxn ang="0">
                  <a:pos x="667" y="0"/>
                </a:cxn>
                <a:cxn ang="0">
                  <a:pos x="684" y="0"/>
                </a:cxn>
              </a:cxnLst>
              <a:rect l="0" t="0" r="r" b="b"/>
              <a:pathLst>
                <a:path w="695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71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2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2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9" y="0"/>
                  </a:lnTo>
                  <a:lnTo>
                    <a:pt x="224" y="0"/>
                  </a:lnTo>
                  <a:lnTo>
                    <a:pt x="230" y="0"/>
                  </a:lnTo>
                  <a:lnTo>
                    <a:pt x="235" y="0"/>
                  </a:lnTo>
                  <a:lnTo>
                    <a:pt x="241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4" y="0"/>
                  </a:lnTo>
                  <a:lnTo>
                    <a:pt x="290" y="0"/>
                  </a:lnTo>
                  <a:lnTo>
                    <a:pt x="295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28" y="0"/>
                  </a:lnTo>
                  <a:lnTo>
                    <a:pt x="334" y="0"/>
                  </a:lnTo>
                  <a:lnTo>
                    <a:pt x="339" y="0"/>
                  </a:lnTo>
                  <a:lnTo>
                    <a:pt x="345" y="0"/>
                  </a:lnTo>
                  <a:lnTo>
                    <a:pt x="350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7" y="0"/>
                  </a:lnTo>
                  <a:lnTo>
                    <a:pt x="383" y="0"/>
                  </a:lnTo>
                  <a:lnTo>
                    <a:pt x="388" y="0"/>
                  </a:lnTo>
                  <a:lnTo>
                    <a:pt x="394" y="0"/>
                  </a:lnTo>
                  <a:lnTo>
                    <a:pt x="399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43" y="0"/>
                  </a:lnTo>
                  <a:lnTo>
                    <a:pt x="449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6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2" y="0"/>
                  </a:lnTo>
                  <a:lnTo>
                    <a:pt x="498" y="0"/>
                  </a:lnTo>
                  <a:lnTo>
                    <a:pt x="503" y="0"/>
                  </a:lnTo>
                  <a:lnTo>
                    <a:pt x="509" y="0"/>
                  </a:lnTo>
                  <a:lnTo>
                    <a:pt x="514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0"/>
                  </a:lnTo>
                  <a:lnTo>
                    <a:pt x="547" y="0"/>
                  </a:lnTo>
                  <a:lnTo>
                    <a:pt x="552" y="0"/>
                  </a:lnTo>
                  <a:lnTo>
                    <a:pt x="558" y="0"/>
                  </a:lnTo>
                  <a:lnTo>
                    <a:pt x="563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602" y="0"/>
                  </a:lnTo>
                  <a:lnTo>
                    <a:pt x="607" y="0"/>
                  </a:lnTo>
                  <a:lnTo>
                    <a:pt x="613" y="0"/>
                  </a:lnTo>
                  <a:lnTo>
                    <a:pt x="618" y="0"/>
                  </a:lnTo>
                  <a:lnTo>
                    <a:pt x="623" y="0"/>
                  </a:lnTo>
                  <a:lnTo>
                    <a:pt x="629" y="0"/>
                  </a:lnTo>
                  <a:lnTo>
                    <a:pt x="634" y="0"/>
                  </a:lnTo>
                  <a:lnTo>
                    <a:pt x="640" y="0"/>
                  </a:lnTo>
                  <a:lnTo>
                    <a:pt x="645" y="0"/>
                  </a:lnTo>
                  <a:lnTo>
                    <a:pt x="651" y="0"/>
                  </a:lnTo>
                  <a:lnTo>
                    <a:pt x="656" y="0"/>
                  </a:lnTo>
                  <a:lnTo>
                    <a:pt x="662" y="0"/>
                  </a:lnTo>
                  <a:lnTo>
                    <a:pt x="667" y="0"/>
                  </a:lnTo>
                  <a:lnTo>
                    <a:pt x="673" y="0"/>
                  </a:lnTo>
                  <a:lnTo>
                    <a:pt x="678" y="0"/>
                  </a:lnTo>
                  <a:lnTo>
                    <a:pt x="684" y="0"/>
                  </a:lnTo>
                  <a:lnTo>
                    <a:pt x="689" y="0"/>
                  </a:lnTo>
                  <a:lnTo>
                    <a:pt x="695" y="0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8" name="Freeform 104"/>
            <p:cNvSpPr>
              <a:spLocks/>
            </p:cNvSpPr>
            <p:nvPr/>
          </p:nvSpPr>
          <p:spPr bwMode="auto">
            <a:xfrm>
              <a:off x="5848350" y="4914901"/>
              <a:ext cx="1101725" cy="103188"/>
            </a:xfrm>
            <a:custGeom>
              <a:avLst/>
              <a:gdLst/>
              <a:ahLst/>
              <a:cxnLst>
                <a:cxn ang="0">
                  <a:pos x="11" y="65"/>
                </a:cxn>
                <a:cxn ang="0">
                  <a:pos x="27" y="65"/>
                </a:cxn>
                <a:cxn ang="0">
                  <a:pos x="43" y="65"/>
                </a:cxn>
                <a:cxn ang="0">
                  <a:pos x="60" y="65"/>
                </a:cxn>
                <a:cxn ang="0">
                  <a:pos x="76" y="65"/>
                </a:cxn>
                <a:cxn ang="0">
                  <a:pos x="93" y="65"/>
                </a:cxn>
                <a:cxn ang="0">
                  <a:pos x="109" y="65"/>
                </a:cxn>
                <a:cxn ang="0">
                  <a:pos x="125" y="60"/>
                </a:cxn>
                <a:cxn ang="0">
                  <a:pos x="142" y="60"/>
                </a:cxn>
                <a:cxn ang="0">
                  <a:pos x="158" y="60"/>
                </a:cxn>
                <a:cxn ang="0">
                  <a:pos x="175" y="60"/>
                </a:cxn>
                <a:cxn ang="0">
                  <a:pos x="191" y="60"/>
                </a:cxn>
                <a:cxn ang="0">
                  <a:pos x="207" y="60"/>
                </a:cxn>
                <a:cxn ang="0">
                  <a:pos x="224" y="60"/>
                </a:cxn>
                <a:cxn ang="0">
                  <a:pos x="240" y="55"/>
                </a:cxn>
                <a:cxn ang="0">
                  <a:pos x="257" y="55"/>
                </a:cxn>
                <a:cxn ang="0">
                  <a:pos x="273" y="55"/>
                </a:cxn>
                <a:cxn ang="0">
                  <a:pos x="289" y="55"/>
                </a:cxn>
                <a:cxn ang="0">
                  <a:pos x="306" y="55"/>
                </a:cxn>
                <a:cxn ang="0">
                  <a:pos x="322" y="49"/>
                </a:cxn>
                <a:cxn ang="0">
                  <a:pos x="339" y="49"/>
                </a:cxn>
                <a:cxn ang="0">
                  <a:pos x="355" y="49"/>
                </a:cxn>
                <a:cxn ang="0">
                  <a:pos x="371" y="49"/>
                </a:cxn>
                <a:cxn ang="0">
                  <a:pos x="388" y="44"/>
                </a:cxn>
                <a:cxn ang="0">
                  <a:pos x="404" y="44"/>
                </a:cxn>
                <a:cxn ang="0">
                  <a:pos x="421" y="44"/>
                </a:cxn>
                <a:cxn ang="0">
                  <a:pos x="437" y="38"/>
                </a:cxn>
                <a:cxn ang="0">
                  <a:pos x="453" y="38"/>
                </a:cxn>
                <a:cxn ang="0">
                  <a:pos x="470" y="38"/>
                </a:cxn>
                <a:cxn ang="0">
                  <a:pos x="486" y="33"/>
                </a:cxn>
                <a:cxn ang="0">
                  <a:pos x="503" y="33"/>
                </a:cxn>
                <a:cxn ang="0">
                  <a:pos x="519" y="33"/>
                </a:cxn>
                <a:cxn ang="0">
                  <a:pos x="535" y="27"/>
                </a:cxn>
                <a:cxn ang="0">
                  <a:pos x="552" y="27"/>
                </a:cxn>
                <a:cxn ang="0">
                  <a:pos x="568" y="22"/>
                </a:cxn>
                <a:cxn ang="0">
                  <a:pos x="585" y="22"/>
                </a:cxn>
                <a:cxn ang="0">
                  <a:pos x="601" y="16"/>
                </a:cxn>
                <a:cxn ang="0">
                  <a:pos x="617" y="16"/>
                </a:cxn>
                <a:cxn ang="0">
                  <a:pos x="634" y="11"/>
                </a:cxn>
                <a:cxn ang="0">
                  <a:pos x="650" y="11"/>
                </a:cxn>
                <a:cxn ang="0">
                  <a:pos x="667" y="5"/>
                </a:cxn>
                <a:cxn ang="0">
                  <a:pos x="683" y="5"/>
                </a:cxn>
              </a:cxnLst>
              <a:rect l="0" t="0" r="r" b="b"/>
              <a:pathLst>
                <a:path w="694" h="65">
                  <a:moveTo>
                    <a:pt x="0" y="65"/>
                  </a:moveTo>
                  <a:lnTo>
                    <a:pt x="5" y="65"/>
                  </a:lnTo>
                  <a:lnTo>
                    <a:pt x="11" y="65"/>
                  </a:lnTo>
                  <a:lnTo>
                    <a:pt x="16" y="65"/>
                  </a:lnTo>
                  <a:lnTo>
                    <a:pt x="21" y="65"/>
                  </a:lnTo>
                  <a:lnTo>
                    <a:pt x="27" y="65"/>
                  </a:lnTo>
                  <a:lnTo>
                    <a:pt x="32" y="65"/>
                  </a:lnTo>
                  <a:lnTo>
                    <a:pt x="38" y="65"/>
                  </a:lnTo>
                  <a:lnTo>
                    <a:pt x="43" y="65"/>
                  </a:lnTo>
                  <a:lnTo>
                    <a:pt x="49" y="65"/>
                  </a:lnTo>
                  <a:lnTo>
                    <a:pt x="54" y="6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1" y="65"/>
                  </a:lnTo>
                  <a:lnTo>
                    <a:pt x="76" y="65"/>
                  </a:lnTo>
                  <a:lnTo>
                    <a:pt x="82" y="65"/>
                  </a:lnTo>
                  <a:lnTo>
                    <a:pt x="87" y="65"/>
                  </a:lnTo>
                  <a:lnTo>
                    <a:pt x="93" y="65"/>
                  </a:lnTo>
                  <a:lnTo>
                    <a:pt x="98" y="65"/>
                  </a:lnTo>
                  <a:lnTo>
                    <a:pt x="103" y="65"/>
                  </a:lnTo>
                  <a:lnTo>
                    <a:pt x="109" y="65"/>
                  </a:lnTo>
                  <a:lnTo>
                    <a:pt x="114" y="60"/>
                  </a:lnTo>
                  <a:lnTo>
                    <a:pt x="120" y="60"/>
                  </a:lnTo>
                  <a:lnTo>
                    <a:pt x="125" y="60"/>
                  </a:lnTo>
                  <a:lnTo>
                    <a:pt x="131" y="60"/>
                  </a:lnTo>
                  <a:lnTo>
                    <a:pt x="136" y="60"/>
                  </a:lnTo>
                  <a:lnTo>
                    <a:pt x="142" y="60"/>
                  </a:lnTo>
                  <a:lnTo>
                    <a:pt x="147" y="60"/>
                  </a:lnTo>
                  <a:lnTo>
                    <a:pt x="153" y="60"/>
                  </a:lnTo>
                  <a:lnTo>
                    <a:pt x="158" y="60"/>
                  </a:lnTo>
                  <a:lnTo>
                    <a:pt x="164" y="60"/>
                  </a:lnTo>
                  <a:lnTo>
                    <a:pt x="169" y="60"/>
                  </a:lnTo>
                  <a:lnTo>
                    <a:pt x="175" y="60"/>
                  </a:lnTo>
                  <a:lnTo>
                    <a:pt x="180" y="60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202" y="60"/>
                  </a:lnTo>
                  <a:lnTo>
                    <a:pt x="207" y="60"/>
                  </a:lnTo>
                  <a:lnTo>
                    <a:pt x="213" y="60"/>
                  </a:lnTo>
                  <a:lnTo>
                    <a:pt x="218" y="60"/>
                  </a:lnTo>
                  <a:lnTo>
                    <a:pt x="224" y="60"/>
                  </a:lnTo>
                  <a:lnTo>
                    <a:pt x="229" y="55"/>
                  </a:lnTo>
                  <a:lnTo>
                    <a:pt x="235" y="55"/>
                  </a:lnTo>
                  <a:lnTo>
                    <a:pt x="240" y="55"/>
                  </a:lnTo>
                  <a:lnTo>
                    <a:pt x="246" y="55"/>
                  </a:lnTo>
                  <a:lnTo>
                    <a:pt x="251" y="55"/>
                  </a:lnTo>
                  <a:lnTo>
                    <a:pt x="257" y="55"/>
                  </a:lnTo>
                  <a:lnTo>
                    <a:pt x="262" y="55"/>
                  </a:lnTo>
                  <a:lnTo>
                    <a:pt x="267" y="55"/>
                  </a:lnTo>
                  <a:lnTo>
                    <a:pt x="273" y="55"/>
                  </a:lnTo>
                  <a:lnTo>
                    <a:pt x="278" y="55"/>
                  </a:lnTo>
                  <a:lnTo>
                    <a:pt x="284" y="55"/>
                  </a:lnTo>
                  <a:lnTo>
                    <a:pt x="289" y="55"/>
                  </a:lnTo>
                  <a:lnTo>
                    <a:pt x="295" y="55"/>
                  </a:lnTo>
                  <a:lnTo>
                    <a:pt x="300" y="55"/>
                  </a:lnTo>
                  <a:lnTo>
                    <a:pt x="306" y="55"/>
                  </a:lnTo>
                  <a:lnTo>
                    <a:pt x="311" y="49"/>
                  </a:lnTo>
                  <a:lnTo>
                    <a:pt x="317" y="49"/>
                  </a:lnTo>
                  <a:lnTo>
                    <a:pt x="322" y="49"/>
                  </a:lnTo>
                  <a:lnTo>
                    <a:pt x="328" y="49"/>
                  </a:lnTo>
                  <a:lnTo>
                    <a:pt x="333" y="49"/>
                  </a:lnTo>
                  <a:lnTo>
                    <a:pt x="339" y="49"/>
                  </a:lnTo>
                  <a:lnTo>
                    <a:pt x="344" y="49"/>
                  </a:lnTo>
                  <a:lnTo>
                    <a:pt x="350" y="49"/>
                  </a:lnTo>
                  <a:lnTo>
                    <a:pt x="355" y="49"/>
                  </a:lnTo>
                  <a:lnTo>
                    <a:pt x="360" y="49"/>
                  </a:lnTo>
                  <a:lnTo>
                    <a:pt x="366" y="49"/>
                  </a:lnTo>
                  <a:lnTo>
                    <a:pt x="371" y="49"/>
                  </a:lnTo>
                  <a:lnTo>
                    <a:pt x="377" y="44"/>
                  </a:lnTo>
                  <a:lnTo>
                    <a:pt x="382" y="44"/>
                  </a:lnTo>
                  <a:lnTo>
                    <a:pt x="388" y="44"/>
                  </a:lnTo>
                  <a:lnTo>
                    <a:pt x="393" y="44"/>
                  </a:lnTo>
                  <a:lnTo>
                    <a:pt x="399" y="44"/>
                  </a:lnTo>
                  <a:lnTo>
                    <a:pt x="404" y="44"/>
                  </a:lnTo>
                  <a:lnTo>
                    <a:pt x="410" y="44"/>
                  </a:lnTo>
                  <a:lnTo>
                    <a:pt x="415" y="44"/>
                  </a:lnTo>
                  <a:lnTo>
                    <a:pt x="421" y="44"/>
                  </a:lnTo>
                  <a:lnTo>
                    <a:pt x="426" y="44"/>
                  </a:lnTo>
                  <a:lnTo>
                    <a:pt x="432" y="38"/>
                  </a:lnTo>
                  <a:lnTo>
                    <a:pt x="437" y="38"/>
                  </a:lnTo>
                  <a:lnTo>
                    <a:pt x="442" y="38"/>
                  </a:lnTo>
                  <a:lnTo>
                    <a:pt x="448" y="38"/>
                  </a:lnTo>
                  <a:lnTo>
                    <a:pt x="453" y="38"/>
                  </a:lnTo>
                  <a:lnTo>
                    <a:pt x="459" y="38"/>
                  </a:lnTo>
                  <a:lnTo>
                    <a:pt x="464" y="38"/>
                  </a:lnTo>
                  <a:lnTo>
                    <a:pt x="470" y="38"/>
                  </a:lnTo>
                  <a:lnTo>
                    <a:pt x="475" y="38"/>
                  </a:lnTo>
                  <a:lnTo>
                    <a:pt x="481" y="33"/>
                  </a:lnTo>
                  <a:lnTo>
                    <a:pt x="486" y="33"/>
                  </a:lnTo>
                  <a:lnTo>
                    <a:pt x="492" y="33"/>
                  </a:lnTo>
                  <a:lnTo>
                    <a:pt x="497" y="33"/>
                  </a:lnTo>
                  <a:lnTo>
                    <a:pt x="503" y="33"/>
                  </a:lnTo>
                  <a:lnTo>
                    <a:pt x="508" y="33"/>
                  </a:lnTo>
                  <a:lnTo>
                    <a:pt x="514" y="33"/>
                  </a:lnTo>
                  <a:lnTo>
                    <a:pt x="519" y="33"/>
                  </a:lnTo>
                  <a:lnTo>
                    <a:pt x="524" y="27"/>
                  </a:lnTo>
                  <a:lnTo>
                    <a:pt x="530" y="22"/>
                  </a:lnTo>
                  <a:lnTo>
                    <a:pt x="535" y="27"/>
                  </a:lnTo>
                  <a:lnTo>
                    <a:pt x="541" y="27"/>
                  </a:lnTo>
                  <a:lnTo>
                    <a:pt x="546" y="27"/>
                  </a:lnTo>
                  <a:lnTo>
                    <a:pt x="552" y="27"/>
                  </a:lnTo>
                  <a:lnTo>
                    <a:pt x="557" y="27"/>
                  </a:lnTo>
                  <a:lnTo>
                    <a:pt x="563" y="27"/>
                  </a:lnTo>
                  <a:lnTo>
                    <a:pt x="568" y="22"/>
                  </a:lnTo>
                  <a:lnTo>
                    <a:pt x="574" y="22"/>
                  </a:lnTo>
                  <a:lnTo>
                    <a:pt x="579" y="22"/>
                  </a:lnTo>
                  <a:lnTo>
                    <a:pt x="585" y="22"/>
                  </a:lnTo>
                  <a:lnTo>
                    <a:pt x="590" y="22"/>
                  </a:lnTo>
                  <a:lnTo>
                    <a:pt x="596" y="22"/>
                  </a:lnTo>
                  <a:lnTo>
                    <a:pt x="601" y="16"/>
                  </a:lnTo>
                  <a:lnTo>
                    <a:pt x="607" y="16"/>
                  </a:lnTo>
                  <a:lnTo>
                    <a:pt x="612" y="16"/>
                  </a:lnTo>
                  <a:lnTo>
                    <a:pt x="617" y="16"/>
                  </a:lnTo>
                  <a:lnTo>
                    <a:pt x="623" y="16"/>
                  </a:lnTo>
                  <a:lnTo>
                    <a:pt x="628" y="16"/>
                  </a:lnTo>
                  <a:lnTo>
                    <a:pt x="634" y="11"/>
                  </a:lnTo>
                  <a:lnTo>
                    <a:pt x="639" y="11"/>
                  </a:lnTo>
                  <a:lnTo>
                    <a:pt x="645" y="11"/>
                  </a:lnTo>
                  <a:lnTo>
                    <a:pt x="650" y="11"/>
                  </a:lnTo>
                  <a:lnTo>
                    <a:pt x="656" y="11"/>
                  </a:lnTo>
                  <a:lnTo>
                    <a:pt x="661" y="5"/>
                  </a:lnTo>
                  <a:lnTo>
                    <a:pt x="667" y="5"/>
                  </a:lnTo>
                  <a:lnTo>
                    <a:pt x="672" y="5"/>
                  </a:lnTo>
                  <a:lnTo>
                    <a:pt x="678" y="5"/>
                  </a:lnTo>
                  <a:lnTo>
                    <a:pt x="683" y="5"/>
                  </a:lnTo>
                  <a:lnTo>
                    <a:pt x="689" y="0"/>
                  </a:lnTo>
                  <a:lnTo>
                    <a:pt x="694" y="0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09" name="Freeform 105"/>
            <p:cNvSpPr>
              <a:spLocks/>
            </p:cNvSpPr>
            <p:nvPr/>
          </p:nvSpPr>
          <p:spPr bwMode="auto">
            <a:xfrm>
              <a:off x="6950075" y="4654551"/>
              <a:ext cx="1084263" cy="363538"/>
            </a:xfrm>
            <a:custGeom>
              <a:avLst/>
              <a:gdLst/>
              <a:ahLst/>
              <a:cxnLst>
                <a:cxn ang="0">
                  <a:pos x="11" y="164"/>
                </a:cxn>
                <a:cxn ang="0">
                  <a:pos x="27" y="158"/>
                </a:cxn>
                <a:cxn ang="0">
                  <a:pos x="44" y="153"/>
                </a:cxn>
                <a:cxn ang="0">
                  <a:pos x="60" y="147"/>
                </a:cxn>
                <a:cxn ang="0">
                  <a:pos x="77" y="142"/>
                </a:cxn>
                <a:cxn ang="0">
                  <a:pos x="93" y="131"/>
                </a:cxn>
                <a:cxn ang="0">
                  <a:pos x="109" y="126"/>
                </a:cxn>
                <a:cxn ang="0">
                  <a:pos x="126" y="115"/>
                </a:cxn>
                <a:cxn ang="0">
                  <a:pos x="142" y="104"/>
                </a:cxn>
                <a:cxn ang="0">
                  <a:pos x="159" y="87"/>
                </a:cxn>
                <a:cxn ang="0">
                  <a:pos x="175" y="71"/>
                </a:cxn>
                <a:cxn ang="0">
                  <a:pos x="191" y="54"/>
                </a:cxn>
                <a:cxn ang="0">
                  <a:pos x="208" y="38"/>
                </a:cxn>
                <a:cxn ang="0">
                  <a:pos x="224" y="16"/>
                </a:cxn>
                <a:cxn ang="0">
                  <a:pos x="235" y="5"/>
                </a:cxn>
                <a:cxn ang="0">
                  <a:pos x="252" y="0"/>
                </a:cxn>
                <a:cxn ang="0">
                  <a:pos x="268" y="0"/>
                </a:cxn>
                <a:cxn ang="0">
                  <a:pos x="284" y="11"/>
                </a:cxn>
                <a:cxn ang="0">
                  <a:pos x="301" y="27"/>
                </a:cxn>
                <a:cxn ang="0">
                  <a:pos x="312" y="38"/>
                </a:cxn>
                <a:cxn ang="0">
                  <a:pos x="334" y="60"/>
                </a:cxn>
                <a:cxn ang="0">
                  <a:pos x="350" y="82"/>
                </a:cxn>
                <a:cxn ang="0">
                  <a:pos x="361" y="98"/>
                </a:cxn>
                <a:cxn ang="0">
                  <a:pos x="377" y="115"/>
                </a:cxn>
                <a:cxn ang="0">
                  <a:pos x="394" y="131"/>
                </a:cxn>
                <a:cxn ang="0">
                  <a:pos x="410" y="147"/>
                </a:cxn>
                <a:cxn ang="0">
                  <a:pos x="426" y="158"/>
                </a:cxn>
                <a:cxn ang="0">
                  <a:pos x="443" y="169"/>
                </a:cxn>
                <a:cxn ang="0">
                  <a:pos x="459" y="180"/>
                </a:cxn>
                <a:cxn ang="0">
                  <a:pos x="476" y="186"/>
                </a:cxn>
                <a:cxn ang="0">
                  <a:pos x="492" y="191"/>
                </a:cxn>
                <a:cxn ang="0">
                  <a:pos x="509" y="202"/>
                </a:cxn>
                <a:cxn ang="0">
                  <a:pos x="525" y="208"/>
                </a:cxn>
                <a:cxn ang="0">
                  <a:pos x="541" y="208"/>
                </a:cxn>
                <a:cxn ang="0">
                  <a:pos x="558" y="213"/>
                </a:cxn>
                <a:cxn ang="0">
                  <a:pos x="574" y="219"/>
                </a:cxn>
                <a:cxn ang="0">
                  <a:pos x="591" y="219"/>
                </a:cxn>
                <a:cxn ang="0">
                  <a:pos x="607" y="224"/>
                </a:cxn>
                <a:cxn ang="0">
                  <a:pos x="623" y="224"/>
                </a:cxn>
                <a:cxn ang="0">
                  <a:pos x="640" y="229"/>
                </a:cxn>
                <a:cxn ang="0">
                  <a:pos x="656" y="229"/>
                </a:cxn>
                <a:cxn ang="0">
                  <a:pos x="673" y="229"/>
                </a:cxn>
              </a:cxnLst>
              <a:rect l="0" t="0" r="r" b="b"/>
              <a:pathLst>
                <a:path w="683" h="229">
                  <a:moveTo>
                    <a:pt x="0" y="164"/>
                  </a:moveTo>
                  <a:lnTo>
                    <a:pt x="5" y="164"/>
                  </a:lnTo>
                  <a:lnTo>
                    <a:pt x="11" y="164"/>
                  </a:lnTo>
                  <a:lnTo>
                    <a:pt x="16" y="158"/>
                  </a:lnTo>
                  <a:lnTo>
                    <a:pt x="22" y="158"/>
                  </a:lnTo>
                  <a:lnTo>
                    <a:pt x="27" y="158"/>
                  </a:lnTo>
                  <a:lnTo>
                    <a:pt x="33" y="153"/>
                  </a:lnTo>
                  <a:lnTo>
                    <a:pt x="38" y="153"/>
                  </a:lnTo>
                  <a:lnTo>
                    <a:pt x="44" y="153"/>
                  </a:lnTo>
                  <a:lnTo>
                    <a:pt x="49" y="147"/>
                  </a:lnTo>
                  <a:lnTo>
                    <a:pt x="55" y="147"/>
                  </a:lnTo>
                  <a:lnTo>
                    <a:pt x="60" y="147"/>
                  </a:lnTo>
                  <a:lnTo>
                    <a:pt x="66" y="142"/>
                  </a:lnTo>
                  <a:lnTo>
                    <a:pt x="71" y="142"/>
                  </a:lnTo>
                  <a:lnTo>
                    <a:pt x="77" y="142"/>
                  </a:lnTo>
                  <a:lnTo>
                    <a:pt x="82" y="137"/>
                  </a:lnTo>
                  <a:lnTo>
                    <a:pt x="87" y="137"/>
                  </a:lnTo>
                  <a:lnTo>
                    <a:pt x="93" y="131"/>
                  </a:lnTo>
                  <a:lnTo>
                    <a:pt x="98" y="131"/>
                  </a:lnTo>
                  <a:lnTo>
                    <a:pt x="104" y="126"/>
                  </a:lnTo>
                  <a:lnTo>
                    <a:pt x="109" y="126"/>
                  </a:lnTo>
                  <a:lnTo>
                    <a:pt x="115" y="120"/>
                  </a:lnTo>
                  <a:lnTo>
                    <a:pt x="120" y="120"/>
                  </a:lnTo>
                  <a:lnTo>
                    <a:pt x="126" y="115"/>
                  </a:lnTo>
                  <a:lnTo>
                    <a:pt x="131" y="109"/>
                  </a:lnTo>
                  <a:lnTo>
                    <a:pt x="137" y="109"/>
                  </a:lnTo>
                  <a:lnTo>
                    <a:pt x="142" y="104"/>
                  </a:lnTo>
                  <a:lnTo>
                    <a:pt x="148" y="98"/>
                  </a:lnTo>
                  <a:lnTo>
                    <a:pt x="153" y="93"/>
                  </a:lnTo>
                  <a:lnTo>
                    <a:pt x="159" y="87"/>
                  </a:lnTo>
                  <a:lnTo>
                    <a:pt x="164" y="82"/>
                  </a:lnTo>
                  <a:lnTo>
                    <a:pt x="169" y="76"/>
                  </a:lnTo>
                  <a:lnTo>
                    <a:pt x="175" y="71"/>
                  </a:lnTo>
                  <a:lnTo>
                    <a:pt x="180" y="65"/>
                  </a:lnTo>
                  <a:lnTo>
                    <a:pt x="186" y="60"/>
                  </a:lnTo>
                  <a:lnTo>
                    <a:pt x="191" y="54"/>
                  </a:lnTo>
                  <a:lnTo>
                    <a:pt x="197" y="49"/>
                  </a:lnTo>
                  <a:lnTo>
                    <a:pt x="202" y="44"/>
                  </a:lnTo>
                  <a:lnTo>
                    <a:pt x="208" y="38"/>
                  </a:lnTo>
                  <a:lnTo>
                    <a:pt x="213" y="33"/>
                  </a:lnTo>
                  <a:lnTo>
                    <a:pt x="224" y="22"/>
                  </a:lnTo>
                  <a:lnTo>
                    <a:pt x="224" y="16"/>
                  </a:lnTo>
                  <a:lnTo>
                    <a:pt x="230" y="16"/>
                  </a:lnTo>
                  <a:lnTo>
                    <a:pt x="241" y="5"/>
                  </a:lnTo>
                  <a:lnTo>
                    <a:pt x="235" y="5"/>
                  </a:lnTo>
                  <a:lnTo>
                    <a:pt x="241" y="5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3" y="0"/>
                  </a:lnTo>
                  <a:lnTo>
                    <a:pt x="279" y="5"/>
                  </a:lnTo>
                  <a:lnTo>
                    <a:pt x="284" y="11"/>
                  </a:lnTo>
                  <a:lnTo>
                    <a:pt x="290" y="11"/>
                  </a:lnTo>
                  <a:lnTo>
                    <a:pt x="301" y="22"/>
                  </a:lnTo>
                  <a:lnTo>
                    <a:pt x="301" y="27"/>
                  </a:lnTo>
                  <a:lnTo>
                    <a:pt x="306" y="27"/>
                  </a:lnTo>
                  <a:lnTo>
                    <a:pt x="312" y="33"/>
                  </a:lnTo>
                  <a:lnTo>
                    <a:pt x="312" y="38"/>
                  </a:lnTo>
                  <a:lnTo>
                    <a:pt x="317" y="44"/>
                  </a:lnTo>
                  <a:lnTo>
                    <a:pt x="323" y="49"/>
                  </a:lnTo>
                  <a:lnTo>
                    <a:pt x="334" y="60"/>
                  </a:lnTo>
                  <a:lnTo>
                    <a:pt x="334" y="65"/>
                  </a:lnTo>
                  <a:lnTo>
                    <a:pt x="339" y="71"/>
                  </a:lnTo>
                  <a:lnTo>
                    <a:pt x="350" y="82"/>
                  </a:lnTo>
                  <a:lnTo>
                    <a:pt x="350" y="87"/>
                  </a:lnTo>
                  <a:lnTo>
                    <a:pt x="355" y="93"/>
                  </a:lnTo>
                  <a:lnTo>
                    <a:pt x="361" y="98"/>
                  </a:lnTo>
                  <a:lnTo>
                    <a:pt x="366" y="104"/>
                  </a:lnTo>
                  <a:lnTo>
                    <a:pt x="372" y="109"/>
                  </a:lnTo>
                  <a:lnTo>
                    <a:pt x="377" y="115"/>
                  </a:lnTo>
                  <a:lnTo>
                    <a:pt x="383" y="120"/>
                  </a:lnTo>
                  <a:lnTo>
                    <a:pt x="388" y="126"/>
                  </a:lnTo>
                  <a:lnTo>
                    <a:pt x="394" y="131"/>
                  </a:lnTo>
                  <a:lnTo>
                    <a:pt x="399" y="137"/>
                  </a:lnTo>
                  <a:lnTo>
                    <a:pt x="405" y="142"/>
                  </a:lnTo>
                  <a:lnTo>
                    <a:pt x="410" y="147"/>
                  </a:lnTo>
                  <a:lnTo>
                    <a:pt x="416" y="147"/>
                  </a:lnTo>
                  <a:lnTo>
                    <a:pt x="421" y="153"/>
                  </a:lnTo>
                  <a:lnTo>
                    <a:pt x="426" y="158"/>
                  </a:lnTo>
                  <a:lnTo>
                    <a:pt x="432" y="164"/>
                  </a:lnTo>
                  <a:lnTo>
                    <a:pt x="437" y="164"/>
                  </a:lnTo>
                  <a:lnTo>
                    <a:pt x="443" y="169"/>
                  </a:lnTo>
                  <a:lnTo>
                    <a:pt x="448" y="175"/>
                  </a:lnTo>
                  <a:lnTo>
                    <a:pt x="454" y="175"/>
                  </a:lnTo>
                  <a:lnTo>
                    <a:pt x="459" y="180"/>
                  </a:lnTo>
                  <a:lnTo>
                    <a:pt x="465" y="180"/>
                  </a:lnTo>
                  <a:lnTo>
                    <a:pt x="470" y="186"/>
                  </a:lnTo>
                  <a:lnTo>
                    <a:pt x="476" y="186"/>
                  </a:lnTo>
                  <a:lnTo>
                    <a:pt x="481" y="191"/>
                  </a:lnTo>
                  <a:lnTo>
                    <a:pt x="487" y="191"/>
                  </a:lnTo>
                  <a:lnTo>
                    <a:pt x="492" y="191"/>
                  </a:lnTo>
                  <a:lnTo>
                    <a:pt x="498" y="197"/>
                  </a:lnTo>
                  <a:lnTo>
                    <a:pt x="503" y="197"/>
                  </a:lnTo>
                  <a:lnTo>
                    <a:pt x="509" y="202"/>
                  </a:lnTo>
                  <a:lnTo>
                    <a:pt x="514" y="202"/>
                  </a:lnTo>
                  <a:lnTo>
                    <a:pt x="519" y="202"/>
                  </a:lnTo>
                  <a:lnTo>
                    <a:pt x="525" y="208"/>
                  </a:lnTo>
                  <a:lnTo>
                    <a:pt x="530" y="208"/>
                  </a:lnTo>
                  <a:lnTo>
                    <a:pt x="536" y="208"/>
                  </a:lnTo>
                  <a:lnTo>
                    <a:pt x="541" y="208"/>
                  </a:lnTo>
                  <a:lnTo>
                    <a:pt x="547" y="213"/>
                  </a:lnTo>
                  <a:lnTo>
                    <a:pt x="552" y="213"/>
                  </a:lnTo>
                  <a:lnTo>
                    <a:pt x="558" y="213"/>
                  </a:lnTo>
                  <a:lnTo>
                    <a:pt x="563" y="213"/>
                  </a:lnTo>
                  <a:lnTo>
                    <a:pt x="569" y="219"/>
                  </a:lnTo>
                  <a:lnTo>
                    <a:pt x="574" y="219"/>
                  </a:lnTo>
                  <a:lnTo>
                    <a:pt x="580" y="219"/>
                  </a:lnTo>
                  <a:lnTo>
                    <a:pt x="585" y="219"/>
                  </a:lnTo>
                  <a:lnTo>
                    <a:pt x="591" y="219"/>
                  </a:lnTo>
                  <a:lnTo>
                    <a:pt x="596" y="224"/>
                  </a:lnTo>
                  <a:lnTo>
                    <a:pt x="601" y="224"/>
                  </a:lnTo>
                  <a:lnTo>
                    <a:pt x="607" y="224"/>
                  </a:lnTo>
                  <a:lnTo>
                    <a:pt x="612" y="224"/>
                  </a:lnTo>
                  <a:lnTo>
                    <a:pt x="618" y="224"/>
                  </a:lnTo>
                  <a:lnTo>
                    <a:pt x="623" y="224"/>
                  </a:lnTo>
                  <a:lnTo>
                    <a:pt x="629" y="224"/>
                  </a:lnTo>
                  <a:lnTo>
                    <a:pt x="634" y="224"/>
                  </a:lnTo>
                  <a:lnTo>
                    <a:pt x="640" y="229"/>
                  </a:lnTo>
                  <a:lnTo>
                    <a:pt x="645" y="229"/>
                  </a:lnTo>
                  <a:lnTo>
                    <a:pt x="651" y="229"/>
                  </a:lnTo>
                  <a:lnTo>
                    <a:pt x="656" y="229"/>
                  </a:lnTo>
                  <a:lnTo>
                    <a:pt x="662" y="229"/>
                  </a:lnTo>
                  <a:lnTo>
                    <a:pt x="667" y="229"/>
                  </a:lnTo>
                  <a:lnTo>
                    <a:pt x="673" y="229"/>
                  </a:lnTo>
                  <a:lnTo>
                    <a:pt x="678" y="229"/>
                  </a:lnTo>
                  <a:lnTo>
                    <a:pt x="683" y="229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10" name="Freeform 106"/>
            <p:cNvSpPr>
              <a:spLocks/>
            </p:cNvSpPr>
            <p:nvPr/>
          </p:nvSpPr>
          <p:spPr bwMode="auto">
            <a:xfrm>
              <a:off x="8034338" y="5018088"/>
              <a:ext cx="487363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8" y="0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44" y="0"/>
                </a:cxn>
                <a:cxn ang="0">
                  <a:pos x="50" y="0"/>
                </a:cxn>
                <a:cxn ang="0">
                  <a:pos x="55" y="0"/>
                </a:cxn>
                <a:cxn ang="0">
                  <a:pos x="61" y="0"/>
                </a:cxn>
                <a:cxn ang="0">
                  <a:pos x="66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82" y="0"/>
                </a:cxn>
                <a:cxn ang="0">
                  <a:pos x="88" y="0"/>
                </a:cxn>
                <a:cxn ang="0">
                  <a:pos x="93" y="0"/>
                </a:cxn>
                <a:cxn ang="0">
                  <a:pos x="99" y="0"/>
                </a:cxn>
                <a:cxn ang="0">
                  <a:pos x="104" y="0"/>
                </a:cxn>
                <a:cxn ang="0">
                  <a:pos x="110" y="0"/>
                </a:cxn>
                <a:cxn ang="0">
                  <a:pos x="115" y="0"/>
                </a:cxn>
                <a:cxn ang="0">
                  <a:pos x="121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7" y="0"/>
                </a:cxn>
                <a:cxn ang="0">
                  <a:pos x="143" y="0"/>
                </a:cxn>
                <a:cxn ang="0">
                  <a:pos x="148" y="0"/>
                </a:cxn>
                <a:cxn ang="0">
                  <a:pos x="154" y="0"/>
                </a:cxn>
                <a:cxn ang="0">
                  <a:pos x="159" y="0"/>
                </a:cxn>
                <a:cxn ang="0">
                  <a:pos x="165" y="0"/>
                </a:cxn>
                <a:cxn ang="0">
                  <a:pos x="170" y="0"/>
                </a:cxn>
                <a:cxn ang="0">
                  <a:pos x="175" y="0"/>
                </a:cxn>
                <a:cxn ang="0">
                  <a:pos x="181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7" y="0"/>
                </a:cxn>
                <a:cxn ang="0">
                  <a:pos x="203" y="0"/>
                </a:cxn>
                <a:cxn ang="0">
                  <a:pos x="208" y="0"/>
                </a:cxn>
                <a:cxn ang="0">
                  <a:pos x="214" y="0"/>
                </a:cxn>
                <a:cxn ang="0">
                  <a:pos x="219" y="0"/>
                </a:cxn>
                <a:cxn ang="0">
                  <a:pos x="225" y="0"/>
                </a:cxn>
                <a:cxn ang="0">
                  <a:pos x="230" y="0"/>
                </a:cxn>
                <a:cxn ang="0">
                  <a:pos x="236" y="0"/>
                </a:cxn>
                <a:cxn ang="0">
                  <a:pos x="241" y="0"/>
                </a:cxn>
                <a:cxn ang="0">
                  <a:pos x="247" y="0"/>
                </a:cxn>
                <a:cxn ang="0">
                  <a:pos x="252" y="0"/>
                </a:cxn>
                <a:cxn ang="0">
                  <a:pos x="257" y="0"/>
                </a:cxn>
                <a:cxn ang="0">
                  <a:pos x="263" y="0"/>
                </a:cxn>
                <a:cxn ang="0">
                  <a:pos x="268" y="0"/>
                </a:cxn>
                <a:cxn ang="0">
                  <a:pos x="274" y="0"/>
                </a:cxn>
                <a:cxn ang="0">
                  <a:pos x="279" y="0"/>
                </a:cxn>
                <a:cxn ang="0">
                  <a:pos x="285" y="0"/>
                </a:cxn>
                <a:cxn ang="0">
                  <a:pos x="290" y="0"/>
                </a:cxn>
                <a:cxn ang="0">
                  <a:pos x="296" y="0"/>
                </a:cxn>
                <a:cxn ang="0">
                  <a:pos x="301" y="0"/>
                </a:cxn>
                <a:cxn ang="0">
                  <a:pos x="307" y="0"/>
                </a:cxn>
              </a:cxnLst>
              <a:rect l="0" t="0" r="r" b="b"/>
              <a:pathLst>
                <a:path w="307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1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5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19" y="0"/>
                  </a:lnTo>
                  <a:lnTo>
                    <a:pt x="225" y="0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5" y="0"/>
                  </a:lnTo>
                  <a:lnTo>
                    <a:pt x="290" y="0"/>
                  </a:lnTo>
                  <a:lnTo>
                    <a:pt x="296" y="0"/>
                  </a:lnTo>
                  <a:lnTo>
                    <a:pt x="301" y="0"/>
                  </a:lnTo>
                  <a:lnTo>
                    <a:pt x="307" y="0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16" name="Rectangle 112"/>
            <p:cNvSpPr>
              <a:spLocks noChangeArrowheads="1"/>
            </p:cNvSpPr>
            <p:nvPr/>
          </p:nvSpPr>
          <p:spPr bwMode="auto">
            <a:xfrm>
              <a:off x="5578475" y="5235576"/>
              <a:ext cx="22748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Offset center frequency (GHz)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217" name="Rectangle 113"/>
            <p:cNvSpPr>
              <a:spLocks noChangeArrowheads="1"/>
            </p:cNvSpPr>
            <p:nvPr/>
          </p:nvSpPr>
          <p:spPr bwMode="auto">
            <a:xfrm rot="16200000">
              <a:off x="3833813" y="3384551"/>
              <a:ext cx="1050925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Transmission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218" name="Rectangle 114"/>
            <p:cNvSpPr>
              <a:spLocks noChangeArrowheads="1"/>
            </p:cNvSpPr>
            <p:nvPr/>
          </p:nvSpPr>
          <p:spPr bwMode="auto">
            <a:xfrm>
              <a:off x="5118100" y="1806576"/>
              <a:ext cx="3254375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Molecular Return and 2 edge transmissions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Unique characteristics of the FIDDL approach…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13353" y="1030147"/>
            <a:ext cx="4262204" cy="531278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Transmission through both edges:  solid green line shows the center portion which is reflected and passed to OAWL.</a:t>
            </a:r>
          </a:p>
          <a:p>
            <a:pPr lvl="1"/>
            <a:r>
              <a:rPr lang="en-US" dirty="0" smtClean="0"/>
              <a:t>Transmission functions are tuned to balance sensitivity to change in frequency and total throughput.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</a:t>
            </a:r>
            <a:r>
              <a:rPr lang="en-US" b="1" i="1" dirty="0" smtClean="0"/>
              <a:t>same beam </a:t>
            </a:r>
            <a:r>
              <a:rPr lang="en-US" dirty="0" smtClean="0"/>
              <a:t>passes through BOTH filters (T1 &amp; T2) sequentially. 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No splitting into two channels so 2X the power can get through on each channel without using polarization recycling.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Etalon diameter can be smaller (~1”) reducing risk of thermal effects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Wind speed is related to the ratio of the intensity on detectors (i.e. the total light passed through the separate edge filters</a:t>
            </a:r>
            <a:r>
              <a:rPr lang="en-US" dirty="0" smtClean="0"/>
              <a:t>).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center frequencies are reflected toward OAWL for aerosol return wind measurement.</a:t>
            </a:r>
            <a:endParaRPr lang="en-US" dirty="0" smtClean="0"/>
          </a:p>
        </p:txBody>
      </p:sp>
      <p:sp>
        <p:nvSpPr>
          <p:cNvPr id="210" name="Slide Number Placeholder 20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6" name="Footer Placeholder 11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  <p:grpSp>
        <p:nvGrpSpPr>
          <p:cNvPr id="338" name="Group 337"/>
          <p:cNvGrpSpPr/>
          <p:nvPr/>
        </p:nvGrpSpPr>
        <p:grpSpPr>
          <a:xfrm>
            <a:off x="133192" y="1751966"/>
            <a:ext cx="4631530" cy="3646488"/>
            <a:chOff x="133192" y="1751966"/>
            <a:chExt cx="4631530" cy="3646488"/>
          </a:xfrm>
        </p:grpSpPr>
        <p:sp>
          <p:nvSpPr>
            <p:cNvPr id="1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46684" y="2039303"/>
              <a:ext cx="4618038" cy="335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Rectangle 5"/>
            <p:cNvSpPr>
              <a:spLocks noChangeArrowheads="1"/>
            </p:cNvSpPr>
            <p:nvPr/>
          </p:nvSpPr>
          <p:spPr bwMode="auto">
            <a:xfrm>
              <a:off x="627698" y="2012316"/>
              <a:ext cx="3767138" cy="29606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6"/>
            <p:cNvSpPr>
              <a:spLocks noChangeArrowheads="1"/>
            </p:cNvSpPr>
            <p:nvPr/>
          </p:nvSpPr>
          <p:spPr bwMode="auto">
            <a:xfrm>
              <a:off x="627698" y="2012316"/>
              <a:ext cx="3767138" cy="2960688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7"/>
            <p:cNvSpPr>
              <a:spLocks/>
            </p:cNvSpPr>
            <p:nvPr/>
          </p:nvSpPr>
          <p:spPr bwMode="auto">
            <a:xfrm>
              <a:off x="627698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8"/>
            <p:cNvSpPr>
              <a:spLocks/>
            </p:cNvSpPr>
            <p:nvPr/>
          </p:nvSpPr>
          <p:spPr bwMode="auto">
            <a:xfrm>
              <a:off x="1253173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9"/>
            <p:cNvSpPr>
              <a:spLocks/>
            </p:cNvSpPr>
            <p:nvPr/>
          </p:nvSpPr>
          <p:spPr bwMode="auto">
            <a:xfrm>
              <a:off x="1878648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"/>
            <p:cNvSpPr>
              <a:spLocks/>
            </p:cNvSpPr>
            <p:nvPr/>
          </p:nvSpPr>
          <p:spPr bwMode="auto">
            <a:xfrm>
              <a:off x="2512060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1"/>
            <p:cNvSpPr>
              <a:spLocks/>
            </p:cNvSpPr>
            <p:nvPr/>
          </p:nvSpPr>
          <p:spPr bwMode="auto">
            <a:xfrm>
              <a:off x="3135948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2"/>
            <p:cNvSpPr>
              <a:spLocks/>
            </p:cNvSpPr>
            <p:nvPr/>
          </p:nvSpPr>
          <p:spPr bwMode="auto">
            <a:xfrm>
              <a:off x="3761423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3"/>
            <p:cNvSpPr>
              <a:spLocks/>
            </p:cNvSpPr>
            <p:nvPr/>
          </p:nvSpPr>
          <p:spPr bwMode="auto">
            <a:xfrm>
              <a:off x="4394835" y="2012316"/>
              <a:ext cx="1588" cy="2960688"/>
            </a:xfrm>
            <a:custGeom>
              <a:avLst/>
              <a:gdLst/>
              <a:ahLst/>
              <a:cxnLst>
                <a:cxn ang="0">
                  <a:pos x="0" y="34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41">
                  <a:moveTo>
                    <a:pt x="0" y="34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4"/>
            <p:cNvSpPr>
              <a:spLocks/>
            </p:cNvSpPr>
            <p:nvPr/>
          </p:nvSpPr>
          <p:spPr bwMode="auto">
            <a:xfrm>
              <a:off x="627698" y="466979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5"/>
            <p:cNvSpPr>
              <a:spLocks/>
            </p:cNvSpPr>
            <p:nvPr/>
          </p:nvSpPr>
          <p:spPr bwMode="auto">
            <a:xfrm>
              <a:off x="627698" y="437451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6"/>
            <p:cNvSpPr>
              <a:spLocks/>
            </p:cNvSpPr>
            <p:nvPr/>
          </p:nvSpPr>
          <p:spPr bwMode="auto">
            <a:xfrm>
              <a:off x="627698" y="407924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7"/>
            <p:cNvSpPr>
              <a:spLocks/>
            </p:cNvSpPr>
            <p:nvPr/>
          </p:nvSpPr>
          <p:spPr bwMode="auto">
            <a:xfrm>
              <a:off x="627698" y="378396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8"/>
            <p:cNvSpPr>
              <a:spLocks/>
            </p:cNvSpPr>
            <p:nvPr/>
          </p:nvSpPr>
          <p:spPr bwMode="auto">
            <a:xfrm>
              <a:off x="627698" y="348869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9"/>
            <p:cNvSpPr>
              <a:spLocks/>
            </p:cNvSpPr>
            <p:nvPr/>
          </p:nvSpPr>
          <p:spPr bwMode="auto">
            <a:xfrm>
              <a:off x="627698" y="319341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0"/>
            <p:cNvSpPr>
              <a:spLocks/>
            </p:cNvSpPr>
            <p:nvPr/>
          </p:nvSpPr>
          <p:spPr bwMode="auto">
            <a:xfrm>
              <a:off x="627698" y="289814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1"/>
            <p:cNvSpPr>
              <a:spLocks/>
            </p:cNvSpPr>
            <p:nvPr/>
          </p:nvSpPr>
          <p:spPr bwMode="auto">
            <a:xfrm>
              <a:off x="627698" y="260286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22"/>
            <p:cNvSpPr>
              <a:spLocks/>
            </p:cNvSpPr>
            <p:nvPr/>
          </p:nvSpPr>
          <p:spPr bwMode="auto">
            <a:xfrm>
              <a:off x="627698" y="2307591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23"/>
            <p:cNvSpPr>
              <a:spLocks/>
            </p:cNvSpPr>
            <p:nvPr/>
          </p:nvSpPr>
          <p:spPr bwMode="auto">
            <a:xfrm>
              <a:off x="627698" y="2012316"/>
              <a:ext cx="37671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4" y="0"/>
                </a:cxn>
                <a:cxn ang="0">
                  <a:pos x="434" y="0"/>
                </a:cxn>
              </a:cxnLst>
              <a:rect l="0" t="0" r="r" b="b"/>
              <a:pathLst>
                <a:path w="434">
                  <a:moveTo>
                    <a:pt x="0" y="0"/>
                  </a:moveTo>
                  <a:lnTo>
                    <a:pt x="434" y="0"/>
                  </a:lnTo>
                  <a:lnTo>
                    <a:pt x="4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24"/>
            <p:cNvSpPr>
              <a:spLocks noChangeShapeType="1"/>
            </p:cNvSpPr>
            <p:nvPr/>
          </p:nvSpPr>
          <p:spPr bwMode="auto">
            <a:xfrm>
              <a:off x="627698" y="2012316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25"/>
            <p:cNvSpPr>
              <a:spLocks noChangeShapeType="1"/>
            </p:cNvSpPr>
            <p:nvPr/>
          </p:nvSpPr>
          <p:spPr bwMode="auto">
            <a:xfrm>
              <a:off x="627698" y="497300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26"/>
            <p:cNvSpPr>
              <a:spLocks noChangeShapeType="1"/>
            </p:cNvSpPr>
            <p:nvPr/>
          </p:nvSpPr>
          <p:spPr bwMode="auto">
            <a:xfrm flipV="1">
              <a:off x="4394835" y="201231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27"/>
            <p:cNvSpPr>
              <a:spLocks noChangeShapeType="1"/>
            </p:cNvSpPr>
            <p:nvPr/>
          </p:nvSpPr>
          <p:spPr bwMode="auto">
            <a:xfrm flipV="1">
              <a:off x="627698" y="201231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Line 28"/>
            <p:cNvSpPr>
              <a:spLocks noChangeShapeType="1"/>
            </p:cNvSpPr>
            <p:nvPr/>
          </p:nvSpPr>
          <p:spPr bwMode="auto">
            <a:xfrm>
              <a:off x="627698" y="497300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Line 29"/>
            <p:cNvSpPr>
              <a:spLocks noChangeShapeType="1"/>
            </p:cNvSpPr>
            <p:nvPr/>
          </p:nvSpPr>
          <p:spPr bwMode="auto">
            <a:xfrm flipV="1">
              <a:off x="627698" y="201231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Line 30"/>
            <p:cNvSpPr>
              <a:spLocks noChangeShapeType="1"/>
            </p:cNvSpPr>
            <p:nvPr/>
          </p:nvSpPr>
          <p:spPr bwMode="auto">
            <a:xfrm flipV="1">
              <a:off x="627698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Line 31"/>
            <p:cNvSpPr>
              <a:spLocks noChangeShapeType="1"/>
            </p:cNvSpPr>
            <p:nvPr/>
          </p:nvSpPr>
          <p:spPr bwMode="auto">
            <a:xfrm>
              <a:off x="627698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32"/>
            <p:cNvSpPr>
              <a:spLocks noChangeArrowheads="1"/>
            </p:cNvSpPr>
            <p:nvPr/>
          </p:nvSpPr>
          <p:spPr bwMode="auto">
            <a:xfrm>
              <a:off x="532448" y="499840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Line 33"/>
            <p:cNvSpPr>
              <a:spLocks noChangeShapeType="1"/>
            </p:cNvSpPr>
            <p:nvPr/>
          </p:nvSpPr>
          <p:spPr bwMode="auto">
            <a:xfrm flipV="1">
              <a:off x="1253173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Line 34"/>
            <p:cNvSpPr>
              <a:spLocks noChangeShapeType="1"/>
            </p:cNvSpPr>
            <p:nvPr/>
          </p:nvSpPr>
          <p:spPr bwMode="auto">
            <a:xfrm>
              <a:off x="1253173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35"/>
            <p:cNvSpPr>
              <a:spLocks noChangeArrowheads="1"/>
            </p:cNvSpPr>
            <p:nvPr/>
          </p:nvSpPr>
          <p:spPr bwMode="auto">
            <a:xfrm>
              <a:off x="1157923" y="499840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Line 36"/>
            <p:cNvSpPr>
              <a:spLocks noChangeShapeType="1"/>
            </p:cNvSpPr>
            <p:nvPr/>
          </p:nvSpPr>
          <p:spPr bwMode="auto">
            <a:xfrm flipV="1">
              <a:off x="1878648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37"/>
            <p:cNvSpPr>
              <a:spLocks noChangeShapeType="1"/>
            </p:cNvSpPr>
            <p:nvPr/>
          </p:nvSpPr>
          <p:spPr bwMode="auto">
            <a:xfrm>
              <a:off x="1878648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Rectangle 38"/>
            <p:cNvSpPr>
              <a:spLocks noChangeArrowheads="1"/>
            </p:cNvSpPr>
            <p:nvPr/>
          </p:nvSpPr>
          <p:spPr bwMode="auto">
            <a:xfrm>
              <a:off x="1781810" y="4998403"/>
              <a:ext cx="2174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Line 39"/>
            <p:cNvSpPr>
              <a:spLocks noChangeShapeType="1"/>
            </p:cNvSpPr>
            <p:nvPr/>
          </p:nvSpPr>
          <p:spPr bwMode="auto">
            <a:xfrm flipV="1">
              <a:off x="2512060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Line 40"/>
            <p:cNvSpPr>
              <a:spLocks noChangeShapeType="1"/>
            </p:cNvSpPr>
            <p:nvPr/>
          </p:nvSpPr>
          <p:spPr bwMode="auto">
            <a:xfrm>
              <a:off x="2512060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Rectangle 41"/>
            <p:cNvSpPr>
              <a:spLocks noChangeArrowheads="1"/>
            </p:cNvSpPr>
            <p:nvPr/>
          </p:nvSpPr>
          <p:spPr bwMode="auto">
            <a:xfrm>
              <a:off x="2467610" y="499840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Line 42"/>
            <p:cNvSpPr>
              <a:spLocks noChangeShapeType="1"/>
            </p:cNvSpPr>
            <p:nvPr/>
          </p:nvSpPr>
          <p:spPr bwMode="auto">
            <a:xfrm flipV="1">
              <a:off x="3135948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Line 43"/>
            <p:cNvSpPr>
              <a:spLocks noChangeShapeType="1"/>
            </p:cNvSpPr>
            <p:nvPr/>
          </p:nvSpPr>
          <p:spPr bwMode="auto">
            <a:xfrm>
              <a:off x="3135948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Rectangle 44"/>
            <p:cNvSpPr>
              <a:spLocks noChangeArrowheads="1"/>
            </p:cNvSpPr>
            <p:nvPr/>
          </p:nvSpPr>
          <p:spPr bwMode="auto">
            <a:xfrm>
              <a:off x="3093085" y="499840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Line 45"/>
            <p:cNvSpPr>
              <a:spLocks noChangeShapeType="1"/>
            </p:cNvSpPr>
            <p:nvPr/>
          </p:nvSpPr>
          <p:spPr bwMode="auto">
            <a:xfrm flipV="1">
              <a:off x="3761423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Line 46"/>
            <p:cNvSpPr>
              <a:spLocks noChangeShapeType="1"/>
            </p:cNvSpPr>
            <p:nvPr/>
          </p:nvSpPr>
          <p:spPr bwMode="auto">
            <a:xfrm>
              <a:off x="3761423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Rectangle 47"/>
            <p:cNvSpPr>
              <a:spLocks noChangeArrowheads="1"/>
            </p:cNvSpPr>
            <p:nvPr/>
          </p:nvSpPr>
          <p:spPr bwMode="auto">
            <a:xfrm>
              <a:off x="3718560" y="499840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Line 48"/>
            <p:cNvSpPr>
              <a:spLocks noChangeShapeType="1"/>
            </p:cNvSpPr>
            <p:nvPr/>
          </p:nvSpPr>
          <p:spPr bwMode="auto">
            <a:xfrm flipV="1">
              <a:off x="4394835" y="4930141"/>
              <a:ext cx="1588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Line 49"/>
            <p:cNvSpPr>
              <a:spLocks noChangeShapeType="1"/>
            </p:cNvSpPr>
            <p:nvPr/>
          </p:nvSpPr>
          <p:spPr bwMode="auto">
            <a:xfrm>
              <a:off x="4394835" y="2012316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Rectangle 50"/>
            <p:cNvSpPr>
              <a:spLocks noChangeArrowheads="1"/>
            </p:cNvSpPr>
            <p:nvPr/>
          </p:nvSpPr>
          <p:spPr bwMode="auto">
            <a:xfrm>
              <a:off x="4351973" y="4998403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Line 51"/>
            <p:cNvSpPr>
              <a:spLocks noChangeShapeType="1"/>
            </p:cNvSpPr>
            <p:nvPr/>
          </p:nvSpPr>
          <p:spPr bwMode="auto">
            <a:xfrm>
              <a:off x="627698" y="466979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Line 52"/>
            <p:cNvSpPr>
              <a:spLocks noChangeShapeType="1"/>
            </p:cNvSpPr>
            <p:nvPr/>
          </p:nvSpPr>
          <p:spPr bwMode="auto">
            <a:xfrm flipH="1">
              <a:off x="4351973" y="466979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Rectangle 53"/>
            <p:cNvSpPr>
              <a:spLocks noChangeArrowheads="1"/>
            </p:cNvSpPr>
            <p:nvPr/>
          </p:nvSpPr>
          <p:spPr bwMode="auto">
            <a:xfrm>
              <a:off x="376873" y="4572953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Line 54"/>
            <p:cNvSpPr>
              <a:spLocks noChangeShapeType="1"/>
            </p:cNvSpPr>
            <p:nvPr/>
          </p:nvSpPr>
          <p:spPr bwMode="auto">
            <a:xfrm>
              <a:off x="627698" y="437451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Line 55"/>
            <p:cNvSpPr>
              <a:spLocks noChangeShapeType="1"/>
            </p:cNvSpPr>
            <p:nvPr/>
          </p:nvSpPr>
          <p:spPr bwMode="auto">
            <a:xfrm flipH="1">
              <a:off x="4351973" y="437451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Rectangle 56"/>
            <p:cNvSpPr>
              <a:spLocks noChangeArrowheads="1"/>
            </p:cNvSpPr>
            <p:nvPr/>
          </p:nvSpPr>
          <p:spPr bwMode="auto">
            <a:xfrm>
              <a:off x="376873" y="4277678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Line 57"/>
            <p:cNvSpPr>
              <a:spLocks noChangeShapeType="1"/>
            </p:cNvSpPr>
            <p:nvPr/>
          </p:nvSpPr>
          <p:spPr bwMode="auto">
            <a:xfrm>
              <a:off x="627698" y="407924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Line 58"/>
            <p:cNvSpPr>
              <a:spLocks noChangeShapeType="1"/>
            </p:cNvSpPr>
            <p:nvPr/>
          </p:nvSpPr>
          <p:spPr bwMode="auto">
            <a:xfrm flipH="1">
              <a:off x="4351973" y="407924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Rectangle 59"/>
            <p:cNvSpPr>
              <a:spLocks noChangeArrowheads="1"/>
            </p:cNvSpPr>
            <p:nvPr/>
          </p:nvSpPr>
          <p:spPr bwMode="auto">
            <a:xfrm>
              <a:off x="376873" y="3982403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Line 60"/>
            <p:cNvSpPr>
              <a:spLocks noChangeShapeType="1"/>
            </p:cNvSpPr>
            <p:nvPr/>
          </p:nvSpPr>
          <p:spPr bwMode="auto">
            <a:xfrm>
              <a:off x="627698" y="378396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Line 61"/>
            <p:cNvSpPr>
              <a:spLocks noChangeShapeType="1"/>
            </p:cNvSpPr>
            <p:nvPr/>
          </p:nvSpPr>
          <p:spPr bwMode="auto">
            <a:xfrm flipH="1">
              <a:off x="4351973" y="378396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Rectangle 62"/>
            <p:cNvSpPr>
              <a:spLocks noChangeArrowheads="1"/>
            </p:cNvSpPr>
            <p:nvPr/>
          </p:nvSpPr>
          <p:spPr bwMode="auto">
            <a:xfrm>
              <a:off x="376873" y="368871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Line 63"/>
            <p:cNvSpPr>
              <a:spLocks noChangeShapeType="1"/>
            </p:cNvSpPr>
            <p:nvPr/>
          </p:nvSpPr>
          <p:spPr bwMode="auto">
            <a:xfrm>
              <a:off x="627698" y="348869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Line 64"/>
            <p:cNvSpPr>
              <a:spLocks noChangeShapeType="1"/>
            </p:cNvSpPr>
            <p:nvPr/>
          </p:nvSpPr>
          <p:spPr bwMode="auto">
            <a:xfrm flipH="1">
              <a:off x="4351973" y="348869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Rectangle 65"/>
            <p:cNvSpPr>
              <a:spLocks noChangeArrowheads="1"/>
            </p:cNvSpPr>
            <p:nvPr/>
          </p:nvSpPr>
          <p:spPr bwMode="auto">
            <a:xfrm>
              <a:off x="376873" y="339344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Line 66"/>
            <p:cNvSpPr>
              <a:spLocks noChangeShapeType="1"/>
            </p:cNvSpPr>
            <p:nvPr/>
          </p:nvSpPr>
          <p:spPr bwMode="auto">
            <a:xfrm>
              <a:off x="627698" y="319341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Line 67"/>
            <p:cNvSpPr>
              <a:spLocks noChangeShapeType="1"/>
            </p:cNvSpPr>
            <p:nvPr/>
          </p:nvSpPr>
          <p:spPr bwMode="auto">
            <a:xfrm flipH="1">
              <a:off x="4351973" y="319341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Rectangle 68"/>
            <p:cNvSpPr>
              <a:spLocks noChangeArrowheads="1"/>
            </p:cNvSpPr>
            <p:nvPr/>
          </p:nvSpPr>
          <p:spPr bwMode="auto">
            <a:xfrm>
              <a:off x="376873" y="309816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Line 69"/>
            <p:cNvSpPr>
              <a:spLocks noChangeShapeType="1"/>
            </p:cNvSpPr>
            <p:nvPr/>
          </p:nvSpPr>
          <p:spPr bwMode="auto">
            <a:xfrm>
              <a:off x="627698" y="289814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Line 70"/>
            <p:cNvSpPr>
              <a:spLocks noChangeShapeType="1"/>
            </p:cNvSpPr>
            <p:nvPr/>
          </p:nvSpPr>
          <p:spPr bwMode="auto">
            <a:xfrm flipH="1">
              <a:off x="4351973" y="289814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Rectangle 71"/>
            <p:cNvSpPr>
              <a:spLocks noChangeArrowheads="1"/>
            </p:cNvSpPr>
            <p:nvPr/>
          </p:nvSpPr>
          <p:spPr bwMode="auto">
            <a:xfrm>
              <a:off x="376873" y="280289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Line 72"/>
            <p:cNvSpPr>
              <a:spLocks noChangeShapeType="1"/>
            </p:cNvSpPr>
            <p:nvPr/>
          </p:nvSpPr>
          <p:spPr bwMode="auto">
            <a:xfrm>
              <a:off x="627698" y="260286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Line 73"/>
            <p:cNvSpPr>
              <a:spLocks noChangeShapeType="1"/>
            </p:cNvSpPr>
            <p:nvPr/>
          </p:nvSpPr>
          <p:spPr bwMode="auto">
            <a:xfrm flipH="1">
              <a:off x="4351973" y="260286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Rectangle 74"/>
            <p:cNvSpPr>
              <a:spLocks noChangeArrowheads="1"/>
            </p:cNvSpPr>
            <p:nvPr/>
          </p:nvSpPr>
          <p:spPr bwMode="auto">
            <a:xfrm>
              <a:off x="376873" y="2507616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Line 75"/>
            <p:cNvSpPr>
              <a:spLocks noChangeShapeType="1"/>
            </p:cNvSpPr>
            <p:nvPr/>
          </p:nvSpPr>
          <p:spPr bwMode="auto">
            <a:xfrm>
              <a:off x="627698" y="2307591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Line 76"/>
            <p:cNvSpPr>
              <a:spLocks noChangeShapeType="1"/>
            </p:cNvSpPr>
            <p:nvPr/>
          </p:nvSpPr>
          <p:spPr bwMode="auto">
            <a:xfrm flipH="1">
              <a:off x="4351973" y="2307591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Rectangle 77"/>
            <p:cNvSpPr>
              <a:spLocks noChangeArrowheads="1"/>
            </p:cNvSpPr>
            <p:nvPr/>
          </p:nvSpPr>
          <p:spPr bwMode="auto">
            <a:xfrm>
              <a:off x="376873" y="2212341"/>
              <a:ext cx="303213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Line 78"/>
            <p:cNvSpPr>
              <a:spLocks noChangeShapeType="1"/>
            </p:cNvSpPr>
            <p:nvPr/>
          </p:nvSpPr>
          <p:spPr bwMode="auto">
            <a:xfrm>
              <a:off x="627698" y="2012316"/>
              <a:ext cx="349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Line 79"/>
            <p:cNvSpPr>
              <a:spLocks noChangeShapeType="1"/>
            </p:cNvSpPr>
            <p:nvPr/>
          </p:nvSpPr>
          <p:spPr bwMode="auto">
            <a:xfrm flipH="1">
              <a:off x="4351973" y="2012316"/>
              <a:ext cx="42863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Rectangle 80"/>
            <p:cNvSpPr>
              <a:spLocks noChangeArrowheads="1"/>
            </p:cNvSpPr>
            <p:nvPr/>
          </p:nvSpPr>
          <p:spPr bwMode="auto">
            <a:xfrm>
              <a:off x="507048" y="1917066"/>
              <a:ext cx="165100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Line 81"/>
            <p:cNvSpPr>
              <a:spLocks noChangeShapeType="1"/>
            </p:cNvSpPr>
            <p:nvPr/>
          </p:nvSpPr>
          <p:spPr bwMode="auto">
            <a:xfrm>
              <a:off x="627698" y="2012316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Line 82"/>
            <p:cNvSpPr>
              <a:spLocks noChangeShapeType="1"/>
            </p:cNvSpPr>
            <p:nvPr/>
          </p:nvSpPr>
          <p:spPr bwMode="auto">
            <a:xfrm>
              <a:off x="627698" y="4973003"/>
              <a:ext cx="37671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83"/>
            <p:cNvSpPr>
              <a:spLocks noChangeShapeType="1"/>
            </p:cNvSpPr>
            <p:nvPr/>
          </p:nvSpPr>
          <p:spPr bwMode="auto">
            <a:xfrm flipV="1">
              <a:off x="4394835" y="201231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Line 84"/>
            <p:cNvSpPr>
              <a:spLocks noChangeShapeType="1"/>
            </p:cNvSpPr>
            <p:nvPr/>
          </p:nvSpPr>
          <p:spPr bwMode="auto">
            <a:xfrm flipV="1">
              <a:off x="627698" y="2012316"/>
              <a:ext cx="1588" cy="2960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85"/>
            <p:cNvSpPr>
              <a:spLocks/>
            </p:cNvSpPr>
            <p:nvPr/>
          </p:nvSpPr>
          <p:spPr bwMode="auto">
            <a:xfrm>
              <a:off x="627698" y="4555491"/>
              <a:ext cx="1076325" cy="407988"/>
            </a:xfrm>
            <a:custGeom>
              <a:avLst/>
              <a:gdLst/>
              <a:ahLst/>
              <a:cxnLst>
                <a:cxn ang="0">
                  <a:pos x="11" y="257"/>
                </a:cxn>
                <a:cxn ang="0">
                  <a:pos x="27" y="257"/>
                </a:cxn>
                <a:cxn ang="0">
                  <a:pos x="44" y="257"/>
                </a:cxn>
                <a:cxn ang="0">
                  <a:pos x="60" y="257"/>
                </a:cxn>
                <a:cxn ang="0">
                  <a:pos x="77" y="257"/>
                </a:cxn>
                <a:cxn ang="0">
                  <a:pos x="93" y="257"/>
                </a:cxn>
                <a:cxn ang="0">
                  <a:pos x="110" y="257"/>
                </a:cxn>
                <a:cxn ang="0">
                  <a:pos x="126" y="257"/>
                </a:cxn>
                <a:cxn ang="0">
                  <a:pos x="142" y="257"/>
                </a:cxn>
                <a:cxn ang="0">
                  <a:pos x="159" y="257"/>
                </a:cxn>
                <a:cxn ang="0">
                  <a:pos x="175" y="257"/>
                </a:cxn>
                <a:cxn ang="0">
                  <a:pos x="192" y="257"/>
                </a:cxn>
                <a:cxn ang="0">
                  <a:pos x="208" y="257"/>
                </a:cxn>
                <a:cxn ang="0">
                  <a:pos x="224" y="257"/>
                </a:cxn>
                <a:cxn ang="0">
                  <a:pos x="241" y="257"/>
                </a:cxn>
                <a:cxn ang="0">
                  <a:pos x="257" y="252"/>
                </a:cxn>
                <a:cxn ang="0">
                  <a:pos x="274" y="252"/>
                </a:cxn>
                <a:cxn ang="0">
                  <a:pos x="290" y="252"/>
                </a:cxn>
                <a:cxn ang="0">
                  <a:pos x="306" y="252"/>
                </a:cxn>
                <a:cxn ang="0">
                  <a:pos x="323" y="247"/>
                </a:cxn>
                <a:cxn ang="0">
                  <a:pos x="339" y="247"/>
                </a:cxn>
                <a:cxn ang="0">
                  <a:pos x="356" y="241"/>
                </a:cxn>
                <a:cxn ang="0">
                  <a:pos x="372" y="241"/>
                </a:cxn>
                <a:cxn ang="0">
                  <a:pos x="388" y="236"/>
                </a:cxn>
                <a:cxn ang="0">
                  <a:pos x="405" y="230"/>
                </a:cxn>
                <a:cxn ang="0">
                  <a:pos x="421" y="225"/>
                </a:cxn>
                <a:cxn ang="0">
                  <a:pos x="438" y="219"/>
                </a:cxn>
                <a:cxn ang="0">
                  <a:pos x="454" y="214"/>
                </a:cxn>
                <a:cxn ang="0">
                  <a:pos x="470" y="208"/>
                </a:cxn>
                <a:cxn ang="0">
                  <a:pos x="487" y="197"/>
                </a:cxn>
                <a:cxn ang="0">
                  <a:pos x="503" y="192"/>
                </a:cxn>
                <a:cxn ang="0">
                  <a:pos x="520" y="181"/>
                </a:cxn>
                <a:cxn ang="0">
                  <a:pos x="536" y="165"/>
                </a:cxn>
                <a:cxn ang="0">
                  <a:pos x="552" y="154"/>
                </a:cxn>
                <a:cxn ang="0">
                  <a:pos x="569" y="137"/>
                </a:cxn>
                <a:cxn ang="0">
                  <a:pos x="585" y="121"/>
                </a:cxn>
                <a:cxn ang="0">
                  <a:pos x="602" y="104"/>
                </a:cxn>
                <a:cxn ang="0">
                  <a:pos x="623" y="82"/>
                </a:cxn>
                <a:cxn ang="0">
                  <a:pos x="634" y="66"/>
                </a:cxn>
                <a:cxn ang="0">
                  <a:pos x="645" y="50"/>
                </a:cxn>
                <a:cxn ang="0">
                  <a:pos x="662" y="28"/>
                </a:cxn>
                <a:cxn ang="0">
                  <a:pos x="667" y="11"/>
                </a:cxn>
              </a:cxnLst>
              <a:rect l="0" t="0" r="r" b="b"/>
              <a:pathLst>
                <a:path w="678" h="257">
                  <a:moveTo>
                    <a:pt x="0" y="257"/>
                  </a:moveTo>
                  <a:lnTo>
                    <a:pt x="6" y="257"/>
                  </a:lnTo>
                  <a:lnTo>
                    <a:pt x="11" y="257"/>
                  </a:lnTo>
                  <a:lnTo>
                    <a:pt x="17" y="257"/>
                  </a:lnTo>
                  <a:lnTo>
                    <a:pt x="22" y="257"/>
                  </a:lnTo>
                  <a:lnTo>
                    <a:pt x="27" y="257"/>
                  </a:lnTo>
                  <a:lnTo>
                    <a:pt x="33" y="257"/>
                  </a:lnTo>
                  <a:lnTo>
                    <a:pt x="38" y="257"/>
                  </a:lnTo>
                  <a:lnTo>
                    <a:pt x="44" y="257"/>
                  </a:lnTo>
                  <a:lnTo>
                    <a:pt x="49" y="257"/>
                  </a:lnTo>
                  <a:lnTo>
                    <a:pt x="55" y="257"/>
                  </a:lnTo>
                  <a:lnTo>
                    <a:pt x="60" y="257"/>
                  </a:lnTo>
                  <a:lnTo>
                    <a:pt x="66" y="257"/>
                  </a:lnTo>
                  <a:lnTo>
                    <a:pt x="71" y="257"/>
                  </a:lnTo>
                  <a:lnTo>
                    <a:pt x="77" y="257"/>
                  </a:lnTo>
                  <a:lnTo>
                    <a:pt x="82" y="257"/>
                  </a:lnTo>
                  <a:lnTo>
                    <a:pt x="88" y="257"/>
                  </a:lnTo>
                  <a:lnTo>
                    <a:pt x="93" y="257"/>
                  </a:lnTo>
                  <a:lnTo>
                    <a:pt x="99" y="257"/>
                  </a:lnTo>
                  <a:lnTo>
                    <a:pt x="104" y="257"/>
                  </a:lnTo>
                  <a:lnTo>
                    <a:pt x="110" y="257"/>
                  </a:lnTo>
                  <a:lnTo>
                    <a:pt x="115" y="257"/>
                  </a:lnTo>
                  <a:lnTo>
                    <a:pt x="120" y="257"/>
                  </a:lnTo>
                  <a:lnTo>
                    <a:pt x="126" y="257"/>
                  </a:lnTo>
                  <a:lnTo>
                    <a:pt x="131" y="257"/>
                  </a:lnTo>
                  <a:lnTo>
                    <a:pt x="137" y="257"/>
                  </a:lnTo>
                  <a:lnTo>
                    <a:pt x="142" y="257"/>
                  </a:lnTo>
                  <a:lnTo>
                    <a:pt x="148" y="257"/>
                  </a:lnTo>
                  <a:lnTo>
                    <a:pt x="153" y="257"/>
                  </a:lnTo>
                  <a:lnTo>
                    <a:pt x="159" y="257"/>
                  </a:lnTo>
                  <a:lnTo>
                    <a:pt x="164" y="257"/>
                  </a:lnTo>
                  <a:lnTo>
                    <a:pt x="170" y="257"/>
                  </a:lnTo>
                  <a:lnTo>
                    <a:pt x="175" y="257"/>
                  </a:lnTo>
                  <a:lnTo>
                    <a:pt x="181" y="257"/>
                  </a:lnTo>
                  <a:lnTo>
                    <a:pt x="186" y="257"/>
                  </a:lnTo>
                  <a:lnTo>
                    <a:pt x="192" y="257"/>
                  </a:lnTo>
                  <a:lnTo>
                    <a:pt x="197" y="257"/>
                  </a:lnTo>
                  <a:lnTo>
                    <a:pt x="202" y="257"/>
                  </a:lnTo>
                  <a:lnTo>
                    <a:pt x="208" y="257"/>
                  </a:lnTo>
                  <a:lnTo>
                    <a:pt x="213" y="257"/>
                  </a:lnTo>
                  <a:lnTo>
                    <a:pt x="219" y="257"/>
                  </a:lnTo>
                  <a:lnTo>
                    <a:pt x="224" y="257"/>
                  </a:lnTo>
                  <a:lnTo>
                    <a:pt x="230" y="257"/>
                  </a:lnTo>
                  <a:lnTo>
                    <a:pt x="235" y="257"/>
                  </a:lnTo>
                  <a:lnTo>
                    <a:pt x="241" y="257"/>
                  </a:lnTo>
                  <a:lnTo>
                    <a:pt x="246" y="257"/>
                  </a:lnTo>
                  <a:lnTo>
                    <a:pt x="252" y="252"/>
                  </a:lnTo>
                  <a:lnTo>
                    <a:pt x="257" y="252"/>
                  </a:lnTo>
                  <a:lnTo>
                    <a:pt x="263" y="252"/>
                  </a:lnTo>
                  <a:lnTo>
                    <a:pt x="268" y="252"/>
                  </a:lnTo>
                  <a:lnTo>
                    <a:pt x="274" y="252"/>
                  </a:lnTo>
                  <a:lnTo>
                    <a:pt x="279" y="252"/>
                  </a:lnTo>
                  <a:lnTo>
                    <a:pt x="284" y="252"/>
                  </a:lnTo>
                  <a:lnTo>
                    <a:pt x="290" y="252"/>
                  </a:lnTo>
                  <a:lnTo>
                    <a:pt x="295" y="252"/>
                  </a:lnTo>
                  <a:lnTo>
                    <a:pt x="301" y="252"/>
                  </a:lnTo>
                  <a:lnTo>
                    <a:pt x="306" y="252"/>
                  </a:lnTo>
                  <a:lnTo>
                    <a:pt x="312" y="247"/>
                  </a:lnTo>
                  <a:lnTo>
                    <a:pt x="317" y="247"/>
                  </a:lnTo>
                  <a:lnTo>
                    <a:pt x="323" y="247"/>
                  </a:lnTo>
                  <a:lnTo>
                    <a:pt x="328" y="247"/>
                  </a:lnTo>
                  <a:lnTo>
                    <a:pt x="334" y="247"/>
                  </a:lnTo>
                  <a:lnTo>
                    <a:pt x="339" y="247"/>
                  </a:lnTo>
                  <a:lnTo>
                    <a:pt x="345" y="247"/>
                  </a:lnTo>
                  <a:lnTo>
                    <a:pt x="350" y="241"/>
                  </a:lnTo>
                  <a:lnTo>
                    <a:pt x="356" y="241"/>
                  </a:lnTo>
                  <a:lnTo>
                    <a:pt x="361" y="241"/>
                  </a:lnTo>
                  <a:lnTo>
                    <a:pt x="366" y="241"/>
                  </a:lnTo>
                  <a:lnTo>
                    <a:pt x="372" y="241"/>
                  </a:lnTo>
                  <a:lnTo>
                    <a:pt x="377" y="236"/>
                  </a:lnTo>
                  <a:lnTo>
                    <a:pt x="383" y="236"/>
                  </a:lnTo>
                  <a:lnTo>
                    <a:pt x="388" y="236"/>
                  </a:lnTo>
                  <a:lnTo>
                    <a:pt x="394" y="236"/>
                  </a:lnTo>
                  <a:lnTo>
                    <a:pt x="399" y="230"/>
                  </a:lnTo>
                  <a:lnTo>
                    <a:pt x="405" y="230"/>
                  </a:lnTo>
                  <a:lnTo>
                    <a:pt x="410" y="230"/>
                  </a:lnTo>
                  <a:lnTo>
                    <a:pt x="416" y="230"/>
                  </a:lnTo>
                  <a:lnTo>
                    <a:pt x="421" y="225"/>
                  </a:lnTo>
                  <a:lnTo>
                    <a:pt x="427" y="225"/>
                  </a:lnTo>
                  <a:lnTo>
                    <a:pt x="432" y="225"/>
                  </a:lnTo>
                  <a:lnTo>
                    <a:pt x="438" y="219"/>
                  </a:lnTo>
                  <a:lnTo>
                    <a:pt x="443" y="219"/>
                  </a:lnTo>
                  <a:lnTo>
                    <a:pt x="449" y="214"/>
                  </a:lnTo>
                  <a:lnTo>
                    <a:pt x="454" y="214"/>
                  </a:lnTo>
                  <a:lnTo>
                    <a:pt x="459" y="214"/>
                  </a:lnTo>
                  <a:lnTo>
                    <a:pt x="465" y="208"/>
                  </a:lnTo>
                  <a:lnTo>
                    <a:pt x="470" y="208"/>
                  </a:lnTo>
                  <a:lnTo>
                    <a:pt x="476" y="203"/>
                  </a:lnTo>
                  <a:lnTo>
                    <a:pt x="481" y="203"/>
                  </a:lnTo>
                  <a:lnTo>
                    <a:pt x="487" y="197"/>
                  </a:lnTo>
                  <a:lnTo>
                    <a:pt x="492" y="197"/>
                  </a:lnTo>
                  <a:lnTo>
                    <a:pt x="498" y="192"/>
                  </a:lnTo>
                  <a:lnTo>
                    <a:pt x="503" y="192"/>
                  </a:lnTo>
                  <a:lnTo>
                    <a:pt x="509" y="186"/>
                  </a:lnTo>
                  <a:lnTo>
                    <a:pt x="514" y="181"/>
                  </a:lnTo>
                  <a:lnTo>
                    <a:pt x="520" y="181"/>
                  </a:lnTo>
                  <a:lnTo>
                    <a:pt x="525" y="175"/>
                  </a:lnTo>
                  <a:lnTo>
                    <a:pt x="531" y="170"/>
                  </a:lnTo>
                  <a:lnTo>
                    <a:pt x="536" y="165"/>
                  </a:lnTo>
                  <a:lnTo>
                    <a:pt x="541" y="159"/>
                  </a:lnTo>
                  <a:lnTo>
                    <a:pt x="547" y="159"/>
                  </a:lnTo>
                  <a:lnTo>
                    <a:pt x="552" y="154"/>
                  </a:lnTo>
                  <a:lnTo>
                    <a:pt x="558" y="148"/>
                  </a:lnTo>
                  <a:lnTo>
                    <a:pt x="563" y="143"/>
                  </a:lnTo>
                  <a:lnTo>
                    <a:pt x="569" y="137"/>
                  </a:lnTo>
                  <a:lnTo>
                    <a:pt x="574" y="132"/>
                  </a:lnTo>
                  <a:lnTo>
                    <a:pt x="580" y="126"/>
                  </a:lnTo>
                  <a:lnTo>
                    <a:pt x="585" y="121"/>
                  </a:lnTo>
                  <a:lnTo>
                    <a:pt x="591" y="115"/>
                  </a:lnTo>
                  <a:lnTo>
                    <a:pt x="596" y="110"/>
                  </a:lnTo>
                  <a:lnTo>
                    <a:pt x="602" y="104"/>
                  </a:lnTo>
                  <a:lnTo>
                    <a:pt x="607" y="99"/>
                  </a:lnTo>
                  <a:lnTo>
                    <a:pt x="613" y="93"/>
                  </a:lnTo>
                  <a:lnTo>
                    <a:pt x="623" y="82"/>
                  </a:lnTo>
                  <a:lnTo>
                    <a:pt x="623" y="77"/>
                  </a:lnTo>
                  <a:lnTo>
                    <a:pt x="629" y="72"/>
                  </a:lnTo>
                  <a:lnTo>
                    <a:pt x="634" y="66"/>
                  </a:lnTo>
                  <a:lnTo>
                    <a:pt x="634" y="61"/>
                  </a:lnTo>
                  <a:lnTo>
                    <a:pt x="640" y="55"/>
                  </a:lnTo>
                  <a:lnTo>
                    <a:pt x="645" y="50"/>
                  </a:lnTo>
                  <a:lnTo>
                    <a:pt x="651" y="44"/>
                  </a:lnTo>
                  <a:lnTo>
                    <a:pt x="651" y="39"/>
                  </a:lnTo>
                  <a:lnTo>
                    <a:pt x="662" y="28"/>
                  </a:lnTo>
                  <a:lnTo>
                    <a:pt x="662" y="22"/>
                  </a:lnTo>
                  <a:lnTo>
                    <a:pt x="667" y="17"/>
                  </a:lnTo>
                  <a:lnTo>
                    <a:pt x="667" y="11"/>
                  </a:lnTo>
                  <a:lnTo>
                    <a:pt x="673" y="6"/>
                  </a:lnTo>
                  <a:lnTo>
                    <a:pt x="678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86"/>
            <p:cNvSpPr>
              <a:spLocks/>
            </p:cNvSpPr>
            <p:nvPr/>
          </p:nvSpPr>
          <p:spPr bwMode="auto">
            <a:xfrm>
              <a:off x="1704023" y="2958466"/>
              <a:ext cx="573088" cy="1597025"/>
            </a:xfrm>
            <a:custGeom>
              <a:avLst/>
              <a:gdLst/>
              <a:ahLst/>
              <a:cxnLst>
                <a:cxn ang="0">
                  <a:pos x="6" y="996"/>
                </a:cxn>
                <a:cxn ang="0">
                  <a:pos x="17" y="974"/>
                </a:cxn>
                <a:cxn ang="0">
                  <a:pos x="28" y="957"/>
                </a:cxn>
                <a:cxn ang="0">
                  <a:pos x="33" y="935"/>
                </a:cxn>
                <a:cxn ang="0">
                  <a:pos x="44" y="919"/>
                </a:cxn>
                <a:cxn ang="0">
                  <a:pos x="55" y="897"/>
                </a:cxn>
                <a:cxn ang="0">
                  <a:pos x="66" y="870"/>
                </a:cxn>
                <a:cxn ang="0">
                  <a:pos x="77" y="853"/>
                </a:cxn>
                <a:cxn ang="0">
                  <a:pos x="82" y="831"/>
                </a:cxn>
                <a:cxn ang="0">
                  <a:pos x="93" y="815"/>
                </a:cxn>
                <a:cxn ang="0">
                  <a:pos x="99" y="788"/>
                </a:cxn>
                <a:cxn ang="0">
                  <a:pos x="110" y="771"/>
                </a:cxn>
                <a:cxn ang="0">
                  <a:pos x="115" y="749"/>
                </a:cxn>
                <a:cxn ang="0">
                  <a:pos x="126" y="728"/>
                </a:cxn>
                <a:cxn ang="0">
                  <a:pos x="131" y="706"/>
                </a:cxn>
                <a:cxn ang="0">
                  <a:pos x="142" y="684"/>
                </a:cxn>
                <a:cxn ang="0">
                  <a:pos x="148" y="656"/>
                </a:cxn>
                <a:cxn ang="0">
                  <a:pos x="159" y="635"/>
                </a:cxn>
                <a:cxn ang="0">
                  <a:pos x="164" y="607"/>
                </a:cxn>
                <a:cxn ang="0">
                  <a:pos x="175" y="585"/>
                </a:cxn>
                <a:cxn ang="0">
                  <a:pos x="181" y="558"/>
                </a:cxn>
                <a:cxn ang="0">
                  <a:pos x="192" y="536"/>
                </a:cxn>
                <a:cxn ang="0">
                  <a:pos x="197" y="509"/>
                </a:cxn>
                <a:cxn ang="0">
                  <a:pos x="208" y="487"/>
                </a:cxn>
                <a:cxn ang="0">
                  <a:pos x="213" y="460"/>
                </a:cxn>
                <a:cxn ang="0">
                  <a:pos x="224" y="432"/>
                </a:cxn>
                <a:cxn ang="0">
                  <a:pos x="230" y="405"/>
                </a:cxn>
                <a:cxn ang="0">
                  <a:pos x="241" y="383"/>
                </a:cxn>
                <a:cxn ang="0">
                  <a:pos x="246" y="350"/>
                </a:cxn>
                <a:cxn ang="0">
                  <a:pos x="257" y="328"/>
                </a:cxn>
                <a:cxn ang="0">
                  <a:pos x="263" y="295"/>
                </a:cxn>
                <a:cxn ang="0">
                  <a:pos x="274" y="268"/>
                </a:cxn>
                <a:cxn ang="0">
                  <a:pos x="279" y="246"/>
                </a:cxn>
                <a:cxn ang="0">
                  <a:pos x="290" y="213"/>
                </a:cxn>
                <a:cxn ang="0">
                  <a:pos x="295" y="192"/>
                </a:cxn>
                <a:cxn ang="0">
                  <a:pos x="306" y="164"/>
                </a:cxn>
                <a:cxn ang="0">
                  <a:pos x="312" y="142"/>
                </a:cxn>
                <a:cxn ang="0">
                  <a:pos x="323" y="110"/>
                </a:cxn>
                <a:cxn ang="0">
                  <a:pos x="328" y="88"/>
                </a:cxn>
                <a:cxn ang="0">
                  <a:pos x="339" y="60"/>
                </a:cxn>
                <a:cxn ang="0">
                  <a:pos x="345" y="38"/>
                </a:cxn>
                <a:cxn ang="0">
                  <a:pos x="356" y="11"/>
                </a:cxn>
              </a:cxnLst>
              <a:rect l="0" t="0" r="r" b="b"/>
              <a:pathLst>
                <a:path w="361" h="1006">
                  <a:moveTo>
                    <a:pt x="0" y="1006"/>
                  </a:moveTo>
                  <a:lnTo>
                    <a:pt x="0" y="1001"/>
                  </a:lnTo>
                  <a:lnTo>
                    <a:pt x="6" y="996"/>
                  </a:lnTo>
                  <a:lnTo>
                    <a:pt x="6" y="990"/>
                  </a:lnTo>
                  <a:lnTo>
                    <a:pt x="17" y="979"/>
                  </a:lnTo>
                  <a:lnTo>
                    <a:pt x="17" y="974"/>
                  </a:lnTo>
                  <a:lnTo>
                    <a:pt x="22" y="968"/>
                  </a:lnTo>
                  <a:lnTo>
                    <a:pt x="22" y="963"/>
                  </a:lnTo>
                  <a:lnTo>
                    <a:pt x="28" y="957"/>
                  </a:lnTo>
                  <a:lnTo>
                    <a:pt x="28" y="952"/>
                  </a:lnTo>
                  <a:lnTo>
                    <a:pt x="33" y="946"/>
                  </a:lnTo>
                  <a:lnTo>
                    <a:pt x="33" y="935"/>
                  </a:lnTo>
                  <a:lnTo>
                    <a:pt x="38" y="930"/>
                  </a:lnTo>
                  <a:lnTo>
                    <a:pt x="44" y="924"/>
                  </a:lnTo>
                  <a:lnTo>
                    <a:pt x="44" y="919"/>
                  </a:lnTo>
                  <a:lnTo>
                    <a:pt x="49" y="913"/>
                  </a:lnTo>
                  <a:lnTo>
                    <a:pt x="49" y="903"/>
                  </a:lnTo>
                  <a:lnTo>
                    <a:pt x="55" y="897"/>
                  </a:lnTo>
                  <a:lnTo>
                    <a:pt x="55" y="892"/>
                  </a:lnTo>
                  <a:lnTo>
                    <a:pt x="66" y="881"/>
                  </a:lnTo>
                  <a:lnTo>
                    <a:pt x="66" y="870"/>
                  </a:lnTo>
                  <a:lnTo>
                    <a:pt x="71" y="864"/>
                  </a:lnTo>
                  <a:lnTo>
                    <a:pt x="71" y="859"/>
                  </a:lnTo>
                  <a:lnTo>
                    <a:pt x="77" y="853"/>
                  </a:lnTo>
                  <a:lnTo>
                    <a:pt x="77" y="848"/>
                  </a:lnTo>
                  <a:lnTo>
                    <a:pt x="82" y="842"/>
                  </a:lnTo>
                  <a:lnTo>
                    <a:pt x="82" y="831"/>
                  </a:lnTo>
                  <a:lnTo>
                    <a:pt x="88" y="826"/>
                  </a:lnTo>
                  <a:lnTo>
                    <a:pt x="88" y="820"/>
                  </a:lnTo>
                  <a:lnTo>
                    <a:pt x="93" y="815"/>
                  </a:lnTo>
                  <a:lnTo>
                    <a:pt x="93" y="810"/>
                  </a:lnTo>
                  <a:lnTo>
                    <a:pt x="99" y="799"/>
                  </a:lnTo>
                  <a:lnTo>
                    <a:pt x="99" y="788"/>
                  </a:lnTo>
                  <a:lnTo>
                    <a:pt x="104" y="782"/>
                  </a:lnTo>
                  <a:lnTo>
                    <a:pt x="104" y="777"/>
                  </a:lnTo>
                  <a:lnTo>
                    <a:pt x="110" y="771"/>
                  </a:lnTo>
                  <a:lnTo>
                    <a:pt x="110" y="766"/>
                  </a:lnTo>
                  <a:lnTo>
                    <a:pt x="115" y="760"/>
                  </a:lnTo>
                  <a:lnTo>
                    <a:pt x="115" y="749"/>
                  </a:lnTo>
                  <a:lnTo>
                    <a:pt x="120" y="738"/>
                  </a:lnTo>
                  <a:lnTo>
                    <a:pt x="120" y="733"/>
                  </a:lnTo>
                  <a:lnTo>
                    <a:pt x="126" y="728"/>
                  </a:lnTo>
                  <a:lnTo>
                    <a:pt x="126" y="722"/>
                  </a:lnTo>
                  <a:lnTo>
                    <a:pt x="131" y="717"/>
                  </a:lnTo>
                  <a:lnTo>
                    <a:pt x="131" y="706"/>
                  </a:lnTo>
                  <a:lnTo>
                    <a:pt x="137" y="695"/>
                  </a:lnTo>
                  <a:lnTo>
                    <a:pt x="137" y="689"/>
                  </a:lnTo>
                  <a:lnTo>
                    <a:pt x="142" y="684"/>
                  </a:lnTo>
                  <a:lnTo>
                    <a:pt x="142" y="678"/>
                  </a:lnTo>
                  <a:lnTo>
                    <a:pt x="148" y="673"/>
                  </a:lnTo>
                  <a:lnTo>
                    <a:pt x="148" y="656"/>
                  </a:lnTo>
                  <a:lnTo>
                    <a:pt x="153" y="651"/>
                  </a:lnTo>
                  <a:lnTo>
                    <a:pt x="153" y="645"/>
                  </a:lnTo>
                  <a:lnTo>
                    <a:pt x="159" y="635"/>
                  </a:lnTo>
                  <a:lnTo>
                    <a:pt x="159" y="624"/>
                  </a:lnTo>
                  <a:lnTo>
                    <a:pt x="164" y="618"/>
                  </a:lnTo>
                  <a:lnTo>
                    <a:pt x="164" y="607"/>
                  </a:lnTo>
                  <a:lnTo>
                    <a:pt x="170" y="602"/>
                  </a:lnTo>
                  <a:lnTo>
                    <a:pt x="170" y="596"/>
                  </a:lnTo>
                  <a:lnTo>
                    <a:pt x="175" y="585"/>
                  </a:lnTo>
                  <a:lnTo>
                    <a:pt x="175" y="574"/>
                  </a:lnTo>
                  <a:lnTo>
                    <a:pt x="181" y="569"/>
                  </a:lnTo>
                  <a:lnTo>
                    <a:pt x="181" y="558"/>
                  </a:lnTo>
                  <a:lnTo>
                    <a:pt x="186" y="553"/>
                  </a:lnTo>
                  <a:lnTo>
                    <a:pt x="186" y="547"/>
                  </a:lnTo>
                  <a:lnTo>
                    <a:pt x="192" y="536"/>
                  </a:lnTo>
                  <a:lnTo>
                    <a:pt x="192" y="525"/>
                  </a:lnTo>
                  <a:lnTo>
                    <a:pt x="197" y="514"/>
                  </a:lnTo>
                  <a:lnTo>
                    <a:pt x="197" y="509"/>
                  </a:lnTo>
                  <a:lnTo>
                    <a:pt x="202" y="503"/>
                  </a:lnTo>
                  <a:lnTo>
                    <a:pt x="202" y="492"/>
                  </a:lnTo>
                  <a:lnTo>
                    <a:pt x="208" y="487"/>
                  </a:lnTo>
                  <a:lnTo>
                    <a:pt x="208" y="470"/>
                  </a:lnTo>
                  <a:lnTo>
                    <a:pt x="213" y="465"/>
                  </a:lnTo>
                  <a:lnTo>
                    <a:pt x="213" y="460"/>
                  </a:lnTo>
                  <a:lnTo>
                    <a:pt x="219" y="449"/>
                  </a:lnTo>
                  <a:lnTo>
                    <a:pt x="219" y="443"/>
                  </a:lnTo>
                  <a:lnTo>
                    <a:pt x="224" y="432"/>
                  </a:lnTo>
                  <a:lnTo>
                    <a:pt x="224" y="421"/>
                  </a:lnTo>
                  <a:lnTo>
                    <a:pt x="230" y="410"/>
                  </a:lnTo>
                  <a:lnTo>
                    <a:pt x="230" y="405"/>
                  </a:lnTo>
                  <a:lnTo>
                    <a:pt x="235" y="399"/>
                  </a:lnTo>
                  <a:lnTo>
                    <a:pt x="235" y="388"/>
                  </a:lnTo>
                  <a:lnTo>
                    <a:pt x="241" y="383"/>
                  </a:lnTo>
                  <a:lnTo>
                    <a:pt x="241" y="367"/>
                  </a:lnTo>
                  <a:lnTo>
                    <a:pt x="246" y="361"/>
                  </a:lnTo>
                  <a:lnTo>
                    <a:pt x="246" y="350"/>
                  </a:lnTo>
                  <a:lnTo>
                    <a:pt x="252" y="345"/>
                  </a:lnTo>
                  <a:lnTo>
                    <a:pt x="252" y="334"/>
                  </a:lnTo>
                  <a:lnTo>
                    <a:pt x="257" y="328"/>
                  </a:lnTo>
                  <a:lnTo>
                    <a:pt x="257" y="312"/>
                  </a:lnTo>
                  <a:lnTo>
                    <a:pt x="263" y="306"/>
                  </a:lnTo>
                  <a:lnTo>
                    <a:pt x="263" y="295"/>
                  </a:lnTo>
                  <a:lnTo>
                    <a:pt x="268" y="290"/>
                  </a:lnTo>
                  <a:lnTo>
                    <a:pt x="268" y="274"/>
                  </a:lnTo>
                  <a:lnTo>
                    <a:pt x="274" y="268"/>
                  </a:lnTo>
                  <a:lnTo>
                    <a:pt x="274" y="257"/>
                  </a:lnTo>
                  <a:lnTo>
                    <a:pt x="279" y="252"/>
                  </a:lnTo>
                  <a:lnTo>
                    <a:pt x="279" y="246"/>
                  </a:lnTo>
                  <a:lnTo>
                    <a:pt x="284" y="235"/>
                  </a:lnTo>
                  <a:lnTo>
                    <a:pt x="284" y="224"/>
                  </a:lnTo>
                  <a:lnTo>
                    <a:pt x="290" y="213"/>
                  </a:lnTo>
                  <a:lnTo>
                    <a:pt x="290" y="208"/>
                  </a:lnTo>
                  <a:lnTo>
                    <a:pt x="295" y="197"/>
                  </a:lnTo>
                  <a:lnTo>
                    <a:pt x="295" y="192"/>
                  </a:lnTo>
                  <a:lnTo>
                    <a:pt x="301" y="186"/>
                  </a:lnTo>
                  <a:lnTo>
                    <a:pt x="301" y="170"/>
                  </a:lnTo>
                  <a:lnTo>
                    <a:pt x="306" y="164"/>
                  </a:lnTo>
                  <a:lnTo>
                    <a:pt x="306" y="153"/>
                  </a:lnTo>
                  <a:lnTo>
                    <a:pt x="312" y="148"/>
                  </a:lnTo>
                  <a:lnTo>
                    <a:pt x="312" y="142"/>
                  </a:lnTo>
                  <a:lnTo>
                    <a:pt x="317" y="131"/>
                  </a:lnTo>
                  <a:lnTo>
                    <a:pt x="317" y="120"/>
                  </a:lnTo>
                  <a:lnTo>
                    <a:pt x="323" y="110"/>
                  </a:lnTo>
                  <a:lnTo>
                    <a:pt x="323" y="104"/>
                  </a:lnTo>
                  <a:lnTo>
                    <a:pt x="328" y="99"/>
                  </a:lnTo>
                  <a:lnTo>
                    <a:pt x="328" y="88"/>
                  </a:lnTo>
                  <a:lnTo>
                    <a:pt x="334" y="82"/>
                  </a:lnTo>
                  <a:lnTo>
                    <a:pt x="334" y="66"/>
                  </a:lnTo>
                  <a:lnTo>
                    <a:pt x="339" y="60"/>
                  </a:lnTo>
                  <a:lnTo>
                    <a:pt x="339" y="55"/>
                  </a:lnTo>
                  <a:lnTo>
                    <a:pt x="345" y="44"/>
                  </a:lnTo>
                  <a:lnTo>
                    <a:pt x="345" y="38"/>
                  </a:lnTo>
                  <a:lnTo>
                    <a:pt x="350" y="33"/>
                  </a:lnTo>
                  <a:lnTo>
                    <a:pt x="350" y="17"/>
                  </a:lnTo>
                  <a:lnTo>
                    <a:pt x="356" y="11"/>
                  </a:lnTo>
                  <a:lnTo>
                    <a:pt x="356" y="6"/>
                  </a:lnTo>
                  <a:lnTo>
                    <a:pt x="361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87"/>
            <p:cNvSpPr>
              <a:spLocks/>
            </p:cNvSpPr>
            <p:nvPr/>
          </p:nvSpPr>
          <p:spPr bwMode="auto">
            <a:xfrm>
              <a:off x="2277110" y="2012316"/>
              <a:ext cx="711200" cy="1266825"/>
            </a:xfrm>
            <a:custGeom>
              <a:avLst/>
              <a:gdLst/>
              <a:ahLst/>
              <a:cxnLst>
                <a:cxn ang="0">
                  <a:pos x="6" y="580"/>
                </a:cxn>
                <a:cxn ang="0">
                  <a:pos x="11" y="558"/>
                </a:cxn>
                <a:cxn ang="0">
                  <a:pos x="22" y="536"/>
                </a:cxn>
                <a:cxn ang="0">
                  <a:pos x="27" y="514"/>
                </a:cxn>
                <a:cxn ang="0">
                  <a:pos x="38" y="487"/>
                </a:cxn>
                <a:cxn ang="0">
                  <a:pos x="44" y="470"/>
                </a:cxn>
                <a:cxn ang="0">
                  <a:pos x="60" y="443"/>
                </a:cxn>
                <a:cxn ang="0">
                  <a:pos x="66" y="421"/>
                </a:cxn>
                <a:cxn ang="0">
                  <a:pos x="82" y="399"/>
                </a:cxn>
                <a:cxn ang="0">
                  <a:pos x="93" y="377"/>
                </a:cxn>
                <a:cxn ang="0">
                  <a:pos x="98" y="361"/>
                </a:cxn>
                <a:cxn ang="0">
                  <a:pos x="115" y="339"/>
                </a:cxn>
                <a:cxn ang="0">
                  <a:pos x="137" y="317"/>
                </a:cxn>
                <a:cxn ang="0">
                  <a:pos x="148" y="306"/>
                </a:cxn>
                <a:cxn ang="0">
                  <a:pos x="164" y="295"/>
                </a:cxn>
                <a:cxn ang="0">
                  <a:pos x="180" y="284"/>
                </a:cxn>
                <a:cxn ang="0">
                  <a:pos x="186" y="66"/>
                </a:cxn>
                <a:cxn ang="0">
                  <a:pos x="197" y="235"/>
                </a:cxn>
                <a:cxn ang="0">
                  <a:pos x="208" y="295"/>
                </a:cxn>
                <a:cxn ang="0">
                  <a:pos x="224" y="301"/>
                </a:cxn>
                <a:cxn ang="0">
                  <a:pos x="241" y="317"/>
                </a:cxn>
                <a:cxn ang="0">
                  <a:pos x="257" y="328"/>
                </a:cxn>
                <a:cxn ang="0">
                  <a:pos x="268" y="345"/>
                </a:cxn>
                <a:cxn ang="0">
                  <a:pos x="279" y="361"/>
                </a:cxn>
                <a:cxn ang="0">
                  <a:pos x="290" y="383"/>
                </a:cxn>
                <a:cxn ang="0">
                  <a:pos x="306" y="410"/>
                </a:cxn>
                <a:cxn ang="0">
                  <a:pos x="317" y="438"/>
                </a:cxn>
                <a:cxn ang="0">
                  <a:pos x="328" y="454"/>
                </a:cxn>
                <a:cxn ang="0">
                  <a:pos x="334" y="476"/>
                </a:cxn>
                <a:cxn ang="0">
                  <a:pos x="345" y="492"/>
                </a:cxn>
                <a:cxn ang="0">
                  <a:pos x="350" y="514"/>
                </a:cxn>
                <a:cxn ang="0">
                  <a:pos x="361" y="536"/>
                </a:cxn>
                <a:cxn ang="0">
                  <a:pos x="366" y="558"/>
                </a:cxn>
                <a:cxn ang="0">
                  <a:pos x="377" y="580"/>
                </a:cxn>
                <a:cxn ang="0">
                  <a:pos x="383" y="607"/>
                </a:cxn>
                <a:cxn ang="0">
                  <a:pos x="394" y="629"/>
                </a:cxn>
                <a:cxn ang="0">
                  <a:pos x="399" y="656"/>
                </a:cxn>
                <a:cxn ang="0">
                  <a:pos x="410" y="678"/>
                </a:cxn>
                <a:cxn ang="0">
                  <a:pos x="416" y="706"/>
                </a:cxn>
                <a:cxn ang="0">
                  <a:pos x="427" y="727"/>
                </a:cxn>
                <a:cxn ang="0">
                  <a:pos x="432" y="755"/>
                </a:cxn>
                <a:cxn ang="0">
                  <a:pos x="443" y="777"/>
                </a:cxn>
              </a:cxnLst>
              <a:rect l="0" t="0" r="r" b="b"/>
              <a:pathLst>
                <a:path w="448" h="798">
                  <a:moveTo>
                    <a:pt x="0" y="596"/>
                  </a:moveTo>
                  <a:lnTo>
                    <a:pt x="0" y="591"/>
                  </a:lnTo>
                  <a:lnTo>
                    <a:pt x="6" y="580"/>
                  </a:lnTo>
                  <a:lnTo>
                    <a:pt x="6" y="569"/>
                  </a:lnTo>
                  <a:lnTo>
                    <a:pt x="11" y="563"/>
                  </a:lnTo>
                  <a:lnTo>
                    <a:pt x="11" y="558"/>
                  </a:lnTo>
                  <a:lnTo>
                    <a:pt x="16" y="547"/>
                  </a:lnTo>
                  <a:lnTo>
                    <a:pt x="16" y="541"/>
                  </a:lnTo>
                  <a:lnTo>
                    <a:pt x="22" y="536"/>
                  </a:lnTo>
                  <a:lnTo>
                    <a:pt x="22" y="525"/>
                  </a:lnTo>
                  <a:lnTo>
                    <a:pt x="27" y="520"/>
                  </a:lnTo>
                  <a:lnTo>
                    <a:pt x="27" y="514"/>
                  </a:lnTo>
                  <a:lnTo>
                    <a:pt x="33" y="509"/>
                  </a:lnTo>
                  <a:lnTo>
                    <a:pt x="33" y="492"/>
                  </a:lnTo>
                  <a:lnTo>
                    <a:pt x="38" y="487"/>
                  </a:lnTo>
                  <a:lnTo>
                    <a:pt x="38" y="481"/>
                  </a:lnTo>
                  <a:lnTo>
                    <a:pt x="44" y="476"/>
                  </a:lnTo>
                  <a:lnTo>
                    <a:pt x="44" y="470"/>
                  </a:lnTo>
                  <a:lnTo>
                    <a:pt x="49" y="465"/>
                  </a:lnTo>
                  <a:lnTo>
                    <a:pt x="49" y="454"/>
                  </a:lnTo>
                  <a:lnTo>
                    <a:pt x="60" y="443"/>
                  </a:lnTo>
                  <a:lnTo>
                    <a:pt x="60" y="438"/>
                  </a:lnTo>
                  <a:lnTo>
                    <a:pt x="66" y="432"/>
                  </a:lnTo>
                  <a:lnTo>
                    <a:pt x="66" y="421"/>
                  </a:lnTo>
                  <a:lnTo>
                    <a:pt x="71" y="416"/>
                  </a:lnTo>
                  <a:lnTo>
                    <a:pt x="71" y="410"/>
                  </a:lnTo>
                  <a:lnTo>
                    <a:pt x="82" y="399"/>
                  </a:lnTo>
                  <a:lnTo>
                    <a:pt x="82" y="388"/>
                  </a:lnTo>
                  <a:lnTo>
                    <a:pt x="88" y="383"/>
                  </a:lnTo>
                  <a:lnTo>
                    <a:pt x="93" y="377"/>
                  </a:lnTo>
                  <a:lnTo>
                    <a:pt x="93" y="372"/>
                  </a:lnTo>
                  <a:lnTo>
                    <a:pt x="98" y="366"/>
                  </a:lnTo>
                  <a:lnTo>
                    <a:pt x="98" y="361"/>
                  </a:lnTo>
                  <a:lnTo>
                    <a:pt x="104" y="355"/>
                  </a:lnTo>
                  <a:lnTo>
                    <a:pt x="115" y="345"/>
                  </a:lnTo>
                  <a:lnTo>
                    <a:pt x="115" y="339"/>
                  </a:lnTo>
                  <a:lnTo>
                    <a:pt x="120" y="334"/>
                  </a:lnTo>
                  <a:lnTo>
                    <a:pt x="126" y="328"/>
                  </a:lnTo>
                  <a:lnTo>
                    <a:pt x="137" y="317"/>
                  </a:lnTo>
                  <a:lnTo>
                    <a:pt x="137" y="312"/>
                  </a:lnTo>
                  <a:lnTo>
                    <a:pt x="142" y="312"/>
                  </a:lnTo>
                  <a:lnTo>
                    <a:pt x="148" y="306"/>
                  </a:lnTo>
                  <a:lnTo>
                    <a:pt x="153" y="301"/>
                  </a:lnTo>
                  <a:lnTo>
                    <a:pt x="159" y="295"/>
                  </a:lnTo>
                  <a:lnTo>
                    <a:pt x="164" y="295"/>
                  </a:lnTo>
                  <a:lnTo>
                    <a:pt x="170" y="295"/>
                  </a:lnTo>
                  <a:lnTo>
                    <a:pt x="175" y="290"/>
                  </a:lnTo>
                  <a:lnTo>
                    <a:pt x="180" y="284"/>
                  </a:lnTo>
                  <a:lnTo>
                    <a:pt x="180" y="252"/>
                  </a:lnTo>
                  <a:lnTo>
                    <a:pt x="186" y="175"/>
                  </a:lnTo>
                  <a:lnTo>
                    <a:pt x="186" y="66"/>
                  </a:lnTo>
                  <a:lnTo>
                    <a:pt x="191" y="0"/>
                  </a:lnTo>
                  <a:lnTo>
                    <a:pt x="191" y="148"/>
                  </a:lnTo>
                  <a:lnTo>
                    <a:pt x="197" y="235"/>
                  </a:lnTo>
                  <a:lnTo>
                    <a:pt x="197" y="279"/>
                  </a:lnTo>
                  <a:lnTo>
                    <a:pt x="202" y="290"/>
                  </a:lnTo>
                  <a:lnTo>
                    <a:pt x="208" y="295"/>
                  </a:lnTo>
                  <a:lnTo>
                    <a:pt x="213" y="295"/>
                  </a:lnTo>
                  <a:lnTo>
                    <a:pt x="219" y="295"/>
                  </a:lnTo>
                  <a:lnTo>
                    <a:pt x="224" y="301"/>
                  </a:lnTo>
                  <a:lnTo>
                    <a:pt x="230" y="306"/>
                  </a:lnTo>
                  <a:lnTo>
                    <a:pt x="235" y="312"/>
                  </a:lnTo>
                  <a:lnTo>
                    <a:pt x="241" y="317"/>
                  </a:lnTo>
                  <a:lnTo>
                    <a:pt x="246" y="323"/>
                  </a:lnTo>
                  <a:lnTo>
                    <a:pt x="252" y="323"/>
                  </a:lnTo>
                  <a:lnTo>
                    <a:pt x="257" y="328"/>
                  </a:lnTo>
                  <a:lnTo>
                    <a:pt x="257" y="334"/>
                  </a:lnTo>
                  <a:lnTo>
                    <a:pt x="263" y="339"/>
                  </a:lnTo>
                  <a:lnTo>
                    <a:pt x="268" y="345"/>
                  </a:lnTo>
                  <a:lnTo>
                    <a:pt x="268" y="350"/>
                  </a:lnTo>
                  <a:lnTo>
                    <a:pt x="273" y="355"/>
                  </a:lnTo>
                  <a:lnTo>
                    <a:pt x="279" y="361"/>
                  </a:lnTo>
                  <a:lnTo>
                    <a:pt x="284" y="366"/>
                  </a:lnTo>
                  <a:lnTo>
                    <a:pt x="284" y="377"/>
                  </a:lnTo>
                  <a:lnTo>
                    <a:pt x="290" y="383"/>
                  </a:lnTo>
                  <a:lnTo>
                    <a:pt x="301" y="394"/>
                  </a:lnTo>
                  <a:lnTo>
                    <a:pt x="301" y="405"/>
                  </a:lnTo>
                  <a:lnTo>
                    <a:pt x="306" y="410"/>
                  </a:lnTo>
                  <a:lnTo>
                    <a:pt x="306" y="416"/>
                  </a:lnTo>
                  <a:lnTo>
                    <a:pt x="317" y="427"/>
                  </a:lnTo>
                  <a:lnTo>
                    <a:pt x="317" y="438"/>
                  </a:lnTo>
                  <a:lnTo>
                    <a:pt x="323" y="443"/>
                  </a:lnTo>
                  <a:lnTo>
                    <a:pt x="323" y="448"/>
                  </a:lnTo>
                  <a:lnTo>
                    <a:pt x="328" y="454"/>
                  </a:lnTo>
                  <a:lnTo>
                    <a:pt x="328" y="459"/>
                  </a:lnTo>
                  <a:lnTo>
                    <a:pt x="334" y="465"/>
                  </a:lnTo>
                  <a:lnTo>
                    <a:pt x="334" y="476"/>
                  </a:lnTo>
                  <a:lnTo>
                    <a:pt x="339" y="481"/>
                  </a:lnTo>
                  <a:lnTo>
                    <a:pt x="339" y="487"/>
                  </a:lnTo>
                  <a:lnTo>
                    <a:pt x="345" y="492"/>
                  </a:lnTo>
                  <a:lnTo>
                    <a:pt x="345" y="498"/>
                  </a:lnTo>
                  <a:lnTo>
                    <a:pt x="350" y="503"/>
                  </a:lnTo>
                  <a:lnTo>
                    <a:pt x="350" y="514"/>
                  </a:lnTo>
                  <a:lnTo>
                    <a:pt x="355" y="525"/>
                  </a:lnTo>
                  <a:lnTo>
                    <a:pt x="355" y="531"/>
                  </a:lnTo>
                  <a:lnTo>
                    <a:pt x="361" y="536"/>
                  </a:lnTo>
                  <a:lnTo>
                    <a:pt x="361" y="541"/>
                  </a:lnTo>
                  <a:lnTo>
                    <a:pt x="366" y="547"/>
                  </a:lnTo>
                  <a:lnTo>
                    <a:pt x="366" y="558"/>
                  </a:lnTo>
                  <a:lnTo>
                    <a:pt x="372" y="569"/>
                  </a:lnTo>
                  <a:lnTo>
                    <a:pt x="372" y="574"/>
                  </a:lnTo>
                  <a:lnTo>
                    <a:pt x="377" y="580"/>
                  </a:lnTo>
                  <a:lnTo>
                    <a:pt x="377" y="585"/>
                  </a:lnTo>
                  <a:lnTo>
                    <a:pt x="383" y="591"/>
                  </a:lnTo>
                  <a:lnTo>
                    <a:pt x="383" y="607"/>
                  </a:lnTo>
                  <a:lnTo>
                    <a:pt x="388" y="613"/>
                  </a:lnTo>
                  <a:lnTo>
                    <a:pt x="388" y="618"/>
                  </a:lnTo>
                  <a:lnTo>
                    <a:pt x="394" y="629"/>
                  </a:lnTo>
                  <a:lnTo>
                    <a:pt x="394" y="640"/>
                  </a:lnTo>
                  <a:lnTo>
                    <a:pt x="399" y="645"/>
                  </a:lnTo>
                  <a:lnTo>
                    <a:pt x="399" y="656"/>
                  </a:lnTo>
                  <a:lnTo>
                    <a:pt x="405" y="662"/>
                  </a:lnTo>
                  <a:lnTo>
                    <a:pt x="405" y="667"/>
                  </a:lnTo>
                  <a:lnTo>
                    <a:pt x="410" y="678"/>
                  </a:lnTo>
                  <a:lnTo>
                    <a:pt x="410" y="689"/>
                  </a:lnTo>
                  <a:lnTo>
                    <a:pt x="416" y="695"/>
                  </a:lnTo>
                  <a:lnTo>
                    <a:pt x="416" y="706"/>
                  </a:lnTo>
                  <a:lnTo>
                    <a:pt x="421" y="711"/>
                  </a:lnTo>
                  <a:lnTo>
                    <a:pt x="421" y="716"/>
                  </a:lnTo>
                  <a:lnTo>
                    <a:pt x="427" y="727"/>
                  </a:lnTo>
                  <a:lnTo>
                    <a:pt x="427" y="738"/>
                  </a:lnTo>
                  <a:lnTo>
                    <a:pt x="432" y="749"/>
                  </a:lnTo>
                  <a:lnTo>
                    <a:pt x="432" y="755"/>
                  </a:lnTo>
                  <a:lnTo>
                    <a:pt x="437" y="766"/>
                  </a:lnTo>
                  <a:lnTo>
                    <a:pt x="437" y="771"/>
                  </a:lnTo>
                  <a:lnTo>
                    <a:pt x="443" y="777"/>
                  </a:lnTo>
                  <a:lnTo>
                    <a:pt x="443" y="793"/>
                  </a:lnTo>
                  <a:lnTo>
                    <a:pt x="448" y="798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88"/>
            <p:cNvSpPr>
              <a:spLocks/>
            </p:cNvSpPr>
            <p:nvPr/>
          </p:nvSpPr>
          <p:spPr bwMode="auto">
            <a:xfrm>
              <a:off x="2988310" y="3279141"/>
              <a:ext cx="652463" cy="1511300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11" y="50"/>
                </a:cxn>
                <a:cxn ang="0">
                  <a:pos x="22" y="72"/>
                </a:cxn>
                <a:cxn ang="0">
                  <a:pos x="28" y="99"/>
                </a:cxn>
                <a:cxn ang="0">
                  <a:pos x="39" y="126"/>
                </a:cxn>
                <a:cxn ang="0">
                  <a:pos x="44" y="154"/>
                </a:cxn>
                <a:cxn ang="0">
                  <a:pos x="55" y="176"/>
                </a:cxn>
                <a:cxn ang="0">
                  <a:pos x="61" y="208"/>
                </a:cxn>
                <a:cxn ang="0">
                  <a:pos x="71" y="230"/>
                </a:cxn>
                <a:cxn ang="0">
                  <a:pos x="77" y="263"/>
                </a:cxn>
                <a:cxn ang="0">
                  <a:pos x="88" y="285"/>
                </a:cxn>
                <a:cxn ang="0">
                  <a:pos x="93" y="312"/>
                </a:cxn>
                <a:cxn ang="0">
                  <a:pos x="104" y="334"/>
                </a:cxn>
                <a:cxn ang="0">
                  <a:pos x="110" y="361"/>
                </a:cxn>
                <a:cxn ang="0">
                  <a:pos x="121" y="383"/>
                </a:cxn>
                <a:cxn ang="0">
                  <a:pos x="126" y="411"/>
                </a:cxn>
                <a:cxn ang="0">
                  <a:pos x="137" y="433"/>
                </a:cxn>
                <a:cxn ang="0">
                  <a:pos x="143" y="460"/>
                </a:cxn>
                <a:cxn ang="0">
                  <a:pos x="154" y="482"/>
                </a:cxn>
                <a:cxn ang="0">
                  <a:pos x="159" y="504"/>
                </a:cxn>
                <a:cxn ang="0">
                  <a:pos x="170" y="526"/>
                </a:cxn>
                <a:cxn ang="0">
                  <a:pos x="175" y="547"/>
                </a:cxn>
                <a:cxn ang="0">
                  <a:pos x="186" y="575"/>
                </a:cxn>
                <a:cxn ang="0">
                  <a:pos x="192" y="591"/>
                </a:cxn>
                <a:cxn ang="0">
                  <a:pos x="203" y="613"/>
                </a:cxn>
                <a:cxn ang="0">
                  <a:pos x="208" y="629"/>
                </a:cxn>
                <a:cxn ang="0">
                  <a:pos x="219" y="651"/>
                </a:cxn>
                <a:cxn ang="0">
                  <a:pos x="225" y="668"/>
                </a:cxn>
                <a:cxn ang="0">
                  <a:pos x="236" y="690"/>
                </a:cxn>
                <a:cxn ang="0">
                  <a:pos x="241" y="706"/>
                </a:cxn>
                <a:cxn ang="0">
                  <a:pos x="252" y="728"/>
                </a:cxn>
                <a:cxn ang="0">
                  <a:pos x="263" y="744"/>
                </a:cxn>
                <a:cxn ang="0">
                  <a:pos x="268" y="761"/>
                </a:cxn>
                <a:cxn ang="0">
                  <a:pos x="290" y="794"/>
                </a:cxn>
                <a:cxn ang="0">
                  <a:pos x="307" y="821"/>
                </a:cxn>
                <a:cxn ang="0">
                  <a:pos x="318" y="843"/>
                </a:cxn>
                <a:cxn ang="0">
                  <a:pos x="328" y="859"/>
                </a:cxn>
                <a:cxn ang="0">
                  <a:pos x="345" y="881"/>
                </a:cxn>
                <a:cxn ang="0">
                  <a:pos x="356" y="897"/>
                </a:cxn>
                <a:cxn ang="0">
                  <a:pos x="372" y="914"/>
                </a:cxn>
                <a:cxn ang="0">
                  <a:pos x="394" y="936"/>
                </a:cxn>
                <a:cxn ang="0">
                  <a:pos x="400" y="941"/>
                </a:cxn>
              </a:cxnLst>
              <a:rect l="0" t="0" r="r" b="b"/>
              <a:pathLst>
                <a:path w="411" h="952">
                  <a:moveTo>
                    <a:pt x="0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6" y="28"/>
                  </a:lnTo>
                  <a:lnTo>
                    <a:pt x="11" y="33"/>
                  </a:lnTo>
                  <a:lnTo>
                    <a:pt x="11" y="50"/>
                  </a:lnTo>
                  <a:lnTo>
                    <a:pt x="17" y="55"/>
                  </a:lnTo>
                  <a:lnTo>
                    <a:pt x="17" y="61"/>
                  </a:lnTo>
                  <a:lnTo>
                    <a:pt x="22" y="72"/>
                  </a:lnTo>
                  <a:lnTo>
                    <a:pt x="22" y="77"/>
                  </a:lnTo>
                  <a:lnTo>
                    <a:pt x="28" y="88"/>
                  </a:lnTo>
                  <a:lnTo>
                    <a:pt x="28" y="99"/>
                  </a:lnTo>
                  <a:lnTo>
                    <a:pt x="33" y="110"/>
                  </a:lnTo>
                  <a:lnTo>
                    <a:pt x="33" y="115"/>
                  </a:lnTo>
                  <a:lnTo>
                    <a:pt x="39" y="126"/>
                  </a:lnTo>
                  <a:lnTo>
                    <a:pt x="39" y="132"/>
                  </a:lnTo>
                  <a:lnTo>
                    <a:pt x="44" y="137"/>
                  </a:lnTo>
                  <a:lnTo>
                    <a:pt x="44" y="154"/>
                  </a:lnTo>
                  <a:lnTo>
                    <a:pt x="50" y="165"/>
                  </a:lnTo>
                  <a:lnTo>
                    <a:pt x="50" y="170"/>
                  </a:lnTo>
                  <a:lnTo>
                    <a:pt x="55" y="176"/>
                  </a:lnTo>
                  <a:lnTo>
                    <a:pt x="55" y="192"/>
                  </a:lnTo>
                  <a:lnTo>
                    <a:pt x="61" y="203"/>
                  </a:lnTo>
                  <a:lnTo>
                    <a:pt x="61" y="208"/>
                  </a:lnTo>
                  <a:lnTo>
                    <a:pt x="66" y="214"/>
                  </a:lnTo>
                  <a:lnTo>
                    <a:pt x="66" y="225"/>
                  </a:lnTo>
                  <a:lnTo>
                    <a:pt x="71" y="230"/>
                  </a:lnTo>
                  <a:lnTo>
                    <a:pt x="71" y="247"/>
                  </a:lnTo>
                  <a:lnTo>
                    <a:pt x="77" y="252"/>
                  </a:lnTo>
                  <a:lnTo>
                    <a:pt x="77" y="263"/>
                  </a:lnTo>
                  <a:lnTo>
                    <a:pt x="82" y="268"/>
                  </a:lnTo>
                  <a:lnTo>
                    <a:pt x="82" y="274"/>
                  </a:lnTo>
                  <a:lnTo>
                    <a:pt x="88" y="285"/>
                  </a:lnTo>
                  <a:lnTo>
                    <a:pt x="88" y="296"/>
                  </a:lnTo>
                  <a:lnTo>
                    <a:pt x="93" y="307"/>
                  </a:lnTo>
                  <a:lnTo>
                    <a:pt x="93" y="312"/>
                  </a:lnTo>
                  <a:lnTo>
                    <a:pt x="99" y="318"/>
                  </a:lnTo>
                  <a:lnTo>
                    <a:pt x="99" y="329"/>
                  </a:lnTo>
                  <a:lnTo>
                    <a:pt x="104" y="334"/>
                  </a:lnTo>
                  <a:lnTo>
                    <a:pt x="104" y="351"/>
                  </a:lnTo>
                  <a:lnTo>
                    <a:pt x="110" y="356"/>
                  </a:lnTo>
                  <a:lnTo>
                    <a:pt x="110" y="361"/>
                  </a:lnTo>
                  <a:lnTo>
                    <a:pt x="115" y="372"/>
                  </a:lnTo>
                  <a:lnTo>
                    <a:pt x="115" y="378"/>
                  </a:lnTo>
                  <a:lnTo>
                    <a:pt x="121" y="383"/>
                  </a:lnTo>
                  <a:lnTo>
                    <a:pt x="121" y="400"/>
                  </a:lnTo>
                  <a:lnTo>
                    <a:pt x="126" y="405"/>
                  </a:lnTo>
                  <a:lnTo>
                    <a:pt x="126" y="411"/>
                  </a:lnTo>
                  <a:lnTo>
                    <a:pt x="132" y="416"/>
                  </a:lnTo>
                  <a:lnTo>
                    <a:pt x="132" y="427"/>
                  </a:lnTo>
                  <a:lnTo>
                    <a:pt x="137" y="433"/>
                  </a:lnTo>
                  <a:lnTo>
                    <a:pt x="137" y="443"/>
                  </a:lnTo>
                  <a:lnTo>
                    <a:pt x="143" y="454"/>
                  </a:lnTo>
                  <a:lnTo>
                    <a:pt x="143" y="460"/>
                  </a:lnTo>
                  <a:lnTo>
                    <a:pt x="148" y="465"/>
                  </a:lnTo>
                  <a:lnTo>
                    <a:pt x="148" y="471"/>
                  </a:lnTo>
                  <a:lnTo>
                    <a:pt x="154" y="482"/>
                  </a:lnTo>
                  <a:lnTo>
                    <a:pt x="154" y="493"/>
                  </a:lnTo>
                  <a:lnTo>
                    <a:pt x="159" y="498"/>
                  </a:lnTo>
                  <a:lnTo>
                    <a:pt x="159" y="504"/>
                  </a:lnTo>
                  <a:lnTo>
                    <a:pt x="164" y="515"/>
                  </a:lnTo>
                  <a:lnTo>
                    <a:pt x="164" y="520"/>
                  </a:lnTo>
                  <a:lnTo>
                    <a:pt x="170" y="526"/>
                  </a:lnTo>
                  <a:lnTo>
                    <a:pt x="170" y="536"/>
                  </a:lnTo>
                  <a:lnTo>
                    <a:pt x="175" y="542"/>
                  </a:lnTo>
                  <a:lnTo>
                    <a:pt x="175" y="547"/>
                  </a:lnTo>
                  <a:lnTo>
                    <a:pt x="181" y="558"/>
                  </a:lnTo>
                  <a:lnTo>
                    <a:pt x="181" y="569"/>
                  </a:lnTo>
                  <a:lnTo>
                    <a:pt x="186" y="575"/>
                  </a:lnTo>
                  <a:lnTo>
                    <a:pt x="186" y="580"/>
                  </a:lnTo>
                  <a:lnTo>
                    <a:pt x="192" y="586"/>
                  </a:lnTo>
                  <a:lnTo>
                    <a:pt x="192" y="591"/>
                  </a:lnTo>
                  <a:lnTo>
                    <a:pt x="197" y="597"/>
                  </a:lnTo>
                  <a:lnTo>
                    <a:pt x="197" y="608"/>
                  </a:lnTo>
                  <a:lnTo>
                    <a:pt x="203" y="613"/>
                  </a:lnTo>
                  <a:lnTo>
                    <a:pt x="203" y="618"/>
                  </a:lnTo>
                  <a:lnTo>
                    <a:pt x="208" y="624"/>
                  </a:lnTo>
                  <a:lnTo>
                    <a:pt x="208" y="629"/>
                  </a:lnTo>
                  <a:lnTo>
                    <a:pt x="214" y="635"/>
                  </a:lnTo>
                  <a:lnTo>
                    <a:pt x="214" y="646"/>
                  </a:lnTo>
                  <a:lnTo>
                    <a:pt x="219" y="651"/>
                  </a:lnTo>
                  <a:lnTo>
                    <a:pt x="219" y="657"/>
                  </a:lnTo>
                  <a:lnTo>
                    <a:pt x="225" y="662"/>
                  </a:lnTo>
                  <a:lnTo>
                    <a:pt x="225" y="668"/>
                  </a:lnTo>
                  <a:lnTo>
                    <a:pt x="230" y="673"/>
                  </a:lnTo>
                  <a:lnTo>
                    <a:pt x="230" y="684"/>
                  </a:lnTo>
                  <a:lnTo>
                    <a:pt x="236" y="690"/>
                  </a:lnTo>
                  <a:lnTo>
                    <a:pt x="236" y="695"/>
                  </a:lnTo>
                  <a:lnTo>
                    <a:pt x="241" y="701"/>
                  </a:lnTo>
                  <a:lnTo>
                    <a:pt x="241" y="706"/>
                  </a:lnTo>
                  <a:lnTo>
                    <a:pt x="246" y="711"/>
                  </a:lnTo>
                  <a:lnTo>
                    <a:pt x="246" y="722"/>
                  </a:lnTo>
                  <a:lnTo>
                    <a:pt x="252" y="728"/>
                  </a:lnTo>
                  <a:lnTo>
                    <a:pt x="257" y="733"/>
                  </a:lnTo>
                  <a:lnTo>
                    <a:pt x="257" y="739"/>
                  </a:lnTo>
                  <a:lnTo>
                    <a:pt x="263" y="744"/>
                  </a:lnTo>
                  <a:lnTo>
                    <a:pt x="263" y="750"/>
                  </a:lnTo>
                  <a:lnTo>
                    <a:pt x="268" y="755"/>
                  </a:lnTo>
                  <a:lnTo>
                    <a:pt x="268" y="761"/>
                  </a:lnTo>
                  <a:lnTo>
                    <a:pt x="279" y="772"/>
                  </a:lnTo>
                  <a:lnTo>
                    <a:pt x="279" y="783"/>
                  </a:lnTo>
                  <a:lnTo>
                    <a:pt x="290" y="794"/>
                  </a:lnTo>
                  <a:lnTo>
                    <a:pt x="290" y="804"/>
                  </a:lnTo>
                  <a:lnTo>
                    <a:pt x="296" y="810"/>
                  </a:lnTo>
                  <a:lnTo>
                    <a:pt x="307" y="821"/>
                  </a:lnTo>
                  <a:lnTo>
                    <a:pt x="307" y="832"/>
                  </a:lnTo>
                  <a:lnTo>
                    <a:pt x="312" y="837"/>
                  </a:lnTo>
                  <a:lnTo>
                    <a:pt x="318" y="843"/>
                  </a:lnTo>
                  <a:lnTo>
                    <a:pt x="323" y="848"/>
                  </a:lnTo>
                  <a:lnTo>
                    <a:pt x="323" y="854"/>
                  </a:lnTo>
                  <a:lnTo>
                    <a:pt x="328" y="859"/>
                  </a:lnTo>
                  <a:lnTo>
                    <a:pt x="339" y="870"/>
                  </a:lnTo>
                  <a:lnTo>
                    <a:pt x="339" y="876"/>
                  </a:lnTo>
                  <a:lnTo>
                    <a:pt x="345" y="881"/>
                  </a:lnTo>
                  <a:lnTo>
                    <a:pt x="350" y="886"/>
                  </a:lnTo>
                  <a:lnTo>
                    <a:pt x="356" y="892"/>
                  </a:lnTo>
                  <a:lnTo>
                    <a:pt x="356" y="897"/>
                  </a:lnTo>
                  <a:lnTo>
                    <a:pt x="361" y="903"/>
                  </a:lnTo>
                  <a:lnTo>
                    <a:pt x="367" y="908"/>
                  </a:lnTo>
                  <a:lnTo>
                    <a:pt x="372" y="914"/>
                  </a:lnTo>
                  <a:lnTo>
                    <a:pt x="378" y="919"/>
                  </a:lnTo>
                  <a:lnTo>
                    <a:pt x="383" y="925"/>
                  </a:lnTo>
                  <a:lnTo>
                    <a:pt x="394" y="936"/>
                  </a:lnTo>
                  <a:lnTo>
                    <a:pt x="389" y="936"/>
                  </a:lnTo>
                  <a:lnTo>
                    <a:pt x="394" y="936"/>
                  </a:lnTo>
                  <a:lnTo>
                    <a:pt x="400" y="941"/>
                  </a:lnTo>
                  <a:lnTo>
                    <a:pt x="405" y="947"/>
                  </a:lnTo>
                  <a:lnTo>
                    <a:pt x="411" y="952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89"/>
            <p:cNvSpPr>
              <a:spLocks/>
            </p:cNvSpPr>
            <p:nvPr/>
          </p:nvSpPr>
          <p:spPr bwMode="auto">
            <a:xfrm>
              <a:off x="3640773" y="4790441"/>
              <a:ext cx="763588" cy="173038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16" y="17"/>
                </a:cxn>
                <a:cxn ang="0">
                  <a:pos x="27" y="22"/>
                </a:cxn>
                <a:cxn ang="0">
                  <a:pos x="38" y="33"/>
                </a:cxn>
                <a:cxn ang="0">
                  <a:pos x="49" y="38"/>
                </a:cxn>
                <a:cxn ang="0">
                  <a:pos x="60" y="44"/>
                </a:cxn>
                <a:cxn ang="0">
                  <a:pos x="71" y="49"/>
                </a:cxn>
                <a:cxn ang="0">
                  <a:pos x="82" y="55"/>
                </a:cxn>
                <a:cxn ang="0">
                  <a:pos x="92" y="60"/>
                </a:cxn>
                <a:cxn ang="0">
                  <a:pos x="103" y="66"/>
                </a:cxn>
                <a:cxn ang="0">
                  <a:pos x="114" y="71"/>
                </a:cxn>
                <a:cxn ang="0">
                  <a:pos x="125" y="77"/>
                </a:cxn>
                <a:cxn ang="0">
                  <a:pos x="136" y="77"/>
                </a:cxn>
                <a:cxn ang="0">
                  <a:pos x="147" y="82"/>
                </a:cxn>
                <a:cxn ang="0">
                  <a:pos x="158" y="82"/>
                </a:cxn>
                <a:cxn ang="0">
                  <a:pos x="169" y="88"/>
                </a:cxn>
                <a:cxn ang="0">
                  <a:pos x="180" y="93"/>
                </a:cxn>
                <a:cxn ang="0">
                  <a:pos x="191" y="93"/>
                </a:cxn>
                <a:cxn ang="0">
                  <a:pos x="202" y="93"/>
                </a:cxn>
                <a:cxn ang="0">
                  <a:pos x="213" y="99"/>
                </a:cxn>
                <a:cxn ang="0">
                  <a:pos x="224" y="99"/>
                </a:cxn>
                <a:cxn ang="0">
                  <a:pos x="235" y="99"/>
                </a:cxn>
                <a:cxn ang="0">
                  <a:pos x="246" y="99"/>
                </a:cxn>
                <a:cxn ang="0">
                  <a:pos x="256" y="104"/>
                </a:cxn>
                <a:cxn ang="0">
                  <a:pos x="267" y="104"/>
                </a:cxn>
                <a:cxn ang="0">
                  <a:pos x="278" y="104"/>
                </a:cxn>
                <a:cxn ang="0">
                  <a:pos x="289" y="104"/>
                </a:cxn>
                <a:cxn ang="0">
                  <a:pos x="300" y="104"/>
                </a:cxn>
                <a:cxn ang="0">
                  <a:pos x="311" y="109"/>
                </a:cxn>
                <a:cxn ang="0">
                  <a:pos x="322" y="109"/>
                </a:cxn>
                <a:cxn ang="0">
                  <a:pos x="333" y="109"/>
                </a:cxn>
                <a:cxn ang="0">
                  <a:pos x="344" y="109"/>
                </a:cxn>
                <a:cxn ang="0">
                  <a:pos x="355" y="109"/>
                </a:cxn>
                <a:cxn ang="0">
                  <a:pos x="366" y="109"/>
                </a:cxn>
                <a:cxn ang="0">
                  <a:pos x="377" y="109"/>
                </a:cxn>
                <a:cxn ang="0">
                  <a:pos x="388" y="109"/>
                </a:cxn>
                <a:cxn ang="0">
                  <a:pos x="399" y="109"/>
                </a:cxn>
                <a:cxn ang="0">
                  <a:pos x="410" y="109"/>
                </a:cxn>
                <a:cxn ang="0">
                  <a:pos x="421" y="109"/>
                </a:cxn>
                <a:cxn ang="0">
                  <a:pos x="431" y="109"/>
                </a:cxn>
                <a:cxn ang="0">
                  <a:pos x="442" y="109"/>
                </a:cxn>
                <a:cxn ang="0">
                  <a:pos x="453" y="109"/>
                </a:cxn>
                <a:cxn ang="0">
                  <a:pos x="464" y="109"/>
                </a:cxn>
                <a:cxn ang="0">
                  <a:pos x="475" y="109"/>
                </a:cxn>
              </a:cxnLst>
              <a:rect l="0" t="0" r="r" b="b"/>
              <a:pathLst>
                <a:path w="481" h="109">
                  <a:moveTo>
                    <a:pt x="0" y="0"/>
                  </a:moveTo>
                  <a:lnTo>
                    <a:pt x="5" y="6"/>
                  </a:lnTo>
                  <a:lnTo>
                    <a:pt x="10" y="11"/>
                  </a:lnTo>
                  <a:lnTo>
                    <a:pt x="16" y="17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2" y="27"/>
                  </a:lnTo>
                  <a:lnTo>
                    <a:pt x="38" y="33"/>
                  </a:lnTo>
                  <a:lnTo>
                    <a:pt x="43" y="33"/>
                  </a:lnTo>
                  <a:lnTo>
                    <a:pt x="49" y="38"/>
                  </a:lnTo>
                  <a:lnTo>
                    <a:pt x="54" y="44"/>
                  </a:lnTo>
                  <a:lnTo>
                    <a:pt x="60" y="44"/>
                  </a:lnTo>
                  <a:lnTo>
                    <a:pt x="65" y="49"/>
                  </a:lnTo>
                  <a:lnTo>
                    <a:pt x="71" y="49"/>
                  </a:lnTo>
                  <a:lnTo>
                    <a:pt x="76" y="55"/>
                  </a:lnTo>
                  <a:lnTo>
                    <a:pt x="82" y="55"/>
                  </a:lnTo>
                  <a:lnTo>
                    <a:pt x="87" y="60"/>
                  </a:lnTo>
                  <a:lnTo>
                    <a:pt x="92" y="60"/>
                  </a:lnTo>
                  <a:lnTo>
                    <a:pt x="98" y="66"/>
                  </a:lnTo>
                  <a:lnTo>
                    <a:pt x="103" y="66"/>
                  </a:lnTo>
                  <a:lnTo>
                    <a:pt x="109" y="71"/>
                  </a:lnTo>
                  <a:lnTo>
                    <a:pt x="114" y="71"/>
                  </a:lnTo>
                  <a:lnTo>
                    <a:pt x="120" y="71"/>
                  </a:lnTo>
                  <a:lnTo>
                    <a:pt x="125" y="77"/>
                  </a:lnTo>
                  <a:lnTo>
                    <a:pt x="131" y="77"/>
                  </a:lnTo>
                  <a:lnTo>
                    <a:pt x="136" y="77"/>
                  </a:lnTo>
                  <a:lnTo>
                    <a:pt x="142" y="82"/>
                  </a:lnTo>
                  <a:lnTo>
                    <a:pt x="147" y="82"/>
                  </a:lnTo>
                  <a:lnTo>
                    <a:pt x="153" y="82"/>
                  </a:lnTo>
                  <a:lnTo>
                    <a:pt x="158" y="82"/>
                  </a:lnTo>
                  <a:lnTo>
                    <a:pt x="164" y="88"/>
                  </a:lnTo>
                  <a:lnTo>
                    <a:pt x="169" y="88"/>
                  </a:lnTo>
                  <a:lnTo>
                    <a:pt x="174" y="88"/>
                  </a:lnTo>
                  <a:lnTo>
                    <a:pt x="180" y="93"/>
                  </a:lnTo>
                  <a:lnTo>
                    <a:pt x="185" y="93"/>
                  </a:lnTo>
                  <a:lnTo>
                    <a:pt x="191" y="93"/>
                  </a:lnTo>
                  <a:lnTo>
                    <a:pt x="196" y="93"/>
                  </a:lnTo>
                  <a:lnTo>
                    <a:pt x="202" y="93"/>
                  </a:lnTo>
                  <a:lnTo>
                    <a:pt x="207" y="93"/>
                  </a:lnTo>
                  <a:lnTo>
                    <a:pt x="213" y="99"/>
                  </a:lnTo>
                  <a:lnTo>
                    <a:pt x="218" y="99"/>
                  </a:lnTo>
                  <a:lnTo>
                    <a:pt x="224" y="99"/>
                  </a:lnTo>
                  <a:lnTo>
                    <a:pt x="229" y="99"/>
                  </a:lnTo>
                  <a:lnTo>
                    <a:pt x="235" y="99"/>
                  </a:lnTo>
                  <a:lnTo>
                    <a:pt x="240" y="99"/>
                  </a:lnTo>
                  <a:lnTo>
                    <a:pt x="246" y="99"/>
                  </a:lnTo>
                  <a:lnTo>
                    <a:pt x="251" y="104"/>
                  </a:lnTo>
                  <a:lnTo>
                    <a:pt x="256" y="104"/>
                  </a:lnTo>
                  <a:lnTo>
                    <a:pt x="262" y="104"/>
                  </a:lnTo>
                  <a:lnTo>
                    <a:pt x="267" y="104"/>
                  </a:lnTo>
                  <a:lnTo>
                    <a:pt x="273" y="104"/>
                  </a:lnTo>
                  <a:lnTo>
                    <a:pt x="278" y="104"/>
                  </a:lnTo>
                  <a:lnTo>
                    <a:pt x="284" y="104"/>
                  </a:lnTo>
                  <a:lnTo>
                    <a:pt x="289" y="104"/>
                  </a:lnTo>
                  <a:lnTo>
                    <a:pt x="295" y="104"/>
                  </a:lnTo>
                  <a:lnTo>
                    <a:pt x="300" y="104"/>
                  </a:lnTo>
                  <a:lnTo>
                    <a:pt x="306" y="104"/>
                  </a:lnTo>
                  <a:lnTo>
                    <a:pt x="311" y="109"/>
                  </a:lnTo>
                  <a:lnTo>
                    <a:pt x="317" y="109"/>
                  </a:lnTo>
                  <a:lnTo>
                    <a:pt x="322" y="109"/>
                  </a:lnTo>
                  <a:lnTo>
                    <a:pt x="328" y="109"/>
                  </a:lnTo>
                  <a:lnTo>
                    <a:pt x="333" y="109"/>
                  </a:lnTo>
                  <a:lnTo>
                    <a:pt x="339" y="109"/>
                  </a:lnTo>
                  <a:lnTo>
                    <a:pt x="344" y="109"/>
                  </a:lnTo>
                  <a:lnTo>
                    <a:pt x="349" y="109"/>
                  </a:lnTo>
                  <a:lnTo>
                    <a:pt x="355" y="109"/>
                  </a:lnTo>
                  <a:lnTo>
                    <a:pt x="360" y="109"/>
                  </a:lnTo>
                  <a:lnTo>
                    <a:pt x="366" y="109"/>
                  </a:lnTo>
                  <a:lnTo>
                    <a:pt x="371" y="109"/>
                  </a:lnTo>
                  <a:lnTo>
                    <a:pt x="377" y="109"/>
                  </a:lnTo>
                  <a:lnTo>
                    <a:pt x="382" y="109"/>
                  </a:lnTo>
                  <a:lnTo>
                    <a:pt x="388" y="109"/>
                  </a:lnTo>
                  <a:lnTo>
                    <a:pt x="393" y="109"/>
                  </a:lnTo>
                  <a:lnTo>
                    <a:pt x="399" y="109"/>
                  </a:lnTo>
                  <a:lnTo>
                    <a:pt x="404" y="109"/>
                  </a:lnTo>
                  <a:lnTo>
                    <a:pt x="410" y="109"/>
                  </a:lnTo>
                  <a:lnTo>
                    <a:pt x="415" y="109"/>
                  </a:lnTo>
                  <a:lnTo>
                    <a:pt x="421" y="109"/>
                  </a:lnTo>
                  <a:lnTo>
                    <a:pt x="426" y="109"/>
                  </a:lnTo>
                  <a:lnTo>
                    <a:pt x="431" y="109"/>
                  </a:lnTo>
                  <a:lnTo>
                    <a:pt x="437" y="109"/>
                  </a:lnTo>
                  <a:lnTo>
                    <a:pt x="442" y="109"/>
                  </a:lnTo>
                  <a:lnTo>
                    <a:pt x="448" y="109"/>
                  </a:lnTo>
                  <a:lnTo>
                    <a:pt x="453" y="109"/>
                  </a:lnTo>
                  <a:lnTo>
                    <a:pt x="459" y="109"/>
                  </a:lnTo>
                  <a:lnTo>
                    <a:pt x="464" y="109"/>
                  </a:lnTo>
                  <a:lnTo>
                    <a:pt x="470" y="109"/>
                  </a:lnTo>
                  <a:lnTo>
                    <a:pt x="475" y="109"/>
                  </a:lnTo>
                  <a:lnTo>
                    <a:pt x="481" y="109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90"/>
            <p:cNvSpPr>
              <a:spLocks/>
            </p:cNvSpPr>
            <p:nvPr/>
          </p:nvSpPr>
          <p:spPr bwMode="auto">
            <a:xfrm>
              <a:off x="627698" y="3444241"/>
              <a:ext cx="858838" cy="1468438"/>
            </a:xfrm>
            <a:custGeom>
              <a:avLst/>
              <a:gdLst/>
              <a:ahLst/>
              <a:cxnLst>
                <a:cxn ang="0">
                  <a:pos x="11" y="925"/>
                </a:cxn>
                <a:cxn ang="0">
                  <a:pos x="27" y="919"/>
                </a:cxn>
                <a:cxn ang="0">
                  <a:pos x="44" y="919"/>
                </a:cxn>
                <a:cxn ang="0">
                  <a:pos x="60" y="919"/>
                </a:cxn>
                <a:cxn ang="0">
                  <a:pos x="77" y="914"/>
                </a:cxn>
                <a:cxn ang="0">
                  <a:pos x="93" y="914"/>
                </a:cxn>
                <a:cxn ang="0">
                  <a:pos x="110" y="908"/>
                </a:cxn>
                <a:cxn ang="0">
                  <a:pos x="126" y="908"/>
                </a:cxn>
                <a:cxn ang="0">
                  <a:pos x="142" y="903"/>
                </a:cxn>
                <a:cxn ang="0">
                  <a:pos x="159" y="903"/>
                </a:cxn>
                <a:cxn ang="0">
                  <a:pos x="175" y="897"/>
                </a:cxn>
                <a:cxn ang="0">
                  <a:pos x="192" y="892"/>
                </a:cxn>
                <a:cxn ang="0">
                  <a:pos x="208" y="886"/>
                </a:cxn>
                <a:cxn ang="0">
                  <a:pos x="224" y="881"/>
                </a:cxn>
                <a:cxn ang="0">
                  <a:pos x="241" y="875"/>
                </a:cxn>
                <a:cxn ang="0">
                  <a:pos x="257" y="870"/>
                </a:cxn>
                <a:cxn ang="0">
                  <a:pos x="274" y="859"/>
                </a:cxn>
                <a:cxn ang="0">
                  <a:pos x="290" y="854"/>
                </a:cxn>
                <a:cxn ang="0">
                  <a:pos x="306" y="843"/>
                </a:cxn>
                <a:cxn ang="0">
                  <a:pos x="323" y="826"/>
                </a:cxn>
                <a:cxn ang="0">
                  <a:pos x="339" y="815"/>
                </a:cxn>
                <a:cxn ang="0">
                  <a:pos x="356" y="799"/>
                </a:cxn>
                <a:cxn ang="0">
                  <a:pos x="372" y="777"/>
                </a:cxn>
                <a:cxn ang="0">
                  <a:pos x="383" y="761"/>
                </a:cxn>
                <a:cxn ang="0">
                  <a:pos x="399" y="739"/>
                </a:cxn>
                <a:cxn ang="0">
                  <a:pos x="405" y="722"/>
                </a:cxn>
                <a:cxn ang="0">
                  <a:pos x="416" y="706"/>
                </a:cxn>
                <a:cxn ang="0">
                  <a:pos x="421" y="690"/>
                </a:cxn>
                <a:cxn ang="0">
                  <a:pos x="432" y="668"/>
                </a:cxn>
                <a:cxn ang="0">
                  <a:pos x="438" y="640"/>
                </a:cxn>
                <a:cxn ang="0">
                  <a:pos x="449" y="618"/>
                </a:cxn>
                <a:cxn ang="0">
                  <a:pos x="454" y="586"/>
                </a:cxn>
                <a:cxn ang="0">
                  <a:pos x="465" y="558"/>
                </a:cxn>
                <a:cxn ang="0">
                  <a:pos x="470" y="520"/>
                </a:cxn>
                <a:cxn ang="0">
                  <a:pos x="481" y="471"/>
                </a:cxn>
                <a:cxn ang="0">
                  <a:pos x="487" y="432"/>
                </a:cxn>
                <a:cxn ang="0">
                  <a:pos x="498" y="378"/>
                </a:cxn>
                <a:cxn ang="0">
                  <a:pos x="503" y="329"/>
                </a:cxn>
                <a:cxn ang="0">
                  <a:pos x="514" y="263"/>
                </a:cxn>
                <a:cxn ang="0">
                  <a:pos x="520" y="208"/>
                </a:cxn>
                <a:cxn ang="0">
                  <a:pos x="531" y="126"/>
                </a:cxn>
                <a:cxn ang="0">
                  <a:pos x="536" y="66"/>
                </a:cxn>
              </a:cxnLst>
              <a:rect l="0" t="0" r="r" b="b"/>
              <a:pathLst>
                <a:path w="541" h="925">
                  <a:moveTo>
                    <a:pt x="0" y="925"/>
                  </a:moveTo>
                  <a:lnTo>
                    <a:pt x="6" y="925"/>
                  </a:lnTo>
                  <a:lnTo>
                    <a:pt x="11" y="925"/>
                  </a:lnTo>
                  <a:lnTo>
                    <a:pt x="17" y="925"/>
                  </a:lnTo>
                  <a:lnTo>
                    <a:pt x="22" y="925"/>
                  </a:lnTo>
                  <a:lnTo>
                    <a:pt x="27" y="919"/>
                  </a:lnTo>
                  <a:lnTo>
                    <a:pt x="33" y="919"/>
                  </a:lnTo>
                  <a:lnTo>
                    <a:pt x="38" y="919"/>
                  </a:lnTo>
                  <a:lnTo>
                    <a:pt x="44" y="919"/>
                  </a:lnTo>
                  <a:lnTo>
                    <a:pt x="49" y="919"/>
                  </a:lnTo>
                  <a:lnTo>
                    <a:pt x="55" y="919"/>
                  </a:lnTo>
                  <a:lnTo>
                    <a:pt x="60" y="919"/>
                  </a:lnTo>
                  <a:lnTo>
                    <a:pt x="66" y="919"/>
                  </a:lnTo>
                  <a:lnTo>
                    <a:pt x="71" y="914"/>
                  </a:lnTo>
                  <a:lnTo>
                    <a:pt x="77" y="914"/>
                  </a:lnTo>
                  <a:lnTo>
                    <a:pt x="82" y="914"/>
                  </a:lnTo>
                  <a:lnTo>
                    <a:pt x="88" y="914"/>
                  </a:lnTo>
                  <a:lnTo>
                    <a:pt x="93" y="914"/>
                  </a:lnTo>
                  <a:lnTo>
                    <a:pt x="99" y="914"/>
                  </a:lnTo>
                  <a:lnTo>
                    <a:pt x="104" y="914"/>
                  </a:lnTo>
                  <a:lnTo>
                    <a:pt x="110" y="908"/>
                  </a:lnTo>
                  <a:lnTo>
                    <a:pt x="115" y="908"/>
                  </a:lnTo>
                  <a:lnTo>
                    <a:pt x="120" y="908"/>
                  </a:lnTo>
                  <a:lnTo>
                    <a:pt x="126" y="908"/>
                  </a:lnTo>
                  <a:lnTo>
                    <a:pt x="131" y="908"/>
                  </a:lnTo>
                  <a:lnTo>
                    <a:pt x="137" y="908"/>
                  </a:lnTo>
                  <a:lnTo>
                    <a:pt x="142" y="903"/>
                  </a:lnTo>
                  <a:lnTo>
                    <a:pt x="148" y="903"/>
                  </a:lnTo>
                  <a:lnTo>
                    <a:pt x="153" y="903"/>
                  </a:lnTo>
                  <a:lnTo>
                    <a:pt x="159" y="903"/>
                  </a:lnTo>
                  <a:lnTo>
                    <a:pt x="164" y="897"/>
                  </a:lnTo>
                  <a:lnTo>
                    <a:pt x="170" y="897"/>
                  </a:lnTo>
                  <a:lnTo>
                    <a:pt x="175" y="897"/>
                  </a:lnTo>
                  <a:lnTo>
                    <a:pt x="181" y="897"/>
                  </a:lnTo>
                  <a:lnTo>
                    <a:pt x="186" y="897"/>
                  </a:lnTo>
                  <a:lnTo>
                    <a:pt x="192" y="892"/>
                  </a:lnTo>
                  <a:lnTo>
                    <a:pt x="197" y="892"/>
                  </a:lnTo>
                  <a:lnTo>
                    <a:pt x="202" y="892"/>
                  </a:lnTo>
                  <a:lnTo>
                    <a:pt x="208" y="886"/>
                  </a:lnTo>
                  <a:lnTo>
                    <a:pt x="213" y="886"/>
                  </a:lnTo>
                  <a:lnTo>
                    <a:pt x="219" y="886"/>
                  </a:lnTo>
                  <a:lnTo>
                    <a:pt x="224" y="881"/>
                  </a:lnTo>
                  <a:lnTo>
                    <a:pt x="230" y="881"/>
                  </a:lnTo>
                  <a:lnTo>
                    <a:pt x="235" y="881"/>
                  </a:lnTo>
                  <a:lnTo>
                    <a:pt x="241" y="875"/>
                  </a:lnTo>
                  <a:lnTo>
                    <a:pt x="246" y="875"/>
                  </a:lnTo>
                  <a:lnTo>
                    <a:pt x="252" y="870"/>
                  </a:lnTo>
                  <a:lnTo>
                    <a:pt x="257" y="870"/>
                  </a:lnTo>
                  <a:lnTo>
                    <a:pt x="263" y="865"/>
                  </a:lnTo>
                  <a:lnTo>
                    <a:pt x="268" y="865"/>
                  </a:lnTo>
                  <a:lnTo>
                    <a:pt x="274" y="859"/>
                  </a:lnTo>
                  <a:lnTo>
                    <a:pt x="279" y="859"/>
                  </a:lnTo>
                  <a:lnTo>
                    <a:pt x="284" y="854"/>
                  </a:lnTo>
                  <a:lnTo>
                    <a:pt x="290" y="854"/>
                  </a:lnTo>
                  <a:lnTo>
                    <a:pt x="295" y="848"/>
                  </a:lnTo>
                  <a:lnTo>
                    <a:pt x="301" y="848"/>
                  </a:lnTo>
                  <a:lnTo>
                    <a:pt x="306" y="843"/>
                  </a:lnTo>
                  <a:lnTo>
                    <a:pt x="312" y="837"/>
                  </a:lnTo>
                  <a:lnTo>
                    <a:pt x="317" y="832"/>
                  </a:lnTo>
                  <a:lnTo>
                    <a:pt x="323" y="826"/>
                  </a:lnTo>
                  <a:lnTo>
                    <a:pt x="328" y="826"/>
                  </a:lnTo>
                  <a:lnTo>
                    <a:pt x="334" y="821"/>
                  </a:lnTo>
                  <a:lnTo>
                    <a:pt x="339" y="815"/>
                  </a:lnTo>
                  <a:lnTo>
                    <a:pt x="345" y="810"/>
                  </a:lnTo>
                  <a:lnTo>
                    <a:pt x="350" y="804"/>
                  </a:lnTo>
                  <a:lnTo>
                    <a:pt x="356" y="799"/>
                  </a:lnTo>
                  <a:lnTo>
                    <a:pt x="361" y="793"/>
                  </a:lnTo>
                  <a:lnTo>
                    <a:pt x="372" y="782"/>
                  </a:lnTo>
                  <a:lnTo>
                    <a:pt x="372" y="777"/>
                  </a:lnTo>
                  <a:lnTo>
                    <a:pt x="377" y="772"/>
                  </a:lnTo>
                  <a:lnTo>
                    <a:pt x="383" y="766"/>
                  </a:lnTo>
                  <a:lnTo>
                    <a:pt x="383" y="761"/>
                  </a:lnTo>
                  <a:lnTo>
                    <a:pt x="394" y="750"/>
                  </a:lnTo>
                  <a:lnTo>
                    <a:pt x="394" y="744"/>
                  </a:lnTo>
                  <a:lnTo>
                    <a:pt x="399" y="739"/>
                  </a:lnTo>
                  <a:lnTo>
                    <a:pt x="399" y="733"/>
                  </a:lnTo>
                  <a:lnTo>
                    <a:pt x="405" y="728"/>
                  </a:lnTo>
                  <a:lnTo>
                    <a:pt x="405" y="722"/>
                  </a:lnTo>
                  <a:lnTo>
                    <a:pt x="410" y="717"/>
                  </a:lnTo>
                  <a:lnTo>
                    <a:pt x="410" y="711"/>
                  </a:lnTo>
                  <a:lnTo>
                    <a:pt x="416" y="706"/>
                  </a:lnTo>
                  <a:lnTo>
                    <a:pt x="416" y="700"/>
                  </a:lnTo>
                  <a:lnTo>
                    <a:pt x="421" y="695"/>
                  </a:lnTo>
                  <a:lnTo>
                    <a:pt x="421" y="690"/>
                  </a:lnTo>
                  <a:lnTo>
                    <a:pt x="427" y="679"/>
                  </a:lnTo>
                  <a:lnTo>
                    <a:pt x="427" y="673"/>
                  </a:lnTo>
                  <a:lnTo>
                    <a:pt x="432" y="668"/>
                  </a:lnTo>
                  <a:lnTo>
                    <a:pt x="432" y="657"/>
                  </a:lnTo>
                  <a:lnTo>
                    <a:pt x="438" y="651"/>
                  </a:lnTo>
                  <a:lnTo>
                    <a:pt x="438" y="640"/>
                  </a:lnTo>
                  <a:lnTo>
                    <a:pt x="443" y="635"/>
                  </a:lnTo>
                  <a:lnTo>
                    <a:pt x="443" y="629"/>
                  </a:lnTo>
                  <a:lnTo>
                    <a:pt x="449" y="618"/>
                  </a:lnTo>
                  <a:lnTo>
                    <a:pt x="449" y="602"/>
                  </a:lnTo>
                  <a:lnTo>
                    <a:pt x="454" y="597"/>
                  </a:lnTo>
                  <a:lnTo>
                    <a:pt x="454" y="586"/>
                  </a:lnTo>
                  <a:lnTo>
                    <a:pt x="459" y="580"/>
                  </a:lnTo>
                  <a:lnTo>
                    <a:pt x="459" y="569"/>
                  </a:lnTo>
                  <a:lnTo>
                    <a:pt x="465" y="558"/>
                  </a:lnTo>
                  <a:lnTo>
                    <a:pt x="465" y="542"/>
                  </a:lnTo>
                  <a:lnTo>
                    <a:pt x="470" y="531"/>
                  </a:lnTo>
                  <a:lnTo>
                    <a:pt x="470" y="520"/>
                  </a:lnTo>
                  <a:lnTo>
                    <a:pt x="476" y="509"/>
                  </a:lnTo>
                  <a:lnTo>
                    <a:pt x="476" y="487"/>
                  </a:lnTo>
                  <a:lnTo>
                    <a:pt x="481" y="471"/>
                  </a:lnTo>
                  <a:lnTo>
                    <a:pt x="481" y="460"/>
                  </a:lnTo>
                  <a:lnTo>
                    <a:pt x="487" y="449"/>
                  </a:lnTo>
                  <a:lnTo>
                    <a:pt x="487" y="432"/>
                  </a:lnTo>
                  <a:lnTo>
                    <a:pt x="492" y="422"/>
                  </a:lnTo>
                  <a:lnTo>
                    <a:pt x="492" y="394"/>
                  </a:lnTo>
                  <a:lnTo>
                    <a:pt x="498" y="378"/>
                  </a:lnTo>
                  <a:lnTo>
                    <a:pt x="498" y="361"/>
                  </a:lnTo>
                  <a:lnTo>
                    <a:pt x="503" y="345"/>
                  </a:lnTo>
                  <a:lnTo>
                    <a:pt x="503" y="329"/>
                  </a:lnTo>
                  <a:lnTo>
                    <a:pt x="509" y="312"/>
                  </a:lnTo>
                  <a:lnTo>
                    <a:pt x="509" y="279"/>
                  </a:lnTo>
                  <a:lnTo>
                    <a:pt x="514" y="263"/>
                  </a:lnTo>
                  <a:lnTo>
                    <a:pt x="514" y="241"/>
                  </a:lnTo>
                  <a:lnTo>
                    <a:pt x="520" y="225"/>
                  </a:lnTo>
                  <a:lnTo>
                    <a:pt x="520" y="208"/>
                  </a:lnTo>
                  <a:lnTo>
                    <a:pt x="525" y="186"/>
                  </a:lnTo>
                  <a:lnTo>
                    <a:pt x="525" y="148"/>
                  </a:lnTo>
                  <a:lnTo>
                    <a:pt x="531" y="126"/>
                  </a:lnTo>
                  <a:lnTo>
                    <a:pt x="531" y="104"/>
                  </a:lnTo>
                  <a:lnTo>
                    <a:pt x="536" y="88"/>
                  </a:lnTo>
                  <a:lnTo>
                    <a:pt x="536" y="66"/>
                  </a:lnTo>
                  <a:lnTo>
                    <a:pt x="541" y="44"/>
                  </a:lnTo>
                  <a:lnTo>
                    <a:pt x="541" y="0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91"/>
            <p:cNvSpPr>
              <a:spLocks/>
            </p:cNvSpPr>
            <p:nvPr/>
          </p:nvSpPr>
          <p:spPr bwMode="auto">
            <a:xfrm>
              <a:off x="1486535" y="2915603"/>
              <a:ext cx="668338" cy="1909763"/>
            </a:xfrm>
            <a:custGeom>
              <a:avLst/>
              <a:gdLst/>
              <a:ahLst/>
              <a:cxnLst>
                <a:cxn ang="0">
                  <a:pos x="6" y="295"/>
                </a:cxn>
                <a:cxn ang="0">
                  <a:pos x="17" y="235"/>
                </a:cxn>
                <a:cxn ang="0">
                  <a:pos x="22" y="158"/>
                </a:cxn>
                <a:cxn ang="0">
                  <a:pos x="33" y="109"/>
                </a:cxn>
                <a:cxn ang="0">
                  <a:pos x="39" y="60"/>
                </a:cxn>
                <a:cxn ang="0">
                  <a:pos x="50" y="27"/>
                </a:cxn>
                <a:cxn ang="0">
                  <a:pos x="61" y="0"/>
                </a:cxn>
                <a:cxn ang="0">
                  <a:pos x="77" y="11"/>
                </a:cxn>
                <a:cxn ang="0">
                  <a:pos x="82" y="33"/>
                </a:cxn>
                <a:cxn ang="0">
                  <a:pos x="93" y="60"/>
                </a:cxn>
                <a:cxn ang="0">
                  <a:pos x="99" y="104"/>
                </a:cxn>
                <a:cxn ang="0">
                  <a:pos x="110" y="142"/>
                </a:cxn>
                <a:cxn ang="0">
                  <a:pos x="115" y="202"/>
                </a:cxn>
                <a:cxn ang="0">
                  <a:pos x="126" y="246"/>
                </a:cxn>
                <a:cxn ang="0">
                  <a:pos x="132" y="312"/>
                </a:cxn>
                <a:cxn ang="0">
                  <a:pos x="143" y="366"/>
                </a:cxn>
                <a:cxn ang="0">
                  <a:pos x="148" y="432"/>
                </a:cxn>
                <a:cxn ang="0">
                  <a:pos x="159" y="487"/>
                </a:cxn>
                <a:cxn ang="0">
                  <a:pos x="165" y="552"/>
                </a:cxn>
                <a:cxn ang="0">
                  <a:pos x="175" y="618"/>
                </a:cxn>
                <a:cxn ang="0">
                  <a:pos x="181" y="667"/>
                </a:cxn>
                <a:cxn ang="0">
                  <a:pos x="192" y="722"/>
                </a:cxn>
                <a:cxn ang="0">
                  <a:pos x="197" y="765"/>
                </a:cxn>
                <a:cxn ang="0">
                  <a:pos x="208" y="815"/>
                </a:cxn>
                <a:cxn ang="0">
                  <a:pos x="214" y="847"/>
                </a:cxn>
                <a:cxn ang="0">
                  <a:pos x="225" y="886"/>
                </a:cxn>
                <a:cxn ang="0">
                  <a:pos x="230" y="919"/>
                </a:cxn>
                <a:cxn ang="0">
                  <a:pos x="241" y="951"/>
                </a:cxn>
                <a:cxn ang="0">
                  <a:pos x="247" y="973"/>
                </a:cxn>
                <a:cxn ang="0">
                  <a:pos x="257" y="1001"/>
                </a:cxn>
                <a:cxn ang="0">
                  <a:pos x="263" y="1017"/>
                </a:cxn>
                <a:cxn ang="0">
                  <a:pos x="274" y="1039"/>
                </a:cxn>
                <a:cxn ang="0">
                  <a:pos x="279" y="1055"/>
                </a:cxn>
                <a:cxn ang="0">
                  <a:pos x="290" y="1072"/>
                </a:cxn>
                <a:cxn ang="0">
                  <a:pos x="296" y="1088"/>
                </a:cxn>
                <a:cxn ang="0">
                  <a:pos x="312" y="1110"/>
                </a:cxn>
                <a:cxn ang="0">
                  <a:pos x="329" y="1132"/>
                </a:cxn>
                <a:cxn ang="0">
                  <a:pos x="345" y="1148"/>
                </a:cxn>
                <a:cxn ang="0">
                  <a:pos x="361" y="1165"/>
                </a:cxn>
                <a:cxn ang="0">
                  <a:pos x="378" y="1176"/>
                </a:cxn>
                <a:cxn ang="0">
                  <a:pos x="394" y="1187"/>
                </a:cxn>
                <a:cxn ang="0">
                  <a:pos x="411" y="1198"/>
                </a:cxn>
              </a:cxnLst>
              <a:rect l="0" t="0" r="r" b="b"/>
              <a:pathLst>
                <a:path w="421" h="1203">
                  <a:moveTo>
                    <a:pt x="0" y="333"/>
                  </a:moveTo>
                  <a:lnTo>
                    <a:pt x="6" y="317"/>
                  </a:lnTo>
                  <a:lnTo>
                    <a:pt x="6" y="295"/>
                  </a:lnTo>
                  <a:lnTo>
                    <a:pt x="11" y="273"/>
                  </a:lnTo>
                  <a:lnTo>
                    <a:pt x="11" y="257"/>
                  </a:lnTo>
                  <a:lnTo>
                    <a:pt x="17" y="235"/>
                  </a:lnTo>
                  <a:lnTo>
                    <a:pt x="17" y="197"/>
                  </a:lnTo>
                  <a:lnTo>
                    <a:pt x="22" y="180"/>
                  </a:lnTo>
                  <a:lnTo>
                    <a:pt x="22" y="158"/>
                  </a:lnTo>
                  <a:lnTo>
                    <a:pt x="28" y="142"/>
                  </a:lnTo>
                  <a:lnTo>
                    <a:pt x="28" y="126"/>
                  </a:lnTo>
                  <a:lnTo>
                    <a:pt x="33" y="109"/>
                  </a:lnTo>
                  <a:lnTo>
                    <a:pt x="33" y="82"/>
                  </a:lnTo>
                  <a:lnTo>
                    <a:pt x="39" y="71"/>
                  </a:lnTo>
                  <a:lnTo>
                    <a:pt x="39" y="60"/>
                  </a:lnTo>
                  <a:lnTo>
                    <a:pt x="44" y="49"/>
                  </a:lnTo>
                  <a:lnTo>
                    <a:pt x="44" y="38"/>
                  </a:lnTo>
                  <a:lnTo>
                    <a:pt x="50" y="27"/>
                  </a:lnTo>
                  <a:lnTo>
                    <a:pt x="50" y="16"/>
                  </a:lnTo>
                  <a:lnTo>
                    <a:pt x="61" y="5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2" y="5"/>
                  </a:lnTo>
                  <a:lnTo>
                    <a:pt x="77" y="11"/>
                  </a:lnTo>
                  <a:lnTo>
                    <a:pt x="77" y="22"/>
                  </a:lnTo>
                  <a:lnTo>
                    <a:pt x="82" y="27"/>
                  </a:lnTo>
                  <a:lnTo>
                    <a:pt x="82" y="33"/>
                  </a:lnTo>
                  <a:lnTo>
                    <a:pt x="88" y="44"/>
                  </a:lnTo>
                  <a:lnTo>
                    <a:pt x="88" y="54"/>
                  </a:lnTo>
                  <a:lnTo>
                    <a:pt x="93" y="60"/>
                  </a:lnTo>
                  <a:lnTo>
                    <a:pt x="93" y="82"/>
                  </a:lnTo>
                  <a:lnTo>
                    <a:pt x="99" y="93"/>
                  </a:lnTo>
                  <a:lnTo>
                    <a:pt x="99" y="104"/>
                  </a:lnTo>
                  <a:lnTo>
                    <a:pt x="104" y="115"/>
                  </a:lnTo>
                  <a:lnTo>
                    <a:pt x="104" y="131"/>
                  </a:lnTo>
                  <a:lnTo>
                    <a:pt x="110" y="142"/>
                  </a:lnTo>
                  <a:lnTo>
                    <a:pt x="110" y="169"/>
                  </a:lnTo>
                  <a:lnTo>
                    <a:pt x="115" y="186"/>
                  </a:lnTo>
                  <a:lnTo>
                    <a:pt x="115" y="202"/>
                  </a:lnTo>
                  <a:lnTo>
                    <a:pt x="121" y="213"/>
                  </a:lnTo>
                  <a:lnTo>
                    <a:pt x="121" y="229"/>
                  </a:lnTo>
                  <a:lnTo>
                    <a:pt x="126" y="246"/>
                  </a:lnTo>
                  <a:lnTo>
                    <a:pt x="126" y="279"/>
                  </a:lnTo>
                  <a:lnTo>
                    <a:pt x="132" y="295"/>
                  </a:lnTo>
                  <a:lnTo>
                    <a:pt x="132" y="312"/>
                  </a:lnTo>
                  <a:lnTo>
                    <a:pt x="137" y="328"/>
                  </a:lnTo>
                  <a:lnTo>
                    <a:pt x="137" y="344"/>
                  </a:lnTo>
                  <a:lnTo>
                    <a:pt x="143" y="366"/>
                  </a:lnTo>
                  <a:lnTo>
                    <a:pt x="143" y="399"/>
                  </a:lnTo>
                  <a:lnTo>
                    <a:pt x="148" y="415"/>
                  </a:lnTo>
                  <a:lnTo>
                    <a:pt x="148" y="432"/>
                  </a:lnTo>
                  <a:lnTo>
                    <a:pt x="154" y="448"/>
                  </a:lnTo>
                  <a:lnTo>
                    <a:pt x="154" y="470"/>
                  </a:lnTo>
                  <a:lnTo>
                    <a:pt x="159" y="487"/>
                  </a:lnTo>
                  <a:lnTo>
                    <a:pt x="159" y="519"/>
                  </a:lnTo>
                  <a:lnTo>
                    <a:pt x="165" y="536"/>
                  </a:lnTo>
                  <a:lnTo>
                    <a:pt x="165" y="552"/>
                  </a:lnTo>
                  <a:lnTo>
                    <a:pt x="170" y="569"/>
                  </a:lnTo>
                  <a:lnTo>
                    <a:pt x="170" y="601"/>
                  </a:lnTo>
                  <a:lnTo>
                    <a:pt x="175" y="618"/>
                  </a:lnTo>
                  <a:lnTo>
                    <a:pt x="175" y="634"/>
                  </a:lnTo>
                  <a:lnTo>
                    <a:pt x="181" y="651"/>
                  </a:lnTo>
                  <a:lnTo>
                    <a:pt x="181" y="667"/>
                  </a:lnTo>
                  <a:lnTo>
                    <a:pt x="186" y="678"/>
                  </a:lnTo>
                  <a:lnTo>
                    <a:pt x="186" y="711"/>
                  </a:lnTo>
                  <a:lnTo>
                    <a:pt x="192" y="722"/>
                  </a:lnTo>
                  <a:lnTo>
                    <a:pt x="192" y="738"/>
                  </a:lnTo>
                  <a:lnTo>
                    <a:pt x="197" y="749"/>
                  </a:lnTo>
                  <a:lnTo>
                    <a:pt x="197" y="765"/>
                  </a:lnTo>
                  <a:lnTo>
                    <a:pt x="203" y="776"/>
                  </a:lnTo>
                  <a:lnTo>
                    <a:pt x="203" y="804"/>
                  </a:lnTo>
                  <a:lnTo>
                    <a:pt x="208" y="815"/>
                  </a:lnTo>
                  <a:lnTo>
                    <a:pt x="208" y="826"/>
                  </a:lnTo>
                  <a:lnTo>
                    <a:pt x="214" y="837"/>
                  </a:lnTo>
                  <a:lnTo>
                    <a:pt x="214" y="847"/>
                  </a:lnTo>
                  <a:lnTo>
                    <a:pt x="219" y="858"/>
                  </a:lnTo>
                  <a:lnTo>
                    <a:pt x="219" y="880"/>
                  </a:lnTo>
                  <a:lnTo>
                    <a:pt x="225" y="886"/>
                  </a:lnTo>
                  <a:lnTo>
                    <a:pt x="225" y="897"/>
                  </a:lnTo>
                  <a:lnTo>
                    <a:pt x="230" y="908"/>
                  </a:lnTo>
                  <a:lnTo>
                    <a:pt x="230" y="919"/>
                  </a:lnTo>
                  <a:lnTo>
                    <a:pt x="236" y="924"/>
                  </a:lnTo>
                  <a:lnTo>
                    <a:pt x="236" y="940"/>
                  </a:lnTo>
                  <a:lnTo>
                    <a:pt x="241" y="951"/>
                  </a:lnTo>
                  <a:lnTo>
                    <a:pt x="241" y="957"/>
                  </a:lnTo>
                  <a:lnTo>
                    <a:pt x="247" y="962"/>
                  </a:lnTo>
                  <a:lnTo>
                    <a:pt x="247" y="973"/>
                  </a:lnTo>
                  <a:lnTo>
                    <a:pt x="252" y="979"/>
                  </a:lnTo>
                  <a:lnTo>
                    <a:pt x="252" y="990"/>
                  </a:lnTo>
                  <a:lnTo>
                    <a:pt x="257" y="1001"/>
                  </a:lnTo>
                  <a:lnTo>
                    <a:pt x="257" y="1006"/>
                  </a:lnTo>
                  <a:lnTo>
                    <a:pt x="263" y="1012"/>
                  </a:lnTo>
                  <a:lnTo>
                    <a:pt x="263" y="1017"/>
                  </a:lnTo>
                  <a:lnTo>
                    <a:pt x="268" y="1023"/>
                  </a:lnTo>
                  <a:lnTo>
                    <a:pt x="268" y="1033"/>
                  </a:lnTo>
                  <a:lnTo>
                    <a:pt x="274" y="1039"/>
                  </a:lnTo>
                  <a:lnTo>
                    <a:pt x="274" y="1044"/>
                  </a:lnTo>
                  <a:lnTo>
                    <a:pt x="279" y="1050"/>
                  </a:lnTo>
                  <a:lnTo>
                    <a:pt x="279" y="1055"/>
                  </a:lnTo>
                  <a:lnTo>
                    <a:pt x="285" y="1061"/>
                  </a:lnTo>
                  <a:lnTo>
                    <a:pt x="285" y="1066"/>
                  </a:lnTo>
                  <a:lnTo>
                    <a:pt x="290" y="1072"/>
                  </a:lnTo>
                  <a:lnTo>
                    <a:pt x="290" y="1077"/>
                  </a:lnTo>
                  <a:lnTo>
                    <a:pt x="296" y="1083"/>
                  </a:lnTo>
                  <a:lnTo>
                    <a:pt x="296" y="1088"/>
                  </a:lnTo>
                  <a:lnTo>
                    <a:pt x="301" y="1094"/>
                  </a:lnTo>
                  <a:lnTo>
                    <a:pt x="312" y="1105"/>
                  </a:lnTo>
                  <a:lnTo>
                    <a:pt x="312" y="1110"/>
                  </a:lnTo>
                  <a:lnTo>
                    <a:pt x="318" y="1115"/>
                  </a:lnTo>
                  <a:lnTo>
                    <a:pt x="329" y="1126"/>
                  </a:lnTo>
                  <a:lnTo>
                    <a:pt x="329" y="1132"/>
                  </a:lnTo>
                  <a:lnTo>
                    <a:pt x="334" y="1137"/>
                  </a:lnTo>
                  <a:lnTo>
                    <a:pt x="339" y="1143"/>
                  </a:lnTo>
                  <a:lnTo>
                    <a:pt x="345" y="1148"/>
                  </a:lnTo>
                  <a:lnTo>
                    <a:pt x="350" y="1154"/>
                  </a:lnTo>
                  <a:lnTo>
                    <a:pt x="356" y="1159"/>
                  </a:lnTo>
                  <a:lnTo>
                    <a:pt x="361" y="1165"/>
                  </a:lnTo>
                  <a:lnTo>
                    <a:pt x="367" y="1165"/>
                  </a:lnTo>
                  <a:lnTo>
                    <a:pt x="372" y="1170"/>
                  </a:lnTo>
                  <a:lnTo>
                    <a:pt x="378" y="1176"/>
                  </a:lnTo>
                  <a:lnTo>
                    <a:pt x="383" y="1181"/>
                  </a:lnTo>
                  <a:lnTo>
                    <a:pt x="389" y="1181"/>
                  </a:lnTo>
                  <a:lnTo>
                    <a:pt x="394" y="1187"/>
                  </a:lnTo>
                  <a:lnTo>
                    <a:pt x="400" y="1187"/>
                  </a:lnTo>
                  <a:lnTo>
                    <a:pt x="405" y="1192"/>
                  </a:lnTo>
                  <a:lnTo>
                    <a:pt x="411" y="1198"/>
                  </a:lnTo>
                  <a:lnTo>
                    <a:pt x="416" y="1198"/>
                  </a:lnTo>
                  <a:lnTo>
                    <a:pt x="421" y="1203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92"/>
            <p:cNvSpPr>
              <a:spLocks/>
            </p:cNvSpPr>
            <p:nvPr/>
          </p:nvSpPr>
          <p:spPr bwMode="auto">
            <a:xfrm>
              <a:off x="2154873" y="4825366"/>
              <a:ext cx="1103313" cy="11271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8" y="11"/>
                </a:cxn>
                <a:cxn ang="0">
                  <a:pos x="44" y="16"/>
                </a:cxn>
                <a:cxn ang="0">
                  <a:pos x="61" y="22"/>
                </a:cxn>
                <a:cxn ang="0">
                  <a:pos x="77" y="27"/>
                </a:cxn>
                <a:cxn ang="0">
                  <a:pos x="93" y="27"/>
                </a:cxn>
                <a:cxn ang="0">
                  <a:pos x="110" y="33"/>
                </a:cxn>
                <a:cxn ang="0">
                  <a:pos x="126" y="38"/>
                </a:cxn>
                <a:cxn ang="0">
                  <a:pos x="143" y="38"/>
                </a:cxn>
                <a:cxn ang="0">
                  <a:pos x="159" y="44"/>
                </a:cxn>
                <a:cxn ang="0">
                  <a:pos x="175" y="44"/>
                </a:cxn>
                <a:cxn ang="0">
                  <a:pos x="192" y="49"/>
                </a:cxn>
                <a:cxn ang="0">
                  <a:pos x="208" y="49"/>
                </a:cxn>
                <a:cxn ang="0">
                  <a:pos x="225" y="49"/>
                </a:cxn>
                <a:cxn ang="0">
                  <a:pos x="241" y="55"/>
                </a:cxn>
                <a:cxn ang="0">
                  <a:pos x="257" y="55"/>
                </a:cxn>
                <a:cxn ang="0">
                  <a:pos x="274" y="55"/>
                </a:cxn>
                <a:cxn ang="0">
                  <a:pos x="290" y="55"/>
                </a:cxn>
                <a:cxn ang="0">
                  <a:pos x="307" y="60"/>
                </a:cxn>
                <a:cxn ang="0">
                  <a:pos x="323" y="60"/>
                </a:cxn>
                <a:cxn ang="0">
                  <a:pos x="340" y="60"/>
                </a:cxn>
                <a:cxn ang="0">
                  <a:pos x="356" y="60"/>
                </a:cxn>
                <a:cxn ang="0">
                  <a:pos x="372" y="60"/>
                </a:cxn>
                <a:cxn ang="0">
                  <a:pos x="389" y="60"/>
                </a:cxn>
                <a:cxn ang="0">
                  <a:pos x="405" y="66"/>
                </a:cxn>
                <a:cxn ang="0">
                  <a:pos x="422" y="66"/>
                </a:cxn>
                <a:cxn ang="0">
                  <a:pos x="438" y="66"/>
                </a:cxn>
                <a:cxn ang="0">
                  <a:pos x="454" y="66"/>
                </a:cxn>
                <a:cxn ang="0">
                  <a:pos x="471" y="66"/>
                </a:cxn>
                <a:cxn ang="0">
                  <a:pos x="487" y="66"/>
                </a:cxn>
                <a:cxn ang="0">
                  <a:pos x="504" y="66"/>
                </a:cxn>
                <a:cxn ang="0">
                  <a:pos x="520" y="66"/>
                </a:cxn>
                <a:cxn ang="0">
                  <a:pos x="536" y="66"/>
                </a:cxn>
                <a:cxn ang="0">
                  <a:pos x="553" y="66"/>
                </a:cxn>
                <a:cxn ang="0">
                  <a:pos x="569" y="71"/>
                </a:cxn>
                <a:cxn ang="0">
                  <a:pos x="586" y="71"/>
                </a:cxn>
                <a:cxn ang="0">
                  <a:pos x="602" y="71"/>
                </a:cxn>
                <a:cxn ang="0">
                  <a:pos x="618" y="71"/>
                </a:cxn>
                <a:cxn ang="0">
                  <a:pos x="635" y="71"/>
                </a:cxn>
                <a:cxn ang="0">
                  <a:pos x="651" y="71"/>
                </a:cxn>
                <a:cxn ang="0">
                  <a:pos x="668" y="71"/>
                </a:cxn>
                <a:cxn ang="0">
                  <a:pos x="684" y="71"/>
                </a:cxn>
              </a:cxnLst>
              <a:rect l="0" t="0" r="r" b="b"/>
              <a:pathLst>
                <a:path w="695" h="71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5"/>
                  </a:lnTo>
                  <a:lnTo>
                    <a:pt x="22" y="5"/>
                  </a:lnTo>
                  <a:lnTo>
                    <a:pt x="28" y="11"/>
                  </a:lnTo>
                  <a:lnTo>
                    <a:pt x="33" y="11"/>
                  </a:lnTo>
                  <a:lnTo>
                    <a:pt x="39" y="11"/>
                  </a:lnTo>
                  <a:lnTo>
                    <a:pt x="44" y="16"/>
                  </a:lnTo>
                  <a:lnTo>
                    <a:pt x="50" y="16"/>
                  </a:lnTo>
                  <a:lnTo>
                    <a:pt x="55" y="16"/>
                  </a:lnTo>
                  <a:lnTo>
                    <a:pt x="61" y="22"/>
                  </a:lnTo>
                  <a:lnTo>
                    <a:pt x="66" y="22"/>
                  </a:lnTo>
                  <a:lnTo>
                    <a:pt x="72" y="22"/>
                  </a:lnTo>
                  <a:lnTo>
                    <a:pt x="77" y="27"/>
                  </a:lnTo>
                  <a:lnTo>
                    <a:pt x="83" y="27"/>
                  </a:lnTo>
                  <a:lnTo>
                    <a:pt x="88" y="27"/>
                  </a:lnTo>
                  <a:lnTo>
                    <a:pt x="93" y="27"/>
                  </a:lnTo>
                  <a:lnTo>
                    <a:pt x="99" y="33"/>
                  </a:lnTo>
                  <a:lnTo>
                    <a:pt x="104" y="33"/>
                  </a:lnTo>
                  <a:lnTo>
                    <a:pt x="110" y="33"/>
                  </a:lnTo>
                  <a:lnTo>
                    <a:pt x="115" y="33"/>
                  </a:lnTo>
                  <a:lnTo>
                    <a:pt x="121" y="33"/>
                  </a:lnTo>
                  <a:lnTo>
                    <a:pt x="126" y="38"/>
                  </a:lnTo>
                  <a:lnTo>
                    <a:pt x="132" y="38"/>
                  </a:lnTo>
                  <a:lnTo>
                    <a:pt x="137" y="38"/>
                  </a:lnTo>
                  <a:lnTo>
                    <a:pt x="143" y="38"/>
                  </a:lnTo>
                  <a:lnTo>
                    <a:pt x="148" y="38"/>
                  </a:lnTo>
                  <a:lnTo>
                    <a:pt x="154" y="38"/>
                  </a:lnTo>
                  <a:lnTo>
                    <a:pt x="159" y="44"/>
                  </a:lnTo>
                  <a:lnTo>
                    <a:pt x="165" y="44"/>
                  </a:lnTo>
                  <a:lnTo>
                    <a:pt x="170" y="44"/>
                  </a:lnTo>
                  <a:lnTo>
                    <a:pt x="175" y="44"/>
                  </a:lnTo>
                  <a:lnTo>
                    <a:pt x="181" y="44"/>
                  </a:lnTo>
                  <a:lnTo>
                    <a:pt x="186" y="44"/>
                  </a:lnTo>
                  <a:lnTo>
                    <a:pt x="192" y="49"/>
                  </a:lnTo>
                  <a:lnTo>
                    <a:pt x="197" y="49"/>
                  </a:lnTo>
                  <a:lnTo>
                    <a:pt x="203" y="49"/>
                  </a:lnTo>
                  <a:lnTo>
                    <a:pt x="208" y="49"/>
                  </a:lnTo>
                  <a:lnTo>
                    <a:pt x="214" y="49"/>
                  </a:lnTo>
                  <a:lnTo>
                    <a:pt x="219" y="49"/>
                  </a:lnTo>
                  <a:lnTo>
                    <a:pt x="225" y="49"/>
                  </a:lnTo>
                  <a:lnTo>
                    <a:pt x="230" y="49"/>
                  </a:lnTo>
                  <a:lnTo>
                    <a:pt x="236" y="49"/>
                  </a:lnTo>
                  <a:lnTo>
                    <a:pt x="241" y="55"/>
                  </a:lnTo>
                  <a:lnTo>
                    <a:pt x="247" y="55"/>
                  </a:lnTo>
                  <a:lnTo>
                    <a:pt x="252" y="55"/>
                  </a:lnTo>
                  <a:lnTo>
                    <a:pt x="257" y="55"/>
                  </a:lnTo>
                  <a:lnTo>
                    <a:pt x="263" y="55"/>
                  </a:lnTo>
                  <a:lnTo>
                    <a:pt x="268" y="55"/>
                  </a:lnTo>
                  <a:lnTo>
                    <a:pt x="274" y="55"/>
                  </a:lnTo>
                  <a:lnTo>
                    <a:pt x="279" y="55"/>
                  </a:lnTo>
                  <a:lnTo>
                    <a:pt x="285" y="55"/>
                  </a:lnTo>
                  <a:lnTo>
                    <a:pt x="290" y="55"/>
                  </a:lnTo>
                  <a:lnTo>
                    <a:pt x="296" y="55"/>
                  </a:lnTo>
                  <a:lnTo>
                    <a:pt x="301" y="60"/>
                  </a:lnTo>
                  <a:lnTo>
                    <a:pt x="307" y="60"/>
                  </a:lnTo>
                  <a:lnTo>
                    <a:pt x="312" y="60"/>
                  </a:lnTo>
                  <a:lnTo>
                    <a:pt x="318" y="60"/>
                  </a:lnTo>
                  <a:lnTo>
                    <a:pt x="323" y="60"/>
                  </a:lnTo>
                  <a:lnTo>
                    <a:pt x="329" y="60"/>
                  </a:lnTo>
                  <a:lnTo>
                    <a:pt x="334" y="60"/>
                  </a:lnTo>
                  <a:lnTo>
                    <a:pt x="340" y="60"/>
                  </a:lnTo>
                  <a:lnTo>
                    <a:pt x="345" y="60"/>
                  </a:lnTo>
                  <a:lnTo>
                    <a:pt x="350" y="60"/>
                  </a:lnTo>
                  <a:lnTo>
                    <a:pt x="356" y="60"/>
                  </a:lnTo>
                  <a:lnTo>
                    <a:pt x="361" y="60"/>
                  </a:lnTo>
                  <a:lnTo>
                    <a:pt x="367" y="60"/>
                  </a:lnTo>
                  <a:lnTo>
                    <a:pt x="372" y="60"/>
                  </a:lnTo>
                  <a:lnTo>
                    <a:pt x="378" y="60"/>
                  </a:lnTo>
                  <a:lnTo>
                    <a:pt x="383" y="60"/>
                  </a:lnTo>
                  <a:lnTo>
                    <a:pt x="389" y="60"/>
                  </a:lnTo>
                  <a:lnTo>
                    <a:pt x="394" y="66"/>
                  </a:lnTo>
                  <a:lnTo>
                    <a:pt x="400" y="66"/>
                  </a:lnTo>
                  <a:lnTo>
                    <a:pt x="405" y="66"/>
                  </a:lnTo>
                  <a:lnTo>
                    <a:pt x="411" y="66"/>
                  </a:lnTo>
                  <a:lnTo>
                    <a:pt x="416" y="66"/>
                  </a:lnTo>
                  <a:lnTo>
                    <a:pt x="422" y="66"/>
                  </a:lnTo>
                  <a:lnTo>
                    <a:pt x="427" y="66"/>
                  </a:lnTo>
                  <a:lnTo>
                    <a:pt x="432" y="66"/>
                  </a:lnTo>
                  <a:lnTo>
                    <a:pt x="438" y="66"/>
                  </a:lnTo>
                  <a:lnTo>
                    <a:pt x="443" y="66"/>
                  </a:lnTo>
                  <a:lnTo>
                    <a:pt x="449" y="66"/>
                  </a:lnTo>
                  <a:lnTo>
                    <a:pt x="454" y="66"/>
                  </a:lnTo>
                  <a:lnTo>
                    <a:pt x="460" y="66"/>
                  </a:lnTo>
                  <a:lnTo>
                    <a:pt x="465" y="66"/>
                  </a:lnTo>
                  <a:lnTo>
                    <a:pt x="471" y="66"/>
                  </a:lnTo>
                  <a:lnTo>
                    <a:pt x="476" y="66"/>
                  </a:lnTo>
                  <a:lnTo>
                    <a:pt x="482" y="66"/>
                  </a:lnTo>
                  <a:lnTo>
                    <a:pt x="487" y="66"/>
                  </a:lnTo>
                  <a:lnTo>
                    <a:pt x="493" y="66"/>
                  </a:lnTo>
                  <a:lnTo>
                    <a:pt x="498" y="66"/>
                  </a:lnTo>
                  <a:lnTo>
                    <a:pt x="504" y="66"/>
                  </a:lnTo>
                  <a:lnTo>
                    <a:pt x="509" y="66"/>
                  </a:lnTo>
                  <a:lnTo>
                    <a:pt x="514" y="66"/>
                  </a:lnTo>
                  <a:lnTo>
                    <a:pt x="520" y="66"/>
                  </a:lnTo>
                  <a:lnTo>
                    <a:pt x="525" y="66"/>
                  </a:lnTo>
                  <a:lnTo>
                    <a:pt x="531" y="66"/>
                  </a:lnTo>
                  <a:lnTo>
                    <a:pt x="536" y="66"/>
                  </a:lnTo>
                  <a:lnTo>
                    <a:pt x="542" y="66"/>
                  </a:lnTo>
                  <a:lnTo>
                    <a:pt x="547" y="66"/>
                  </a:lnTo>
                  <a:lnTo>
                    <a:pt x="553" y="66"/>
                  </a:lnTo>
                  <a:lnTo>
                    <a:pt x="558" y="71"/>
                  </a:lnTo>
                  <a:lnTo>
                    <a:pt x="564" y="71"/>
                  </a:lnTo>
                  <a:lnTo>
                    <a:pt x="569" y="71"/>
                  </a:lnTo>
                  <a:lnTo>
                    <a:pt x="575" y="71"/>
                  </a:lnTo>
                  <a:lnTo>
                    <a:pt x="580" y="71"/>
                  </a:lnTo>
                  <a:lnTo>
                    <a:pt x="586" y="71"/>
                  </a:lnTo>
                  <a:lnTo>
                    <a:pt x="591" y="71"/>
                  </a:lnTo>
                  <a:lnTo>
                    <a:pt x="596" y="71"/>
                  </a:lnTo>
                  <a:lnTo>
                    <a:pt x="602" y="71"/>
                  </a:lnTo>
                  <a:lnTo>
                    <a:pt x="607" y="71"/>
                  </a:lnTo>
                  <a:lnTo>
                    <a:pt x="613" y="71"/>
                  </a:lnTo>
                  <a:lnTo>
                    <a:pt x="618" y="71"/>
                  </a:lnTo>
                  <a:lnTo>
                    <a:pt x="624" y="71"/>
                  </a:lnTo>
                  <a:lnTo>
                    <a:pt x="629" y="71"/>
                  </a:lnTo>
                  <a:lnTo>
                    <a:pt x="635" y="71"/>
                  </a:lnTo>
                  <a:lnTo>
                    <a:pt x="640" y="71"/>
                  </a:lnTo>
                  <a:lnTo>
                    <a:pt x="646" y="71"/>
                  </a:lnTo>
                  <a:lnTo>
                    <a:pt x="651" y="71"/>
                  </a:lnTo>
                  <a:lnTo>
                    <a:pt x="657" y="71"/>
                  </a:lnTo>
                  <a:lnTo>
                    <a:pt x="662" y="71"/>
                  </a:lnTo>
                  <a:lnTo>
                    <a:pt x="668" y="71"/>
                  </a:lnTo>
                  <a:lnTo>
                    <a:pt x="673" y="71"/>
                  </a:lnTo>
                  <a:lnTo>
                    <a:pt x="679" y="71"/>
                  </a:lnTo>
                  <a:lnTo>
                    <a:pt x="684" y="71"/>
                  </a:lnTo>
                  <a:lnTo>
                    <a:pt x="689" y="71"/>
                  </a:lnTo>
                  <a:lnTo>
                    <a:pt x="695" y="71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93"/>
            <p:cNvSpPr>
              <a:spLocks/>
            </p:cNvSpPr>
            <p:nvPr/>
          </p:nvSpPr>
          <p:spPr bwMode="auto">
            <a:xfrm>
              <a:off x="3258185" y="4912678"/>
              <a:ext cx="1101725" cy="25400"/>
            </a:xfrm>
            <a:custGeom>
              <a:avLst/>
              <a:gdLst/>
              <a:ahLst/>
              <a:cxnLst>
                <a:cxn ang="0">
                  <a:pos x="11" y="16"/>
                </a:cxn>
                <a:cxn ang="0">
                  <a:pos x="27" y="16"/>
                </a:cxn>
                <a:cxn ang="0">
                  <a:pos x="44" y="16"/>
                </a:cxn>
                <a:cxn ang="0">
                  <a:pos x="60" y="16"/>
                </a:cxn>
                <a:cxn ang="0">
                  <a:pos x="76" y="16"/>
                </a:cxn>
                <a:cxn ang="0">
                  <a:pos x="93" y="16"/>
                </a:cxn>
                <a:cxn ang="0">
                  <a:pos x="109" y="16"/>
                </a:cxn>
                <a:cxn ang="0">
                  <a:pos x="126" y="16"/>
                </a:cxn>
                <a:cxn ang="0">
                  <a:pos x="142" y="16"/>
                </a:cxn>
                <a:cxn ang="0">
                  <a:pos x="158" y="16"/>
                </a:cxn>
                <a:cxn ang="0">
                  <a:pos x="175" y="16"/>
                </a:cxn>
                <a:cxn ang="0">
                  <a:pos x="191" y="16"/>
                </a:cxn>
                <a:cxn ang="0">
                  <a:pos x="208" y="16"/>
                </a:cxn>
                <a:cxn ang="0">
                  <a:pos x="224" y="16"/>
                </a:cxn>
                <a:cxn ang="0">
                  <a:pos x="241" y="16"/>
                </a:cxn>
                <a:cxn ang="0">
                  <a:pos x="257" y="16"/>
                </a:cxn>
                <a:cxn ang="0">
                  <a:pos x="273" y="16"/>
                </a:cxn>
                <a:cxn ang="0">
                  <a:pos x="290" y="16"/>
                </a:cxn>
                <a:cxn ang="0">
                  <a:pos x="306" y="16"/>
                </a:cxn>
                <a:cxn ang="0">
                  <a:pos x="323" y="16"/>
                </a:cxn>
                <a:cxn ang="0">
                  <a:pos x="339" y="16"/>
                </a:cxn>
                <a:cxn ang="0">
                  <a:pos x="355" y="16"/>
                </a:cxn>
                <a:cxn ang="0">
                  <a:pos x="372" y="16"/>
                </a:cxn>
                <a:cxn ang="0">
                  <a:pos x="388" y="16"/>
                </a:cxn>
                <a:cxn ang="0">
                  <a:pos x="405" y="16"/>
                </a:cxn>
                <a:cxn ang="0">
                  <a:pos x="421" y="11"/>
                </a:cxn>
                <a:cxn ang="0">
                  <a:pos x="437" y="11"/>
                </a:cxn>
                <a:cxn ang="0">
                  <a:pos x="454" y="11"/>
                </a:cxn>
                <a:cxn ang="0">
                  <a:pos x="470" y="11"/>
                </a:cxn>
                <a:cxn ang="0">
                  <a:pos x="487" y="11"/>
                </a:cxn>
                <a:cxn ang="0">
                  <a:pos x="503" y="11"/>
                </a:cxn>
                <a:cxn ang="0">
                  <a:pos x="519" y="11"/>
                </a:cxn>
                <a:cxn ang="0">
                  <a:pos x="536" y="11"/>
                </a:cxn>
                <a:cxn ang="0">
                  <a:pos x="552" y="11"/>
                </a:cxn>
                <a:cxn ang="0">
                  <a:pos x="569" y="11"/>
                </a:cxn>
                <a:cxn ang="0">
                  <a:pos x="585" y="5"/>
                </a:cxn>
                <a:cxn ang="0">
                  <a:pos x="601" y="5"/>
                </a:cxn>
                <a:cxn ang="0">
                  <a:pos x="618" y="5"/>
                </a:cxn>
                <a:cxn ang="0">
                  <a:pos x="634" y="5"/>
                </a:cxn>
                <a:cxn ang="0">
                  <a:pos x="651" y="5"/>
                </a:cxn>
                <a:cxn ang="0">
                  <a:pos x="667" y="5"/>
                </a:cxn>
                <a:cxn ang="0">
                  <a:pos x="683" y="0"/>
                </a:cxn>
              </a:cxnLst>
              <a:rect l="0" t="0" r="r" b="b"/>
              <a:pathLst>
                <a:path w="694" h="16">
                  <a:moveTo>
                    <a:pt x="0" y="16"/>
                  </a:moveTo>
                  <a:lnTo>
                    <a:pt x="5" y="16"/>
                  </a:lnTo>
                  <a:lnTo>
                    <a:pt x="11" y="16"/>
                  </a:lnTo>
                  <a:lnTo>
                    <a:pt x="16" y="16"/>
                  </a:lnTo>
                  <a:lnTo>
                    <a:pt x="22" y="16"/>
                  </a:lnTo>
                  <a:lnTo>
                    <a:pt x="27" y="16"/>
                  </a:lnTo>
                  <a:lnTo>
                    <a:pt x="33" y="16"/>
                  </a:lnTo>
                  <a:lnTo>
                    <a:pt x="38" y="16"/>
                  </a:lnTo>
                  <a:lnTo>
                    <a:pt x="44" y="16"/>
                  </a:lnTo>
                  <a:lnTo>
                    <a:pt x="49" y="16"/>
                  </a:lnTo>
                  <a:lnTo>
                    <a:pt x="55" y="16"/>
                  </a:lnTo>
                  <a:lnTo>
                    <a:pt x="60" y="16"/>
                  </a:lnTo>
                  <a:lnTo>
                    <a:pt x="66" y="16"/>
                  </a:lnTo>
                  <a:lnTo>
                    <a:pt x="71" y="16"/>
                  </a:lnTo>
                  <a:lnTo>
                    <a:pt x="76" y="16"/>
                  </a:lnTo>
                  <a:lnTo>
                    <a:pt x="82" y="16"/>
                  </a:lnTo>
                  <a:lnTo>
                    <a:pt x="87" y="16"/>
                  </a:lnTo>
                  <a:lnTo>
                    <a:pt x="93" y="16"/>
                  </a:lnTo>
                  <a:lnTo>
                    <a:pt x="98" y="16"/>
                  </a:lnTo>
                  <a:lnTo>
                    <a:pt x="104" y="16"/>
                  </a:lnTo>
                  <a:lnTo>
                    <a:pt x="109" y="16"/>
                  </a:lnTo>
                  <a:lnTo>
                    <a:pt x="115" y="16"/>
                  </a:lnTo>
                  <a:lnTo>
                    <a:pt x="120" y="16"/>
                  </a:lnTo>
                  <a:lnTo>
                    <a:pt x="126" y="16"/>
                  </a:lnTo>
                  <a:lnTo>
                    <a:pt x="131" y="16"/>
                  </a:lnTo>
                  <a:lnTo>
                    <a:pt x="137" y="16"/>
                  </a:lnTo>
                  <a:lnTo>
                    <a:pt x="142" y="16"/>
                  </a:lnTo>
                  <a:lnTo>
                    <a:pt x="148" y="16"/>
                  </a:lnTo>
                  <a:lnTo>
                    <a:pt x="153" y="16"/>
                  </a:lnTo>
                  <a:lnTo>
                    <a:pt x="158" y="16"/>
                  </a:lnTo>
                  <a:lnTo>
                    <a:pt x="164" y="16"/>
                  </a:lnTo>
                  <a:lnTo>
                    <a:pt x="169" y="16"/>
                  </a:lnTo>
                  <a:lnTo>
                    <a:pt x="175" y="16"/>
                  </a:lnTo>
                  <a:lnTo>
                    <a:pt x="180" y="16"/>
                  </a:lnTo>
                  <a:lnTo>
                    <a:pt x="186" y="16"/>
                  </a:lnTo>
                  <a:lnTo>
                    <a:pt x="191" y="16"/>
                  </a:lnTo>
                  <a:lnTo>
                    <a:pt x="197" y="16"/>
                  </a:lnTo>
                  <a:lnTo>
                    <a:pt x="202" y="16"/>
                  </a:lnTo>
                  <a:lnTo>
                    <a:pt x="208" y="16"/>
                  </a:lnTo>
                  <a:lnTo>
                    <a:pt x="213" y="16"/>
                  </a:lnTo>
                  <a:lnTo>
                    <a:pt x="219" y="16"/>
                  </a:lnTo>
                  <a:lnTo>
                    <a:pt x="224" y="16"/>
                  </a:lnTo>
                  <a:lnTo>
                    <a:pt x="230" y="16"/>
                  </a:lnTo>
                  <a:lnTo>
                    <a:pt x="235" y="16"/>
                  </a:lnTo>
                  <a:lnTo>
                    <a:pt x="241" y="16"/>
                  </a:lnTo>
                  <a:lnTo>
                    <a:pt x="246" y="16"/>
                  </a:lnTo>
                  <a:lnTo>
                    <a:pt x="251" y="16"/>
                  </a:lnTo>
                  <a:lnTo>
                    <a:pt x="257" y="16"/>
                  </a:lnTo>
                  <a:lnTo>
                    <a:pt x="262" y="16"/>
                  </a:lnTo>
                  <a:lnTo>
                    <a:pt x="268" y="16"/>
                  </a:lnTo>
                  <a:lnTo>
                    <a:pt x="273" y="16"/>
                  </a:lnTo>
                  <a:lnTo>
                    <a:pt x="279" y="16"/>
                  </a:lnTo>
                  <a:lnTo>
                    <a:pt x="284" y="16"/>
                  </a:lnTo>
                  <a:lnTo>
                    <a:pt x="290" y="16"/>
                  </a:lnTo>
                  <a:lnTo>
                    <a:pt x="295" y="16"/>
                  </a:lnTo>
                  <a:lnTo>
                    <a:pt x="301" y="16"/>
                  </a:lnTo>
                  <a:lnTo>
                    <a:pt x="306" y="16"/>
                  </a:lnTo>
                  <a:lnTo>
                    <a:pt x="312" y="16"/>
                  </a:lnTo>
                  <a:lnTo>
                    <a:pt x="317" y="16"/>
                  </a:lnTo>
                  <a:lnTo>
                    <a:pt x="323" y="16"/>
                  </a:lnTo>
                  <a:lnTo>
                    <a:pt x="328" y="16"/>
                  </a:lnTo>
                  <a:lnTo>
                    <a:pt x="333" y="16"/>
                  </a:lnTo>
                  <a:lnTo>
                    <a:pt x="339" y="16"/>
                  </a:lnTo>
                  <a:lnTo>
                    <a:pt x="344" y="16"/>
                  </a:lnTo>
                  <a:lnTo>
                    <a:pt x="350" y="16"/>
                  </a:lnTo>
                  <a:lnTo>
                    <a:pt x="355" y="16"/>
                  </a:lnTo>
                  <a:lnTo>
                    <a:pt x="361" y="16"/>
                  </a:lnTo>
                  <a:lnTo>
                    <a:pt x="366" y="16"/>
                  </a:lnTo>
                  <a:lnTo>
                    <a:pt x="372" y="16"/>
                  </a:lnTo>
                  <a:lnTo>
                    <a:pt x="377" y="16"/>
                  </a:lnTo>
                  <a:lnTo>
                    <a:pt x="383" y="16"/>
                  </a:lnTo>
                  <a:lnTo>
                    <a:pt x="388" y="16"/>
                  </a:lnTo>
                  <a:lnTo>
                    <a:pt x="394" y="16"/>
                  </a:lnTo>
                  <a:lnTo>
                    <a:pt x="399" y="16"/>
                  </a:lnTo>
                  <a:lnTo>
                    <a:pt x="405" y="16"/>
                  </a:lnTo>
                  <a:lnTo>
                    <a:pt x="410" y="16"/>
                  </a:lnTo>
                  <a:lnTo>
                    <a:pt x="415" y="16"/>
                  </a:lnTo>
                  <a:lnTo>
                    <a:pt x="421" y="11"/>
                  </a:lnTo>
                  <a:lnTo>
                    <a:pt x="426" y="11"/>
                  </a:lnTo>
                  <a:lnTo>
                    <a:pt x="432" y="11"/>
                  </a:lnTo>
                  <a:lnTo>
                    <a:pt x="437" y="11"/>
                  </a:lnTo>
                  <a:lnTo>
                    <a:pt x="443" y="11"/>
                  </a:lnTo>
                  <a:lnTo>
                    <a:pt x="448" y="11"/>
                  </a:lnTo>
                  <a:lnTo>
                    <a:pt x="454" y="11"/>
                  </a:lnTo>
                  <a:lnTo>
                    <a:pt x="459" y="11"/>
                  </a:lnTo>
                  <a:lnTo>
                    <a:pt x="465" y="11"/>
                  </a:lnTo>
                  <a:lnTo>
                    <a:pt x="470" y="11"/>
                  </a:lnTo>
                  <a:lnTo>
                    <a:pt x="476" y="11"/>
                  </a:lnTo>
                  <a:lnTo>
                    <a:pt x="481" y="11"/>
                  </a:lnTo>
                  <a:lnTo>
                    <a:pt x="487" y="11"/>
                  </a:lnTo>
                  <a:lnTo>
                    <a:pt x="492" y="11"/>
                  </a:lnTo>
                  <a:lnTo>
                    <a:pt x="497" y="11"/>
                  </a:lnTo>
                  <a:lnTo>
                    <a:pt x="503" y="11"/>
                  </a:lnTo>
                  <a:lnTo>
                    <a:pt x="508" y="11"/>
                  </a:lnTo>
                  <a:lnTo>
                    <a:pt x="514" y="11"/>
                  </a:lnTo>
                  <a:lnTo>
                    <a:pt x="519" y="11"/>
                  </a:lnTo>
                  <a:lnTo>
                    <a:pt x="525" y="11"/>
                  </a:lnTo>
                  <a:lnTo>
                    <a:pt x="530" y="11"/>
                  </a:lnTo>
                  <a:lnTo>
                    <a:pt x="536" y="11"/>
                  </a:lnTo>
                  <a:lnTo>
                    <a:pt x="541" y="11"/>
                  </a:lnTo>
                  <a:lnTo>
                    <a:pt x="547" y="11"/>
                  </a:lnTo>
                  <a:lnTo>
                    <a:pt x="552" y="11"/>
                  </a:lnTo>
                  <a:lnTo>
                    <a:pt x="558" y="11"/>
                  </a:lnTo>
                  <a:lnTo>
                    <a:pt x="563" y="11"/>
                  </a:lnTo>
                  <a:lnTo>
                    <a:pt x="569" y="11"/>
                  </a:lnTo>
                  <a:lnTo>
                    <a:pt x="574" y="11"/>
                  </a:lnTo>
                  <a:lnTo>
                    <a:pt x="580" y="11"/>
                  </a:lnTo>
                  <a:lnTo>
                    <a:pt x="585" y="5"/>
                  </a:lnTo>
                  <a:lnTo>
                    <a:pt x="590" y="5"/>
                  </a:lnTo>
                  <a:lnTo>
                    <a:pt x="596" y="5"/>
                  </a:lnTo>
                  <a:lnTo>
                    <a:pt x="601" y="5"/>
                  </a:lnTo>
                  <a:lnTo>
                    <a:pt x="607" y="5"/>
                  </a:lnTo>
                  <a:lnTo>
                    <a:pt x="612" y="5"/>
                  </a:lnTo>
                  <a:lnTo>
                    <a:pt x="618" y="5"/>
                  </a:lnTo>
                  <a:lnTo>
                    <a:pt x="623" y="5"/>
                  </a:lnTo>
                  <a:lnTo>
                    <a:pt x="629" y="5"/>
                  </a:lnTo>
                  <a:lnTo>
                    <a:pt x="634" y="5"/>
                  </a:lnTo>
                  <a:lnTo>
                    <a:pt x="640" y="5"/>
                  </a:lnTo>
                  <a:lnTo>
                    <a:pt x="645" y="5"/>
                  </a:lnTo>
                  <a:lnTo>
                    <a:pt x="651" y="5"/>
                  </a:lnTo>
                  <a:lnTo>
                    <a:pt x="656" y="5"/>
                  </a:lnTo>
                  <a:lnTo>
                    <a:pt x="662" y="5"/>
                  </a:lnTo>
                  <a:lnTo>
                    <a:pt x="667" y="5"/>
                  </a:lnTo>
                  <a:lnTo>
                    <a:pt x="672" y="5"/>
                  </a:lnTo>
                  <a:lnTo>
                    <a:pt x="678" y="0"/>
                  </a:lnTo>
                  <a:lnTo>
                    <a:pt x="683" y="0"/>
                  </a:lnTo>
                  <a:lnTo>
                    <a:pt x="689" y="0"/>
                  </a:lnTo>
                  <a:lnTo>
                    <a:pt x="694" y="0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94"/>
            <p:cNvSpPr>
              <a:spLocks/>
            </p:cNvSpPr>
            <p:nvPr/>
          </p:nvSpPr>
          <p:spPr bwMode="auto">
            <a:xfrm>
              <a:off x="4359910" y="4912678"/>
              <a:ext cx="44450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8" y="0"/>
                </a:cxn>
              </a:cxnLst>
              <a:rect l="0" t="0" r="r" b="b"/>
              <a:pathLst>
                <a:path w="28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8" y="0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95"/>
            <p:cNvSpPr>
              <a:spLocks/>
            </p:cNvSpPr>
            <p:nvPr/>
          </p:nvSpPr>
          <p:spPr bwMode="auto">
            <a:xfrm>
              <a:off x="627698" y="4903153"/>
              <a:ext cx="1103313" cy="5238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27" y="6"/>
                </a:cxn>
                <a:cxn ang="0">
                  <a:pos x="44" y="6"/>
                </a:cxn>
                <a:cxn ang="0">
                  <a:pos x="60" y="6"/>
                </a:cxn>
                <a:cxn ang="0">
                  <a:pos x="77" y="11"/>
                </a:cxn>
                <a:cxn ang="0">
                  <a:pos x="93" y="11"/>
                </a:cxn>
                <a:cxn ang="0">
                  <a:pos x="110" y="11"/>
                </a:cxn>
                <a:cxn ang="0">
                  <a:pos x="126" y="11"/>
                </a:cxn>
                <a:cxn ang="0">
                  <a:pos x="142" y="11"/>
                </a:cxn>
                <a:cxn ang="0">
                  <a:pos x="159" y="17"/>
                </a:cxn>
                <a:cxn ang="0">
                  <a:pos x="175" y="17"/>
                </a:cxn>
                <a:cxn ang="0">
                  <a:pos x="192" y="17"/>
                </a:cxn>
                <a:cxn ang="0">
                  <a:pos x="208" y="17"/>
                </a:cxn>
                <a:cxn ang="0">
                  <a:pos x="224" y="17"/>
                </a:cxn>
                <a:cxn ang="0">
                  <a:pos x="241" y="17"/>
                </a:cxn>
                <a:cxn ang="0">
                  <a:pos x="257" y="17"/>
                </a:cxn>
                <a:cxn ang="0">
                  <a:pos x="274" y="17"/>
                </a:cxn>
                <a:cxn ang="0">
                  <a:pos x="290" y="22"/>
                </a:cxn>
                <a:cxn ang="0">
                  <a:pos x="306" y="22"/>
                </a:cxn>
                <a:cxn ang="0">
                  <a:pos x="323" y="22"/>
                </a:cxn>
                <a:cxn ang="0">
                  <a:pos x="339" y="22"/>
                </a:cxn>
                <a:cxn ang="0">
                  <a:pos x="356" y="22"/>
                </a:cxn>
                <a:cxn ang="0">
                  <a:pos x="372" y="22"/>
                </a:cxn>
                <a:cxn ang="0">
                  <a:pos x="388" y="22"/>
                </a:cxn>
                <a:cxn ang="0">
                  <a:pos x="405" y="22"/>
                </a:cxn>
                <a:cxn ang="0">
                  <a:pos x="421" y="22"/>
                </a:cxn>
                <a:cxn ang="0">
                  <a:pos x="438" y="22"/>
                </a:cxn>
                <a:cxn ang="0">
                  <a:pos x="454" y="28"/>
                </a:cxn>
                <a:cxn ang="0">
                  <a:pos x="470" y="28"/>
                </a:cxn>
                <a:cxn ang="0">
                  <a:pos x="487" y="28"/>
                </a:cxn>
                <a:cxn ang="0">
                  <a:pos x="503" y="28"/>
                </a:cxn>
                <a:cxn ang="0">
                  <a:pos x="520" y="28"/>
                </a:cxn>
                <a:cxn ang="0">
                  <a:pos x="536" y="33"/>
                </a:cxn>
                <a:cxn ang="0">
                  <a:pos x="552" y="33"/>
                </a:cxn>
                <a:cxn ang="0">
                  <a:pos x="569" y="33"/>
                </a:cxn>
                <a:cxn ang="0">
                  <a:pos x="585" y="33"/>
                </a:cxn>
                <a:cxn ang="0">
                  <a:pos x="602" y="33"/>
                </a:cxn>
                <a:cxn ang="0">
                  <a:pos x="618" y="33"/>
                </a:cxn>
                <a:cxn ang="0">
                  <a:pos x="634" y="33"/>
                </a:cxn>
                <a:cxn ang="0">
                  <a:pos x="651" y="33"/>
                </a:cxn>
                <a:cxn ang="0">
                  <a:pos x="667" y="33"/>
                </a:cxn>
                <a:cxn ang="0">
                  <a:pos x="684" y="33"/>
                </a:cxn>
              </a:cxnLst>
              <a:rect l="0" t="0" r="r" b="b"/>
              <a:pathLst>
                <a:path w="695" h="33">
                  <a:moveTo>
                    <a:pt x="0" y="0"/>
                  </a:moveTo>
                  <a:lnTo>
                    <a:pt x="6" y="0"/>
                  </a:lnTo>
                  <a:lnTo>
                    <a:pt x="11" y="6"/>
                  </a:lnTo>
                  <a:lnTo>
                    <a:pt x="17" y="6"/>
                  </a:lnTo>
                  <a:lnTo>
                    <a:pt x="22" y="6"/>
                  </a:lnTo>
                  <a:lnTo>
                    <a:pt x="27" y="6"/>
                  </a:lnTo>
                  <a:lnTo>
                    <a:pt x="33" y="6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9" y="6"/>
                  </a:lnTo>
                  <a:lnTo>
                    <a:pt x="55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1" y="11"/>
                  </a:lnTo>
                  <a:lnTo>
                    <a:pt x="77" y="11"/>
                  </a:lnTo>
                  <a:lnTo>
                    <a:pt x="82" y="11"/>
                  </a:lnTo>
                  <a:lnTo>
                    <a:pt x="88" y="11"/>
                  </a:lnTo>
                  <a:lnTo>
                    <a:pt x="93" y="11"/>
                  </a:lnTo>
                  <a:lnTo>
                    <a:pt x="99" y="11"/>
                  </a:lnTo>
                  <a:lnTo>
                    <a:pt x="104" y="11"/>
                  </a:lnTo>
                  <a:lnTo>
                    <a:pt x="110" y="11"/>
                  </a:lnTo>
                  <a:lnTo>
                    <a:pt x="115" y="11"/>
                  </a:lnTo>
                  <a:lnTo>
                    <a:pt x="120" y="11"/>
                  </a:lnTo>
                  <a:lnTo>
                    <a:pt x="126" y="11"/>
                  </a:lnTo>
                  <a:lnTo>
                    <a:pt x="131" y="11"/>
                  </a:lnTo>
                  <a:lnTo>
                    <a:pt x="137" y="11"/>
                  </a:lnTo>
                  <a:lnTo>
                    <a:pt x="142" y="11"/>
                  </a:lnTo>
                  <a:lnTo>
                    <a:pt x="148" y="17"/>
                  </a:lnTo>
                  <a:lnTo>
                    <a:pt x="153" y="17"/>
                  </a:lnTo>
                  <a:lnTo>
                    <a:pt x="159" y="17"/>
                  </a:lnTo>
                  <a:lnTo>
                    <a:pt x="164" y="17"/>
                  </a:lnTo>
                  <a:lnTo>
                    <a:pt x="170" y="17"/>
                  </a:lnTo>
                  <a:lnTo>
                    <a:pt x="175" y="17"/>
                  </a:lnTo>
                  <a:lnTo>
                    <a:pt x="181" y="17"/>
                  </a:lnTo>
                  <a:lnTo>
                    <a:pt x="186" y="17"/>
                  </a:lnTo>
                  <a:lnTo>
                    <a:pt x="192" y="17"/>
                  </a:lnTo>
                  <a:lnTo>
                    <a:pt x="197" y="17"/>
                  </a:lnTo>
                  <a:lnTo>
                    <a:pt x="202" y="17"/>
                  </a:lnTo>
                  <a:lnTo>
                    <a:pt x="208" y="17"/>
                  </a:lnTo>
                  <a:lnTo>
                    <a:pt x="213" y="17"/>
                  </a:lnTo>
                  <a:lnTo>
                    <a:pt x="219" y="17"/>
                  </a:lnTo>
                  <a:lnTo>
                    <a:pt x="224" y="17"/>
                  </a:lnTo>
                  <a:lnTo>
                    <a:pt x="230" y="17"/>
                  </a:lnTo>
                  <a:lnTo>
                    <a:pt x="235" y="17"/>
                  </a:lnTo>
                  <a:lnTo>
                    <a:pt x="241" y="17"/>
                  </a:lnTo>
                  <a:lnTo>
                    <a:pt x="246" y="17"/>
                  </a:lnTo>
                  <a:lnTo>
                    <a:pt x="252" y="17"/>
                  </a:lnTo>
                  <a:lnTo>
                    <a:pt x="257" y="17"/>
                  </a:lnTo>
                  <a:lnTo>
                    <a:pt x="263" y="17"/>
                  </a:lnTo>
                  <a:lnTo>
                    <a:pt x="268" y="17"/>
                  </a:lnTo>
                  <a:lnTo>
                    <a:pt x="274" y="17"/>
                  </a:lnTo>
                  <a:lnTo>
                    <a:pt x="279" y="22"/>
                  </a:lnTo>
                  <a:lnTo>
                    <a:pt x="284" y="22"/>
                  </a:lnTo>
                  <a:lnTo>
                    <a:pt x="290" y="22"/>
                  </a:lnTo>
                  <a:lnTo>
                    <a:pt x="295" y="22"/>
                  </a:lnTo>
                  <a:lnTo>
                    <a:pt x="301" y="22"/>
                  </a:lnTo>
                  <a:lnTo>
                    <a:pt x="306" y="22"/>
                  </a:lnTo>
                  <a:lnTo>
                    <a:pt x="312" y="22"/>
                  </a:lnTo>
                  <a:lnTo>
                    <a:pt x="317" y="22"/>
                  </a:lnTo>
                  <a:lnTo>
                    <a:pt x="323" y="22"/>
                  </a:lnTo>
                  <a:lnTo>
                    <a:pt x="328" y="22"/>
                  </a:lnTo>
                  <a:lnTo>
                    <a:pt x="334" y="22"/>
                  </a:lnTo>
                  <a:lnTo>
                    <a:pt x="339" y="22"/>
                  </a:lnTo>
                  <a:lnTo>
                    <a:pt x="345" y="22"/>
                  </a:lnTo>
                  <a:lnTo>
                    <a:pt x="350" y="22"/>
                  </a:lnTo>
                  <a:lnTo>
                    <a:pt x="356" y="22"/>
                  </a:lnTo>
                  <a:lnTo>
                    <a:pt x="361" y="22"/>
                  </a:lnTo>
                  <a:lnTo>
                    <a:pt x="366" y="22"/>
                  </a:lnTo>
                  <a:lnTo>
                    <a:pt x="372" y="22"/>
                  </a:lnTo>
                  <a:lnTo>
                    <a:pt x="377" y="22"/>
                  </a:lnTo>
                  <a:lnTo>
                    <a:pt x="383" y="22"/>
                  </a:lnTo>
                  <a:lnTo>
                    <a:pt x="388" y="22"/>
                  </a:lnTo>
                  <a:lnTo>
                    <a:pt x="394" y="22"/>
                  </a:lnTo>
                  <a:lnTo>
                    <a:pt x="399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8"/>
                  </a:lnTo>
                  <a:lnTo>
                    <a:pt x="454" y="28"/>
                  </a:lnTo>
                  <a:lnTo>
                    <a:pt x="459" y="28"/>
                  </a:lnTo>
                  <a:lnTo>
                    <a:pt x="465" y="28"/>
                  </a:lnTo>
                  <a:lnTo>
                    <a:pt x="470" y="28"/>
                  </a:lnTo>
                  <a:lnTo>
                    <a:pt x="476" y="28"/>
                  </a:lnTo>
                  <a:lnTo>
                    <a:pt x="481" y="28"/>
                  </a:lnTo>
                  <a:lnTo>
                    <a:pt x="487" y="28"/>
                  </a:lnTo>
                  <a:lnTo>
                    <a:pt x="492" y="28"/>
                  </a:lnTo>
                  <a:lnTo>
                    <a:pt x="498" y="28"/>
                  </a:lnTo>
                  <a:lnTo>
                    <a:pt x="503" y="28"/>
                  </a:lnTo>
                  <a:lnTo>
                    <a:pt x="509" y="28"/>
                  </a:lnTo>
                  <a:lnTo>
                    <a:pt x="514" y="28"/>
                  </a:lnTo>
                  <a:lnTo>
                    <a:pt x="520" y="28"/>
                  </a:lnTo>
                  <a:lnTo>
                    <a:pt x="525" y="28"/>
                  </a:lnTo>
                  <a:lnTo>
                    <a:pt x="531" y="33"/>
                  </a:lnTo>
                  <a:lnTo>
                    <a:pt x="536" y="33"/>
                  </a:lnTo>
                  <a:lnTo>
                    <a:pt x="541" y="33"/>
                  </a:lnTo>
                  <a:lnTo>
                    <a:pt x="547" y="33"/>
                  </a:lnTo>
                  <a:lnTo>
                    <a:pt x="552" y="33"/>
                  </a:lnTo>
                  <a:lnTo>
                    <a:pt x="558" y="33"/>
                  </a:lnTo>
                  <a:lnTo>
                    <a:pt x="563" y="33"/>
                  </a:lnTo>
                  <a:lnTo>
                    <a:pt x="569" y="33"/>
                  </a:lnTo>
                  <a:lnTo>
                    <a:pt x="574" y="33"/>
                  </a:lnTo>
                  <a:lnTo>
                    <a:pt x="580" y="33"/>
                  </a:lnTo>
                  <a:lnTo>
                    <a:pt x="585" y="33"/>
                  </a:lnTo>
                  <a:lnTo>
                    <a:pt x="591" y="33"/>
                  </a:lnTo>
                  <a:lnTo>
                    <a:pt x="596" y="33"/>
                  </a:lnTo>
                  <a:lnTo>
                    <a:pt x="602" y="33"/>
                  </a:lnTo>
                  <a:lnTo>
                    <a:pt x="607" y="33"/>
                  </a:lnTo>
                  <a:lnTo>
                    <a:pt x="613" y="33"/>
                  </a:lnTo>
                  <a:lnTo>
                    <a:pt x="618" y="33"/>
                  </a:lnTo>
                  <a:lnTo>
                    <a:pt x="623" y="33"/>
                  </a:lnTo>
                  <a:lnTo>
                    <a:pt x="629" y="33"/>
                  </a:lnTo>
                  <a:lnTo>
                    <a:pt x="634" y="33"/>
                  </a:lnTo>
                  <a:lnTo>
                    <a:pt x="640" y="33"/>
                  </a:lnTo>
                  <a:lnTo>
                    <a:pt x="645" y="33"/>
                  </a:lnTo>
                  <a:lnTo>
                    <a:pt x="651" y="33"/>
                  </a:lnTo>
                  <a:lnTo>
                    <a:pt x="656" y="33"/>
                  </a:lnTo>
                  <a:lnTo>
                    <a:pt x="662" y="33"/>
                  </a:lnTo>
                  <a:lnTo>
                    <a:pt x="667" y="33"/>
                  </a:lnTo>
                  <a:lnTo>
                    <a:pt x="673" y="33"/>
                  </a:lnTo>
                  <a:lnTo>
                    <a:pt x="678" y="33"/>
                  </a:lnTo>
                  <a:lnTo>
                    <a:pt x="684" y="33"/>
                  </a:lnTo>
                  <a:lnTo>
                    <a:pt x="689" y="33"/>
                  </a:lnTo>
                  <a:lnTo>
                    <a:pt x="695" y="28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96"/>
            <p:cNvSpPr>
              <a:spLocks/>
            </p:cNvSpPr>
            <p:nvPr/>
          </p:nvSpPr>
          <p:spPr bwMode="auto">
            <a:xfrm>
              <a:off x="1731010" y="4817428"/>
              <a:ext cx="1101725" cy="130175"/>
            </a:xfrm>
            <a:custGeom>
              <a:avLst/>
              <a:gdLst/>
              <a:ahLst/>
              <a:cxnLst>
                <a:cxn ang="0">
                  <a:pos x="11" y="82"/>
                </a:cxn>
                <a:cxn ang="0">
                  <a:pos x="27" y="82"/>
                </a:cxn>
                <a:cxn ang="0">
                  <a:pos x="43" y="82"/>
                </a:cxn>
                <a:cxn ang="0">
                  <a:pos x="60" y="82"/>
                </a:cxn>
                <a:cxn ang="0">
                  <a:pos x="76" y="76"/>
                </a:cxn>
                <a:cxn ang="0">
                  <a:pos x="93" y="76"/>
                </a:cxn>
                <a:cxn ang="0">
                  <a:pos x="109" y="76"/>
                </a:cxn>
                <a:cxn ang="0">
                  <a:pos x="125" y="76"/>
                </a:cxn>
                <a:cxn ang="0">
                  <a:pos x="142" y="76"/>
                </a:cxn>
                <a:cxn ang="0">
                  <a:pos x="158" y="76"/>
                </a:cxn>
                <a:cxn ang="0">
                  <a:pos x="175" y="76"/>
                </a:cxn>
                <a:cxn ang="0">
                  <a:pos x="191" y="76"/>
                </a:cxn>
                <a:cxn ang="0">
                  <a:pos x="207" y="71"/>
                </a:cxn>
                <a:cxn ang="0">
                  <a:pos x="224" y="71"/>
                </a:cxn>
                <a:cxn ang="0">
                  <a:pos x="240" y="71"/>
                </a:cxn>
                <a:cxn ang="0">
                  <a:pos x="257" y="71"/>
                </a:cxn>
                <a:cxn ang="0">
                  <a:pos x="273" y="71"/>
                </a:cxn>
                <a:cxn ang="0">
                  <a:pos x="289" y="71"/>
                </a:cxn>
                <a:cxn ang="0">
                  <a:pos x="306" y="71"/>
                </a:cxn>
                <a:cxn ang="0">
                  <a:pos x="322" y="71"/>
                </a:cxn>
                <a:cxn ang="0">
                  <a:pos x="339" y="65"/>
                </a:cxn>
                <a:cxn ang="0">
                  <a:pos x="355" y="65"/>
                </a:cxn>
                <a:cxn ang="0">
                  <a:pos x="371" y="65"/>
                </a:cxn>
                <a:cxn ang="0">
                  <a:pos x="388" y="65"/>
                </a:cxn>
                <a:cxn ang="0">
                  <a:pos x="404" y="65"/>
                </a:cxn>
                <a:cxn ang="0">
                  <a:pos x="421" y="60"/>
                </a:cxn>
                <a:cxn ang="0">
                  <a:pos x="437" y="60"/>
                </a:cxn>
                <a:cxn ang="0">
                  <a:pos x="453" y="60"/>
                </a:cxn>
                <a:cxn ang="0">
                  <a:pos x="470" y="54"/>
                </a:cxn>
                <a:cxn ang="0">
                  <a:pos x="486" y="54"/>
                </a:cxn>
                <a:cxn ang="0">
                  <a:pos x="503" y="54"/>
                </a:cxn>
                <a:cxn ang="0">
                  <a:pos x="519" y="49"/>
                </a:cxn>
                <a:cxn ang="0">
                  <a:pos x="535" y="49"/>
                </a:cxn>
                <a:cxn ang="0">
                  <a:pos x="552" y="43"/>
                </a:cxn>
                <a:cxn ang="0">
                  <a:pos x="568" y="43"/>
                </a:cxn>
                <a:cxn ang="0">
                  <a:pos x="585" y="38"/>
                </a:cxn>
                <a:cxn ang="0">
                  <a:pos x="601" y="32"/>
                </a:cxn>
                <a:cxn ang="0">
                  <a:pos x="617" y="32"/>
                </a:cxn>
                <a:cxn ang="0">
                  <a:pos x="634" y="27"/>
                </a:cxn>
                <a:cxn ang="0">
                  <a:pos x="650" y="21"/>
                </a:cxn>
                <a:cxn ang="0">
                  <a:pos x="667" y="16"/>
                </a:cxn>
                <a:cxn ang="0">
                  <a:pos x="683" y="5"/>
                </a:cxn>
              </a:cxnLst>
              <a:rect l="0" t="0" r="r" b="b"/>
              <a:pathLst>
                <a:path w="694" h="82">
                  <a:moveTo>
                    <a:pt x="0" y="82"/>
                  </a:moveTo>
                  <a:lnTo>
                    <a:pt x="5" y="82"/>
                  </a:lnTo>
                  <a:lnTo>
                    <a:pt x="11" y="82"/>
                  </a:lnTo>
                  <a:lnTo>
                    <a:pt x="16" y="82"/>
                  </a:lnTo>
                  <a:lnTo>
                    <a:pt x="21" y="82"/>
                  </a:lnTo>
                  <a:lnTo>
                    <a:pt x="27" y="82"/>
                  </a:lnTo>
                  <a:lnTo>
                    <a:pt x="32" y="82"/>
                  </a:lnTo>
                  <a:lnTo>
                    <a:pt x="38" y="82"/>
                  </a:lnTo>
                  <a:lnTo>
                    <a:pt x="43" y="82"/>
                  </a:lnTo>
                  <a:lnTo>
                    <a:pt x="49" y="82"/>
                  </a:lnTo>
                  <a:lnTo>
                    <a:pt x="54" y="82"/>
                  </a:lnTo>
                  <a:lnTo>
                    <a:pt x="60" y="82"/>
                  </a:lnTo>
                  <a:lnTo>
                    <a:pt x="65" y="82"/>
                  </a:lnTo>
                  <a:lnTo>
                    <a:pt x="71" y="82"/>
                  </a:lnTo>
                  <a:lnTo>
                    <a:pt x="76" y="76"/>
                  </a:lnTo>
                  <a:lnTo>
                    <a:pt x="82" y="76"/>
                  </a:lnTo>
                  <a:lnTo>
                    <a:pt x="87" y="76"/>
                  </a:lnTo>
                  <a:lnTo>
                    <a:pt x="93" y="76"/>
                  </a:lnTo>
                  <a:lnTo>
                    <a:pt x="98" y="76"/>
                  </a:lnTo>
                  <a:lnTo>
                    <a:pt x="103" y="76"/>
                  </a:lnTo>
                  <a:lnTo>
                    <a:pt x="109" y="76"/>
                  </a:lnTo>
                  <a:lnTo>
                    <a:pt x="114" y="76"/>
                  </a:lnTo>
                  <a:lnTo>
                    <a:pt x="120" y="76"/>
                  </a:lnTo>
                  <a:lnTo>
                    <a:pt x="125" y="76"/>
                  </a:lnTo>
                  <a:lnTo>
                    <a:pt x="131" y="76"/>
                  </a:lnTo>
                  <a:lnTo>
                    <a:pt x="136" y="76"/>
                  </a:lnTo>
                  <a:lnTo>
                    <a:pt x="142" y="76"/>
                  </a:lnTo>
                  <a:lnTo>
                    <a:pt x="147" y="76"/>
                  </a:lnTo>
                  <a:lnTo>
                    <a:pt x="153" y="76"/>
                  </a:lnTo>
                  <a:lnTo>
                    <a:pt x="158" y="76"/>
                  </a:lnTo>
                  <a:lnTo>
                    <a:pt x="164" y="76"/>
                  </a:lnTo>
                  <a:lnTo>
                    <a:pt x="169" y="76"/>
                  </a:lnTo>
                  <a:lnTo>
                    <a:pt x="175" y="76"/>
                  </a:lnTo>
                  <a:lnTo>
                    <a:pt x="180" y="76"/>
                  </a:lnTo>
                  <a:lnTo>
                    <a:pt x="185" y="76"/>
                  </a:lnTo>
                  <a:lnTo>
                    <a:pt x="191" y="76"/>
                  </a:lnTo>
                  <a:lnTo>
                    <a:pt x="196" y="76"/>
                  </a:lnTo>
                  <a:lnTo>
                    <a:pt x="202" y="76"/>
                  </a:lnTo>
                  <a:lnTo>
                    <a:pt x="207" y="71"/>
                  </a:lnTo>
                  <a:lnTo>
                    <a:pt x="213" y="71"/>
                  </a:lnTo>
                  <a:lnTo>
                    <a:pt x="218" y="71"/>
                  </a:lnTo>
                  <a:lnTo>
                    <a:pt x="224" y="71"/>
                  </a:lnTo>
                  <a:lnTo>
                    <a:pt x="229" y="71"/>
                  </a:lnTo>
                  <a:lnTo>
                    <a:pt x="235" y="71"/>
                  </a:lnTo>
                  <a:lnTo>
                    <a:pt x="240" y="71"/>
                  </a:lnTo>
                  <a:lnTo>
                    <a:pt x="246" y="71"/>
                  </a:lnTo>
                  <a:lnTo>
                    <a:pt x="251" y="71"/>
                  </a:lnTo>
                  <a:lnTo>
                    <a:pt x="257" y="71"/>
                  </a:lnTo>
                  <a:lnTo>
                    <a:pt x="262" y="71"/>
                  </a:lnTo>
                  <a:lnTo>
                    <a:pt x="267" y="71"/>
                  </a:lnTo>
                  <a:lnTo>
                    <a:pt x="273" y="71"/>
                  </a:lnTo>
                  <a:lnTo>
                    <a:pt x="278" y="71"/>
                  </a:lnTo>
                  <a:lnTo>
                    <a:pt x="284" y="71"/>
                  </a:lnTo>
                  <a:lnTo>
                    <a:pt x="289" y="71"/>
                  </a:lnTo>
                  <a:lnTo>
                    <a:pt x="295" y="71"/>
                  </a:lnTo>
                  <a:lnTo>
                    <a:pt x="300" y="71"/>
                  </a:lnTo>
                  <a:lnTo>
                    <a:pt x="306" y="71"/>
                  </a:lnTo>
                  <a:lnTo>
                    <a:pt x="311" y="71"/>
                  </a:lnTo>
                  <a:lnTo>
                    <a:pt x="317" y="71"/>
                  </a:lnTo>
                  <a:lnTo>
                    <a:pt x="322" y="71"/>
                  </a:lnTo>
                  <a:lnTo>
                    <a:pt x="328" y="71"/>
                  </a:lnTo>
                  <a:lnTo>
                    <a:pt x="333" y="65"/>
                  </a:lnTo>
                  <a:lnTo>
                    <a:pt x="339" y="65"/>
                  </a:lnTo>
                  <a:lnTo>
                    <a:pt x="344" y="65"/>
                  </a:lnTo>
                  <a:lnTo>
                    <a:pt x="350" y="65"/>
                  </a:lnTo>
                  <a:lnTo>
                    <a:pt x="355" y="65"/>
                  </a:lnTo>
                  <a:lnTo>
                    <a:pt x="360" y="65"/>
                  </a:lnTo>
                  <a:lnTo>
                    <a:pt x="366" y="65"/>
                  </a:lnTo>
                  <a:lnTo>
                    <a:pt x="371" y="65"/>
                  </a:lnTo>
                  <a:lnTo>
                    <a:pt x="377" y="65"/>
                  </a:lnTo>
                  <a:lnTo>
                    <a:pt x="382" y="65"/>
                  </a:lnTo>
                  <a:lnTo>
                    <a:pt x="388" y="65"/>
                  </a:lnTo>
                  <a:lnTo>
                    <a:pt x="393" y="65"/>
                  </a:lnTo>
                  <a:lnTo>
                    <a:pt x="399" y="65"/>
                  </a:lnTo>
                  <a:lnTo>
                    <a:pt x="404" y="65"/>
                  </a:lnTo>
                  <a:lnTo>
                    <a:pt x="410" y="60"/>
                  </a:lnTo>
                  <a:lnTo>
                    <a:pt x="415" y="60"/>
                  </a:lnTo>
                  <a:lnTo>
                    <a:pt x="421" y="60"/>
                  </a:lnTo>
                  <a:lnTo>
                    <a:pt x="426" y="60"/>
                  </a:lnTo>
                  <a:lnTo>
                    <a:pt x="432" y="60"/>
                  </a:lnTo>
                  <a:lnTo>
                    <a:pt x="437" y="60"/>
                  </a:lnTo>
                  <a:lnTo>
                    <a:pt x="442" y="60"/>
                  </a:lnTo>
                  <a:lnTo>
                    <a:pt x="448" y="60"/>
                  </a:lnTo>
                  <a:lnTo>
                    <a:pt x="453" y="60"/>
                  </a:lnTo>
                  <a:lnTo>
                    <a:pt x="459" y="60"/>
                  </a:lnTo>
                  <a:lnTo>
                    <a:pt x="464" y="60"/>
                  </a:lnTo>
                  <a:lnTo>
                    <a:pt x="470" y="54"/>
                  </a:lnTo>
                  <a:lnTo>
                    <a:pt x="475" y="54"/>
                  </a:lnTo>
                  <a:lnTo>
                    <a:pt x="481" y="54"/>
                  </a:lnTo>
                  <a:lnTo>
                    <a:pt x="486" y="54"/>
                  </a:lnTo>
                  <a:lnTo>
                    <a:pt x="492" y="54"/>
                  </a:lnTo>
                  <a:lnTo>
                    <a:pt x="497" y="54"/>
                  </a:lnTo>
                  <a:lnTo>
                    <a:pt x="503" y="54"/>
                  </a:lnTo>
                  <a:lnTo>
                    <a:pt x="508" y="54"/>
                  </a:lnTo>
                  <a:lnTo>
                    <a:pt x="514" y="49"/>
                  </a:lnTo>
                  <a:lnTo>
                    <a:pt x="519" y="49"/>
                  </a:lnTo>
                  <a:lnTo>
                    <a:pt x="524" y="49"/>
                  </a:lnTo>
                  <a:lnTo>
                    <a:pt x="530" y="49"/>
                  </a:lnTo>
                  <a:lnTo>
                    <a:pt x="535" y="49"/>
                  </a:lnTo>
                  <a:lnTo>
                    <a:pt x="541" y="49"/>
                  </a:lnTo>
                  <a:lnTo>
                    <a:pt x="546" y="49"/>
                  </a:lnTo>
                  <a:lnTo>
                    <a:pt x="552" y="43"/>
                  </a:lnTo>
                  <a:lnTo>
                    <a:pt x="557" y="43"/>
                  </a:lnTo>
                  <a:lnTo>
                    <a:pt x="563" y="43"/>
                  </a:lnTo>
                  <a:lnTo>
                    <a:pt x="568" y="43"/>
                  </a:lnTo>
                  <a:lnTo>
                    <a:pt x="574" y="43"/>
                  </a:lnTo>
                  <a:lnTo>
                    <a:pt x="579" y="38"/>
                  </a:lnTo>
                  <a:lnTo>
                    <a:pt x="585" y="38"/>
                  </a:lnTo>
                  <a:lnTo>
                    <a:pt x="590" y="38"/>
                  </a:lnTo>
                  <a:lnTo>
                    <a:pt x="596" y="38"/>
                  </a:lnTo>
                  <a:lnTo>
                    <a:pt x="601" y="32"/>
                  </a:lnTo>
                  <a:lnTo>
                    <a:pt x="607" y="32"/>
                  </a:lnTo>
                  <a:lnTo>
                    <a:pt x="612" y="32"/>
                  </a:lnTo>
                  <a:lnTo>
                    <a:pt x="617" y="32"/>
                  </a:lnTo>
                  <a:lnTo>
                    <a:pt x="623" y="27"/>
                  </a:lnTo>
                  <a:lnTo>
                    <a:pt x="628" y="27"/>
                  </a:lnTo>
                  <a:lnTo>
                    <a:pt x="634" y="27"/>
                  </a:lnTo>
                  <a:lnTo>
                    <a:pt x="639" y="21"/>
                  </a:lnTo>
                  <a:lnTo>
                    <a:pt x="645" y="21"/>
                  </a:lnTo>
                  <a:lnTo>
                    <a:pt x="650" y="21"/>
                  </a:lnTo>
                  <a:lnTo>
                    <a:pt x="656" y="16"/>
                  </a:lnTo>
                  <a:lnTo>
                    <a:pt x="661" y="16"/>
                  </a:lnTo>
                  <a:lnTo>
                    <a:pt x="667" y="16"/>
                  </a:lnTo>
                  <a:lnTo>
                    <a:pt x="672" y="10"/>
                  </a:lnTo>
                  <a:lnTo>
                    <a:pt x="678" y="10"/>
                  </a:lnTo>
                  <a:lnTo>
                    <a:pt x="683" y="5"/>
                  </a:lnTo>
                  <a:lnTo>
                    <a:pt x="689" y="5"/>
                  </a:lnTo>
                  <a:lnTo>
                    <a:pt x="694" y="0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97"/>
            <p:cNvSpPr>
              <a:spLocks/>
            </p:cNvSpPr>
            <p:nvPr/>
          </p:nvSpPr>
          <p:spPr bwMode="auto">
            <a:xfrm>
              <a:off x="2832735" y="3583941"/>
              <a:ext cx="755650" cy="1233488"/>
            </a:xfrm>
            <a:custGeom>
              <a:avLst/>
              <a:gdLst/>
              <a:ahLst/>
              <a:cxnLst>
                <a:cxn ang="0">
                  <a:pos x="11" y="771"/>
                </a:cxn>
                <a:cxn ang="0">
                  <a:pos x="27" y="760"/>
                </a:cxn>
                <a:cxn ang="0">
                  <a:pos x="44" y="749"/>
                </a:cxn>
                <a:cxn ang="0">
                  <a:pos x="66" y="733"/>
                </a:cxn>
                <a:cxn ang="0">
                  <a:pos x="71" y="727"/>
                </a:cxn>
                <a:cxn ang="0">
                  <a:pos x="87" y="705"/>
                </a:cxn>
                <a:cxn ang="0">
                  <a:pos x="104" y="684"/>
                </a:cxn>
                <a:cxn ang="0">
                  <a:pos x="115" y="667"/>
                </a:cxn>
                <a:cxn ang="0">
                  <a:pos x="126" y="651"/>
                </a:cxn>
                <a:cxn ang="0">
                  <a:pos x="137" y="629"/>
                </a:cxn>
                <a:cxn ang="0">
                  <a:pos x="142" y="607"/>
                </a:cxn>
                <a:cxn ang="0">
                  <a:pos x="153" y="585"/>
                </a:cxn>
                <a:cxn ang="0">
                  <a:pos x="159" y="558"/>
                </a:cxn>
                <a:cxn ang="0">
                  <a:pos x="169" y="536"/>
                </a:cxn>
                <a:cxn ang="0">
                  <a:pos x="175" y="503"/>
                </a:cxn>
                <a:cxn ang="0">
                  <a:pos x="186" y="476"/>
                </a:cxn>
                <a:cxn ang="0">
                  <a:pos x="191" y="432"/>
                </a:cxn>
                <a:cxn ang="0">
                  <a:pos x="202" y="399"/>
                </a:cxn>
                <a:cxn ang="0">
                  <a:pos x="208" y="350"/>
                </a:cxn>
                <a:cxn ang="0">
                  <a:pos x="219" y="312"/>
                </a:cxn>
                <a:cxn ang="0">
                  <a:pos x="224" y="262"/>
                </a:cxn>
                <a:cxn ang="0">
                  <a:pos x="235" y="219"/>
                </a:cxn>
                <a:cxn ang="0">
                  <a:pos x="241" y="169"/>
                </a:cxn>
                <a:cxn ang="0">
                  <a:pos x="252" y="131"/>
                </a:cxn>
                <a:cxn ang="0">
                  <a:pos x="257" y="87"/>
                </a:cxn>
                <a:cxn ang="0">
                  <a:pos x="268" y="60"/>
                </a:cxn>
                <a:cxn ang="0">
                  <a:pos x="273" y="33"/>
                </a:cxn>
                <a:cxn ang="0">
                  <a:pos x="284" y="11"/>
                </a:cxn>
                <a:cxn ang="0">
                  <a:pos x="301" y="0"/>
                </a:cxn>
                <a:cxn ang="0">
                  <a:pos x="317" y="5"/>
                </a:cxn>
                <a:cxn ang="0">
                  <a:pos x="328" y="22"/>
                </a:cxn>
                <a:cxn ang="0">
                  <a:pos x="344" y="38"/>
                </a:cxn>
                <a:cxn ang="0">
                  <a:pos x="361" y="66"/>
                </a:cxn>
                <a:cxn ang="0">
                  <a:pos x="372" y="93"/>
                </a:cxn>
                <a:cxn ang="0">
                  <a:pos x="383" y="115"/>
                </a:cxn>
                <a:cxn ang="0">
                  <a:pos x="394" y="137"/>
                </a:cxn>
                <a:cxn ang="0">
                  <a:pos x="405" y="153"/>
                </a:cxn>
                <a:cxn ang="0">
                  <a:pos x="410" y="169"/>
                </a:cxn>
                <a:cxn ang="0">
                  <a:pos x="421" y="191"/>
                </a:cxn>
                <a:cxn ang="0">
                  <a:pos x="437" y="219"/>
                </a:cxn>
                <a:cxn ang="0">
                  <a:pos x="454" y="246"/>
                </a:cxn>
                <a:cxn ang="0">
                  <a:pos x="470" y="262"/>
                </a:cxn>
              </a:cxnLst>
              <a:rect l="0" t="0" r="r" b="b"/>
              <a:pathLst>
                <a:path w="476" h="777">
                  <a:moveTo>
                    <a:pt x="0" y="777"/>
                  </a:moveTo>
                  <a:lnTo>
                    <a:pt x="5" y="777"/>
                  </a:lnTo>
                  <a:lnTo>
                    <a:pt x="11" y="771"/>
                  </a:lnTo>
                  <a:lnTo>
                    <a:pt x="16" y="771"/>
                  </a:lnTo>
                  <a:lnTo>
                    <a:pt x="22" y="766"/>
                  </a:lnTo>
                  <a:lnTo>
                    <a:pt x="27" y="760"/>
                  </a:lnTo>
                  <a:lnTo>
                    <a:pt x="33" y="760"/>
                  </a:lnTo>
                  <a:lnTo>
                    <a:pt x="38" y="755"/>
                  </a:lnTo>
                  <a:lnTo>
                    <a:pt x="44" y="749"/>
                  </a:lnTo>
                  <a:lnTo>
                    <a:pt x="49" y="744"/>
                  </a:lnTo>
                  <a:lnTo>
                    <a:pt x="55" y="744"/>
                  </a:lnTo>
                  <a:lnTo>
                    <a:pt x="66" y="733"/>
                  </a:lnTo>
                  <a:lnTo>
                    <a:pt x="60" y="733"/>
                  </a:lnTo>
                  <a:lnTo>
                    <a:pt x="66" y="733"/>
                  </a:lnTo>
                  <a:lnTo>
                    <a:pt x="71" y="727"/>
                  </a:lnTo>
                  <a:lnTo>
                    <a:pt x="82" y="716"/>
                  </a:lnTo>
                  <a:lnTo>
                    <a:pt x="82" y="711"/>
                  </a:lnTo>
                  <a:lnTo>
                    <a:pt x="87" y="705"/>
                  </a:lnTo>
                  <a:lnTo>
                    <a:pt x="93" y="700"/>
                  </a:lnTo>
                  <a:lnTo>
                    <a:pt x="104" y="689"/>
                  </a:lnTo>
                  <a:lnTo>
                    <a:pt x="104" y="684"/>
                  </a:lnTo>
                  <a:lnTo>
                    <a:pt x="109" y="678"/>
                  </a:lnTo>
                  <a:lnTo>
                    <a:pt x="109" y="673"/>
                  </a:lnTo>
                  <a:lnTo>
                    <a:pt x="115" y="667"/>
                  </a:lnTo>
                  <a:lnTo>
                    <a:pt x="120" y="662"/>
                  </a:lnTo>
                  <a:lnTo>
                    <a:pt x="120" y="656"/>
                  </a:lnTo>
                  <a:lnTo>
                    <a:pt x="126" y="651"/>
                  </a:lnTo>
                  <a:lnTo>
                    <a:pt x="126" y="640"/>
                  </a:lnTo>
                  <a:lnTo>
                    <a:pt x="131" y="634"/>
                  </a:lnTo>
                  <a:lnTo>
                    <a:pt x="137" y="629"/>
                  </a:lnTo>
                  <a:lnTo>
                    <a:pt x="137" y="623"/>
                  </a:lnTo>
                  <a:lnTo>
                    <a:pt x="142" y="618"/>
                  </a:lnTo>
                  <a:lnTo>
                    <a:pt x="142" y="607"/>
                  </a:lnTo>
                  <a:lnTo>
                    <a:pt x="148" y="596"/>
                  </a:lnTo>
                  <a:lnTo>
                    <a:pt x="148" y="591"/>
                  </a:lnTo>
                  <a:lnTo>
                    <a:pt x="153" y="585"/>
                  </a:lnTo>
                  <a:lnTo>
                    <a:pt x="153" y="574"/>
                  </a:lnTo>
                  <a:lnTo>
                    <a:pt x="159" y="563"/>
                  </a:lnTo>
                  <a:lnTo>
                    <a:pt x="159" y="558"/>
                  </a:lnTo>
                  <a:lnTo>
                    <a:pt x="164" y="552"/>
                  </a:lnTo>
                  <a:lnTo>
                    <a:pt x="164" y="541"/>
                  </a:lnTo>
                  <a:lnTo>
                    <a:pt x="169" y="536"/>
                  </a:lnTo>
                  <a:lnTo>
                    <a:pt x="169" y="519"/>
                  </a:lnTo>
                  <a:lnTo>
                    <a:pt x="175" y="509"/>
                  </a:lnTo>
                  <a:lnTo>
                    <a:pt x="175" y="503"/>
                  </a:lnTo>
                  <a:lnTo>
                    <a:pt x="180" y="492"/>
                  </a:lnTo>
                  <a:lnTo>
                    <a:pt x="180" y="481"/>
                  </a:lnTo>
                  <a:lnTo>
                    <a:pt x="186" y="476"/>
                  </a:lnTo>
                  <a:lnTo>
                    <a:pt x="186" y="454"/>
                  </a:lnTo>
                  <a:lnTo>
                    <a:pt x="191" y="443"/>
                  </a:lnTo>
                  <a:lnTo>
                    <a:pt x="191" y="432"/>
                  </a:lnTo>
                  <a:lnTo>
                    <a:pt x="197" y="421"/>
                  </a:lnTo>
                  <a:lnTo>
                    <a:pt x="197" y="410"/>
                  </a:lnTo>
                  <a:lnTo>
                    <a:pt x="202" y="399"/>
                  </a:lnTo>
                  <a:lnTo>
                    <a:pt x="202" y="377"/>
                  </a:lnTo>
                  <a:lnTo>
                    <a:pt x="208" y="361"/>
                  </a:lnTo>
                  <a:lnTo>
                    <a:pt x="208" y="350"/>
                  </a:lnTo>
                  <a:lnTo>
                    <a:pt x="213" y="339"/>
                  </a:lnTo>
                  <a:lnTo>
                    <a:pt x="213" y="328"/>
                  </a:lnTo>
                  <a:lnTo>
                    <a:pt x="219" y="312"/>
                  </a:lnTo>
                  <a:lnTo>
                    <a:pt x="219" y="284"/>
                  </a:lnTo>
                  <a:lnTo>
                    <a:pt x="224" y="273"/>
                  </a:lnTo>
                  <a:lnTo>
                    <a:pt x="224" y="262"/>
                  </a:lnTo>
                  <a:lnTo>
                    <a:pt x="230" y="246"/>
                  </a:lnTo>
                  <a:lnTo>
                    <a:pt x="230" y="235"/>
                  </a:lnTo>
                  <a:lnTo>
                    <a:pt x="235" y="219"/>
                  </a:lnTo>
                  <a:lnTo>
                    <a:pt x="235" y="197"/>
                  </a:lnTo>
                  <a:lnTo>
                    <a:pt x="241" y="180"/>
                  </a:lnTo>
                  <a:lnTo>
                    <a:pt x="241" y="169"/>
                  </a:lnTo>
                  <a:lnTo>
                    <a:pt x="246" y="159"/>
                  </a:lnTo>
                  <a:lnTo>
                    <a:pt x="246" y="142"/>
                  </a:lnTo>
                  <a:lnTo>
                    <a:pt x="252" y="131"/>
                  </a:lnTo>
                  <a:lnTo>
                    <a:pt x="252" y="109"/>
                  </a:lnTo>
                  <a:lnTo>
                    <a:pt x="257" y="98"/>
                  </a:lnTo>
                  <a:lnTo>
                    <a:pt x="257" y="87"/>
                  </a:lnTo>
                  <a:lnTo>
                    <a:pt x="262" y="82"/>
                  </a:lnTo>
                  <a:lnTo>
                    <a:pt x="262" y="71"/>
                  </a:lnTo>
                  <a:lnTo>
                    <a:pt x="268" y="60"/>
                  </a:lnTo>
                  <a:lnTo>
                    <a:pt x="268" y="49"/>
                  </a:lnTo>
                  <a:lnTo>
                    <a:pt x="273" y="38"/>
                  </a:lnTo>
                  <a:lnTo>
                    <a:pt x="273" y="33"/>
                  </a:lnTo>
                  <a:lnTo>
                    <a:pt x="279" y="27"/>
                  </a:lnTo>
                  <a:lnTo>
                    <a:pt x="279" y="16"/>
                  </a:lnTo>
                  <a:lnTo>
                    <a:pt x="284" y="11"/>
                  </a:lnTo>
                  <a:lnTo>
                    <a:pt x="290" y="5"/>
                  </a:lnTo>
                  <a:lnTo>
                    <a:pt x="295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2" y="5"/>
                  </a:lnTo>
                  <a:lnTo>
                    <a:pt x="317" y="5"/>
                  </a:lnTo>
                  <a:lnTo>
                    <a:pt x="323" y="11"/>
                  </a:lnTo>
                  <a:lnTo>
                    <a:pt x="328" y="16"/>
                  </a:lnTo>
                  <a:lnTo>
                    <a:pt x="328" y="22"/>
                  </a:lnTo>
                  <a:lnTo>
                    <a:pt x="334" y="27"/>
                  </a:lnTo>
                  <a:lnTo>
                    <a:pt x="339" y="33"/>
                  </a:lnTo>
                  <a:lnTo>
                    <a:pt x="344" y="38"/>
                  </a:lnTo>
                  <a:lnTo>
                    <a:pt x="344" y="49"/>
                  </a:lnTo>
                  <a:lnTo>
                    <a:pt x="350" y="55"/>
                  </a:lnTo>
                  <a:lnTo>
                    <a:pt x="361" y="66"/>
                  </a:lnTo>
                  <a:lnTo>
                    <a:pt x="361" y="76"/>
                  </a:lnTo>
                  <a:lnTo>
                    <a:pt x="372" y="87"/>
                  </a:lnTo>
                  <a:lnTo>
                    <a:pt x="372" y="93"/>
                  </a:lnTo>
                  <a:lnTo>
                    <a:pt x="377" y="98"/>
                  </a:lnTo>
                  <a:lnTo>
                    <a:pt x="377" y="109"/>
                  </a:lnTo>
                  <a:lnTo>
                    <a:pt x="383" y="115"/>
                  </a:lnTo>
                  <a:lnTo>
                    <a:pt x="388" y="120"/>
                  </a:lnTo>
                  <a:lnTo>
                    <a:pt x="388" y="131"/>
                  </a:lnTo>
                  <a:lnTo>
                    <a:pt x="394" y="137"/>
                  </a:lnTo>
                  <a:lnTo>
                    <a:pt x="399" y="142"/>
                  </a:lnTo>
                  <a:lnTo>
                    <a:pt x="399" y="148"/>
                  </a:lnTo>
                  <a:lnTo>
                    <a:pt x="405" y="153"/>
                  </a:lnTo>
                  <a:lnTo>
                    <a:pt x="405" y="159"/>
                  </a:lnTo>
                  <a:lnTo>
                    <a:pt x="410" y="164"/>
                  </a:lnTo>
                  <a:lnTo>
                    <a:pt x="410" y="169"/>
                  </a:lnTo>
                  <a:lnTo>
                    <a:pt x="416" y="175"/>
                  </a:lnTo>
                  <a:lnTo>
                    <a:pt x="421" y="180"/>
                  </a:lnTo>
                  <a:lnTo>
                    <a:pt x="421" y="191"/>
                  </a:lnTo>
                  <a:lnTo>
                    <a:pt x="426" y="197"/>
                  </a:lnTo>
                  <a:lnTo>
                    <a:pt x="437" y="208"/>
                  </a:lnTo>
                  <a:lnTo>
                    <a:pt x="437" y="219"/>
                  </a:lnTo>
                  <a:lnTo>
                    <a:pt x="443" y="224"/>
                  </a:lnTo>
                  <a:lnTo>
                    <a:pt x="454" y="235"/>
                  </a:lnTo>
                  <a:lnTo>
                    <a:pt x="454" y="246"/>
                  </a:lnTo>
                  <a:lnTo>
                    <a:pt x="459" y="251"/>
                  </a:lnTo>
                  <a:lnTo>
                    <a:pt x="465" y="257"/>
                  </a:lnTo>
                  <a:lnTo>
                    <a:pt x="470" y="262"/>
                  </a:lnTo>
                  <a:lnTo>
                    <a:pt x="470" y="273"/>
                  </a:lnTo>
                  <a:lnTo>
                    <a:pt x="476" y="279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Freeform 98"/>
            <p:cNvSpPr>
              <a:spLocks/>
            </p:cNvSpPr>
            <p:nvPr/>
          </p:nvSpPr>
          <p:spPr bwMode="auto">
            <a:xfrm>
              <a:off x="3588385" y="4026853"/>
              <a:ext cx="815975" cy="876300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16"/>
                </a:cxn>
                <a:cxn ang="0">
                  <a:pos x="22" y="33"/>
                </a:cxn>
                <a:cxn ang="0">
                  <a:pos x="27" y="44"/>
                </a:cxn>
                <a:cxn ang="0">
                  <a:pos x="38" y="65"/>
                </a:cxn>
                <a:cxn ang="0">
                  <a:pos x="54" y="82"/>
                </a:cxn>
                <a:cxn ang="0">
                  <a:pos x="60" y="98"/>
                </a:cxn>
                <a:cxn ang="0">
                  <a:pos x="65" y="109"/>
                </a:cxn>
                <a:cxn ang="0">
                  <a:pos x="71" y="120"/>
                </a:cxn>
                <a:cxn ang="0">
                  <a:pos x="82" y="137"/>
                </a:cxn>
                <a:cxn ang="0">
                  <a:pos x="87" y="153"/>
                </a:cxn>
                <a:cxn ang="0">
                  <a:pos x="98" y="169"/>
                </a:cxn>
                <a:cxn ang="0">
                  <a:pos x="104" y="186"/>
                </a:cxn>
                <a:cxn ang="0">
                  <a:pos x="109" y="197"/>
                </a:cxn>
                <a:cxn ang="0">
                  <a:pos x="115" y="208"/>
                </a:cxn>
                <a:cxn ang="0">
                  <a:pos x="120" y="224"/>
                </a:cxn>
                <a:cxn ang="0">
                  <a:pos x="125" y="235"/>
                </a:cxn>
                <a:cxn ang="0">
                  <a:pos x="131" y="246"/>
                </a:cxn>
                <a:cxn ang="0">
                  <a:pos x="136" y="262"/>
                </a:cxn>
                <a:cxn ang="0">
                  <a:pos x="142" y="273"/>
                </a:cxn>
                <a:cxn ang="0">
                  <a:pos x="147" y="290"/>
                </a:cxn>
                <a:cxn ang="0">
                  <a:pos x="153" y="301"/>
                </a:cxn>
                <a:cxn ang="0">
                  <a:pos x="158" y="312"/>
                </a:cxn>
                <a:cxn ang="0">
                  <a:pos x="164" y="328"/>
                </a:cxn>
                <a:cxn ang="0">
                  <a:pos x="169" y="339"/>
                </a:cxn>
                <a:cxn ang="0">
                  <a:pos x="175" y="350"/>
                </a:cxn>
                <a:cxn ang="0">
                  <a:pos x="180" y="361"/>
                </a:cxn>
                <a:cxn ang="0">
                  <a:pos x="186" y="372"/>
                </a:cxn>
                <a:cxn ang="0">
                  <a:pos x="197" y="394"/>
                </a:cxn>
                <a:cxn ang="0">
                  <a:pos x="207" y="405"/>
                </a:cxn>
                <a:cxn ang="0">
                  <a:pos x="218" y="421"/>
                </a:cxn>
                <a:cxn ang="0">
                  <a:pos x="224" y="432"/>
                </a:cxn>
                <a:cxn ang="0">
                  <a:pos x="235" y="448"/>
                </a:cxn>
                <a:cxn ang="0">
                  <a:pos x="246" y="459"/>
                </a:cxn>
                <a:cxn ang="0">
                  <a:pos x="257" y="470"/>
                </a:cxn>
                <a:cxn ang="0">
                  <a:pos x="268" y="476"/>
                </a:cxn>
                <a:cxn ang="0">
                  <a:pos x="279" y="487"/>
                </a:cxn>
                <a:cxn ang="0">
                  <a:pos x="289" y="492"/>
                </a:cxn>
                <a:cxn ang="0">
                  <a:pos x="300" y="498"/>
                </a:cxn>
                <a:cxn ang="0">
                  <a:pos x="311" y="508"/>
                </a:cxn>
                <a:cxn ang="0">
                  <a:pos x="322" y="514"/>
                </a:cxn>
                <a:cxn ang="0">
                  <a:pos x="333" y="514"/>
                </a:cxn>
                <a:cxn ang="0">
                  <a:pos x="344" y="519"/>
                </a:cxn>
                <a:cxn ang="0">
                  <a:pos x="355" y="525"/>
                </a:cxn>
                <a:cxn ang="0">
                  <a:pos x="366" y="525"/>
                </a:cxn>
                <a:cxn ang="0">
                  <a:pos x="377" y="530"/>
                </a:cxn>
                <a:cxn ang="0">
                  <a:pos x="388" y="536"/>
                </a:cxn>
                <a:cxn ang="0">
                  <a:pos x="399" y="536"/>
                </a:cxn>
                <a:cxn ang="0">
                  <a:pos x="410" y="536"/>
                </a:cxn>
                <a:cxn ang="0">
                  <a:pos x="421" y="541"/>
                </a:cxn>
                <a:cxn ang="0">
                  <a:pos x="432" y="541"/>
                </a:cxn>
                <a:cxn ang="0">
                  <a:pos x="443" y="547"/>
                </a:cxn>
                <a:cxn ang="0">
                  <a:pos x="454" y="547"/>
                </a:cxn>
                <a:cxn ang="0">
                  <a:pos x="464" y="547"/>
                </a:cxn>
                <a:cxn ang="0">
                  <a:pos x="475" y="552"/>
                </a:cxn>
                <a:cxn ang="0">
                  <a:pos x="486" y="552"/>
                </a:cxn>
                <a:cxn ang="0">
                  <a:pos x="497" y="552"/>
                </a:cxn>
                <a:cxn ang="0">
                  <a:pos x="508" y="552"/>
                </a:cxn>
              </a:cxnLst>
              <a:rect l="0" t="0" r="r" b="b"/>
              <a:pathLst>
                <a:path w="514" h="552">
                  <a:moveTo>
                    <a:pt x="0" y="0"/>
                  </a:moveTo>
                  <a:lnTo>
                    <a:pt x="5" y="5"/>
                  </a:lnTo>
                  <a:lnTo>
                    <a:pt x="11" y="11"/>
                  </a:lnTo>
                  <a:lnTo>
                    <a:pt x="11" y="16"/>
                  </a:lnTo>
                  <a:lnTo>
                    <a:pt x="22" y="27"/>
                  </a:lnTo>
                  <a:lnTo>
                    <a:pt x="22" y="33"/>
                  </a:lnTo>
                  <a:lnTo>
                    <a:pt x="27" y="38"/>
                  </a:lnTo>
                  <a:lnTo>
                    <a:pt x="27" y="44"/>
                  </a:lnTo>
                  <a:lnTo>
                    <a:pt x="38" y="55"/>
                  </a:lnTo>
                  <a:lnTo>
                    <a:pt x="38" y="65"/>
                  </a:lnTo>
                  <a:lnTo>
                    <a:pt x="43" y="71"/>
                  </a:lnTo>
                  <a:lnTo>
                    <a:pt x="54" y="82"/>
                  </a:lnTo>
                  <a:lnTo>
                    <a:pt x="54" y="93"/>
                  </a:lnTo>
                  <a:lnTo>
                    <a:pt x="60" y="98"/>
                  </a:lnTo>
                  <a:lnTo>
                    <a:pt x="65" y="104"/>
                  </a:lnTo>
                  <a:lnTo>
                    <a:pt x="65" y="109"/>
                  </a:lnTo>
                  <a:lnTo>
                    <a:pt x="71" y="115"/>
                  </a:lnTo>
                  <a:lnTo>
                    <a:pt x="71" y="120"/>
                  </a:lnTo>
                  <a:lnTo>
                    <a:pt x="82" y="131"/>
                  </a:lnTo>
                  <a:lnTo>
                    <a:pt x="82" y="137"/>
                  </a:lnTo>
                  <a:lnTo>
                    <a:pt x="87" y="142"/>
                  </a:lnTo>
                  <a:lnTo>
                    <a:pt x="87" y="153"/>
                  </a:lnTo>
                  <a:lnTo>
                    <a:pt x="98" y="164"/>
                  </a:lnTo>
                  <a:lnTo>
                    <a:pt x="98" y="169"/>
                  </a:lnTo>
                  <a:lnTo>
                    <a:pt x="104" y="175"/>
                  </a:lnTo>
                  <a:lnTo>
                    <a:pt x="104" y="186"/>
                  </a:lnTo>
                  <a:lnTo>
                    <a:pt x="109" y="191"/>
                  </a:lnTo>
                  <a:lnTo>
                    <a:pt x="109" y="197"/>
                  </a:lnTo>
                  <a:lnTo>
                    <a:pt x="115" y="202"/>
                  </a:lnTo>
                  <a:lnTo>
                    <a:pt x="115" y="208"/>
                  </a:lnTo>
                  <a:lnTo>
                    <a:pt x="120" y="213"/>
                  </a:lnTo>
                  <a:lnTo>
                    <a:pt x="120" y="224"/>
                  </a:lnTo>
                  <a:lnTo>
                    <a:pt x="125" y="230"/>
                  </a:lnTo>
                  <a:lnTo>
                    <a:pt x="125" y="235"/>
                  </a:lnTo>
                  <a:lnTo>
                    <a:pt x="131" y="240"/>
                  </a:lnTo>
                  <a:lnTo>
                    <a:pt x="131" y="246"/>
                  </a:lnTo>
                  <a:lnTo>
                    <a:pt x="136" y="251"/>
                  </a:lnTo>
                  <a:lnTo>
                    <a:pt x="136" y="262"/>
                  </a:lnTo>
                  <a:lnTo>
                    <a:pt x="142" y="268"/>
                  </a:lnTo>
                  <a:lnTo>
                    <a:pt x="142" y="273"/>
                  </a:lnTo>
                  <a:lnTo>
                    <a:pt x="147" y="279"/>
                  </a:lnTo>
                  <a:lnTo>
                    <a:pt x="147" y="290"/>
                  </a:lnTo>
                  <a:lnTo>
                    <a:pt x="153" y="295"/>
                  </a:lnTo>
                  <a:lnTo>
                    <a:pt x="153" y="301"/>
                  </a:lnTo>
                  <a:lnTo>
                    <a:pt x="158" y="306"/>
                  </a:lnTo>
                  <a:lnTo>
                    <a:pt x="158" y="312"/>
                  </a:lnTo>
                  <a:lnTo>
                    <a:pt x="164" y="317"/>
                  </a:lnTo>
                  <a:lnTo>
                    <a:pt x="164" y="328"/>
                  </a:lnTo>
                  <a:lnTo>
                    <a:pt x="169" y="333"/>
                  </a:lnTo>
                  <a:lnTo>
                    <a:pt x="169" y="339"/>
                  </a:lnTo>
                  <a:lnTo>
                    <a:pt x="175" y="344"/>
                  </a:lnTo>
                  <a:lnTo>
                    <a:pt x="175" y="350"/>
                  </a:lnTo>
                  <a:lnTo>
                    <a:pt x="180" y="355"/>
                  </a:lnTo>
                  <a:lnTo>
                    <a:pt x="180" y="361"/>
                  </a:lnTo>
                  <a:lnTo>
                    <a:pt x="186" y="366"/>
                  </a:lnTo>
                  <a:lnTo>
                    <a:pt x="186" y="372"/>
                  </a:lnTo>
                  <a:lnTo>
                    <a:pt x="197" y="383"/>
                  </a:lnTo>
                  <a:lnTo>
                    <a:pt x="197" y="394"/>
                  </a:lnTo>
                  <a:lnTo>
                    <a:pt x="202" y="399"/>
                  </a:lnTo>
                  <a:lnTo>
                    <a:pt x="207" y="405"/>
                  </a:lnTo>
                  <a:lnTo>
                    <a:pt x="207" y="410"/>
                  </a:lnTo>
                  <a:lnTo>
                    <a:pt x="218" y="421"/>
                  </a:lnTo>
                  <a:lnTo>
                    <a:pt x="218" y="426"/>
                  </a:lnTo>
                  <a:lnTo>
                    <a:pt x="224" y="432"/>
                  </a:lnTo>
                  <a:lnTo>
                    <a:pt x="235" y="443"/>
                  </a:lnTo>
                  <a:lnTo>
                    <a:pt x="235" y="448"/>
                  </a:lnTo>
                  <a:lnTo>
                    <a:pt x="240" y="454"/>
                  </a:lnTo>
                  <a:lnTo>
                    <a:pt x="246" y="459"/>
                  </a:lnTo>
                  <a:lnTo>
                    <a:pt x="251" y="465"/>
                  </a:lnTo>
                  <a:lnTo>
                    <a:pt x="257" y="470"/>
                  </a:lnTo>
                  <a:lnTo>
                    <a:pt x="262" y="476"/>
                  </a:lnTo>
                  <a:lnTo>
                    <a:pt x="268" y="476"/>
                  </a:lnTo>
                  <a:lnTo>
                    <a:pt x="273" y="481"/>
                  </a:lnTo>
                  <a:lnTo>
                    <a:pt x="279" y="487"/>
                  </a:lnTo>
                  <a:lnTo>
                    <a:pt x="284" y="492"/>
                  </a:lnTo>
                  <a:lnTo>
                    <a:pt x="289" y="492"/>
                  </a:lnTo>
                  <a:lnTo>
                    <a:pt x="295" y="498"/>
                  </a:lnTo>
                  <a:lnTo>
                    <a:pt x="300" y="498"/>
                  </a:lnTo>
                  <a:lnTo>
                    <a:pt x="306" y="503"/>
                  </a:lnTo>
                  <a:lnTo>
                    <a:pt x="311" y="508"/>
                  </a:lnTo>
                  <a:lnTo>
                    <a:pt x="317" y="508"/>
                  </a:lnTo>
                  <a:lnTo>
                    <a:pt x="322" y="514"/>
                  </a:lnTo>
                  <a:lnTo>
                    <a:pt x="328" y="514"/>
                  </a:lnTo>
                  <a:lnTo>
                    <a:pt x="333" y="514"/>
                  </a:lnTo>
                  <a:lnTo>
                    <a:pt x="339" y="519"/>
                  </a:lnTo>
                  <a:lnTo>
                    <a:pt x="344" y="519"/>
                  </a:lnTo>
                  <a:lnTo>
                    <a:pt x="350" y="519"/>
                  </a:lnTo>
                  <a:lnTo>
                    <a:pt x="355" y="525"/>
                  </a:lnTo>
                  <a:lnTo>
                    <a:pt x="361" y="525"/>
                  </a:lnTo>
                  <a:lnTo>
                    <a:pt x="366" y="525"/>
                  </a:lnTo>
                  <a:lnTo>
                    <a:pt x="372" y="530"/>
                  </a:lnTo>
                  <a:lnTo>
                    <a:pt x="377" y="530"/>
                  </a:lnTo>
                  <a:lnTo>
                    <a:pt x="382" y="530"/>
                  </a:lnTo>
                  <a:lnTo>
                    <a:pt x="388" y="536"/>
                  </a:lnTo>
                  <a:lnTo>
                    <a:pt x="393" y="536"/>
                  </a:lnTo>
                  <a:lnTo>
                    <a:pt x="399" y="536"/>
                  </a:lnTo>
                  <a:lnTo>
                    <a:pt x="404" y="536"/>
                  </a:lnTo>
                  <a:lnTo>
                    <a:pt x="410" y="536"/>
                  </a:lnTo>
                  <a:lnTo>
                    <a:pt x="415" y="541"/>
                  </a:lnTo>
                  <a:lnTo>
                    <a:pt x="421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7" y="541"/>
                  </a:lnTo>
                  <a:lnTo>
                    <a:pt x="443" y="547"/>
                  </a:lnTo>
                  <a:lnTo>
                    <a:pt x="448" y="547"/>
                  </a:lnTo>
                  <a:lnTo>
                    <a:pt x="454" y="547"/>
                  </a:lnTo>
                  <a:lnTo>
                    <a:pt x="459" y="547"/>
                  </a:lnTo>
                  <a:lnTo>
                    <a:pt x="464" y="547"/>
                  </a:lnTo>
                  <a:lnTo>
                    <a:pt x="470" y="547"/>
                  </a:lnTo>
                  <a:lnTo>
                    <a:pt x="475" y="552"/>
                  </a:lnTo>
                  <a:lnTo>
                    <a:pt x="481" y="552"/>
                  </a:lnTo>
                  <a:lnTo>
                    <a:pt x="486" y="552"/>
                  </a:lnTo>
                  <a:lnTo>
                    <a:pt x="492" y="552"/>
                  </a:lnTo>
                  <a:lnTo>
                    <a:pt x="497" y="552"/>
                  </a:lnTo>
                  <a:lnTo>
                    <a:pt x="503" y="552"/>
                  </a:lnTo>
                  <a:lnTo>
                    <a:pt x="508" y="552"/>
                  </a:lnTo>
                  <a:lnTo>
                    <a:pt x="514" y="552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Freeform 99"/>
            <p:cNvSpPr>
              <a:spLocks/>
            </p:cNvSpPr>
            <p:nvPr/>
          </p:nvSpPr>
          <p:spPr bwMode="auto">
            <a:xfrm>
              <a:off x="627698" y="4755516"/>
              <a:ext cx="1085850" cy="207963"/>
            </a:xfrm>
            <a:custGeom>
              <a:avLst/>
              <a:gdLst/>
              <a:ahLst/>
              <a:cxnLst>
                <a:cxn ang="0">
                  <a:pos x="11" y="131"/>
                </a:cxn>
                <a:cxn ang="0">
                  <a:pos x="27" y="131"/>
                </a:cxn>
                <a:cxn ang="0">
                  <a:pos x="44" y="131"/>
                </a:cxn>
                <a:cxn ang="0">
                  <a:pos x="60" y="131"/>
                </a:cxn>
                <a:cxn ang="0">
                  <a:pos x="77" y="131"/>
                </a:cxn>
                <a:cxn ang="0">
                  <a:pos x="93" y="131"/>
                </a:cxn>
                <a:cxn ang="0">
                  <a:pos x="110" y="131"/>
                </a:cxn>
                <a:cxn ang="0">
                  <a:pos x="126" y="131"/>
                </a:cxn>
                <a:cxn ang="0">
                  <a:pos x="142" y="131"/>
                </a:cxn>
                <a:cxn ang="0">
                  <a:pos x="159" y="131"/>
                </a:cxn>
                <a:cxn ang="0">
                  <a:pos x="175" y="131"/>
                </a:cxn>
                <a:cxn ang="0">
                  <a:pos x="192" y="131"/>
                </a:cxn>
                <a:cxn ang="0">
                  <a:pos x="208" y="131"/>
                </a:cxn>
                <a:cxn ang="0">
                  <a:pos x="224" y="131"/>
                </a:cxn>
                <a:cxn ang="0">
                  <a:pos x="241" y="131"/>
                </a:cxn>
                <a:cxn ang="0">
                  <a:pos x="257" y="131"/>
                </a:cxn>
                <a:cxn ang="0">
                  <a:pos x="274" y="131"/>
                </a:cxn>
                <a:cxn ang="0">
                  <a:pos x="290" y="131"/>
                </a:cxn>
                <a:cxn ang="0">
                  <a:pos x="306" y="131"/>
                </a:cxn>
                <a:cxn ang="0">
                  <a:pos x="323" y="131"/>
                </a:cxn>
                <a:cxn ang="0">
                  <a:pos x="339" y="131"/>
                </a:cxn>
                <a:cxn ang="0">
                  <a:pos x="356" y="131"/>
                </a:cxn>
                <a:cxn ang="0">
                  <a:pos x="372" y="131"/>
                </a:cxn>
                <a:cxn ang="0">
                  <a:pos x="388" y="131"/>
                </a:cxn>
                <a:cxn ang="0">
                  <a:pos x="405" y="131"/>
                </a:cxn>
                <a:cxn ang="0">
                  <a:pos x="421" y="131"/>
                </a:cxn>
                <a:cxn ang="0">
                  <a:pos x="438" y="126"/>
                </a:cxn>
                <a:cxn ang="0">
                  <a:pos x="454" y="126"/>
                </a:cxn>
                <a:cxn ang="0">
                  <a:pos x="470" y="121"/>
                </a:cxn>
                <a:cxn ang="0">
                  <a:pos x="487" y="115"/>
                </a:cxn>
                <a:cxn ang="0">
                  <a:pos x="503" y="110"/>
                </a:cxn>
                <a:cxn ang="0">
                  <a:pos x="520" y="99"/>
                </a:cxn>
                <a:cxn ang="0">
                  <a:pos x="536" y="88"/>
                </a:cxn>
                <a:cxn ang="0">
                  <a:pos x="552" y="77"/>
                </a:cxn>
                <a:cxn ang="0">
                  <a:pos x="563" y="66"/>
                </a:cxn>
                <a:cxn ang="0">
                  <a:pos x="580" y="44"/>
                </a:cxn>
                <a:cxn ang="0">
                  <a:pos x="591" y="33"/>
                </a:cxn>
                <a:cxn ang="0">
                  <a:pos x="607" y="22"/>
                </a:cxn>
                <a:cxn ang="0">
                  <a:pos x="623" y="11"/>
                </a:cxn>
                <a:cxn ang="0">
                  <a:pos x="640" y="6"/>
                </a:cxn>
                <a:cxn ang="0">
                  <a:pos x="656" y="0"/>
                </a:cxn>
                <a:cxn ang="0">
                  <a:pos x="673" y="0"/>
                </a:cxn>
              </a:cxnLst>
              <a:rect l="0" t="0" r="r" b="b"/>
              <a:pathLst>
                <a:path w="684" h="131">
                  <a:moveTo>
                    <a:pt x="0" y="131"/>
                  </a:moveTo>
                  <a:lnTo>
                    <a:pt x="6" y="131"/>
                  </a:lnTo>
                  <a:lnTo>
                    <a:pt x="11" y="131"/>
                  </a:lnTo>
                  <a:lnTo>
                    <a:pt x="17" y="131"/>
                  </a:lnTo>
                  <a:lnTo>
                    <a:pt x="22" y="131"/>
                  </a:lnTo>
                  <a:lnTo>
                    <a:pt x="27" y="131"/>
                  </a:lnTo>
                  <a:lnTo>
                    <a:pt x="33" y="131"/>
                  </a:lnTo>
                  <a:lnTo>
                    <a:pt x="38" y="131"/>
                  </a:lnTo>
                  <a:lnTo>
                    <a:pt x="44" y="131"/>
                  </a:lnTo>
                  <a:lnTo>
                    <a:pt x="49" y="131"/>
                  </a:lnTo>
                  <a:lnTo>
                    <a:pt x="55" y="131"/>
                  </a:lnTo>
                  <a:lnTo>
                    <a:pt x="60" y="131"/>
                  </a:lnTo>
                  <a:lnTo>
                    <a:pt x="66" y="131"/>
                  </a:lnTo>
                  <a:lnTo>
                    <a:pt x="71" y="131"/>
                  </a:lnTo>
                  <a:lnTo>
                    <a:pt x="77" y="131"/>
                  </a:lnTo>
                  <a:lnTo>
                    <a:pt x="82" y="131"/>
                  </a:lnTo>
                  <a:lnTo>
                    <a:pt x="88" y="131"/>
                  </a:lnTo>
                  <a:lnTo>
                    <a:pt x="93" y="131"/>
                  </a:lnTo>
                  <a:lnTo>
                    <a:pt x="99" y="131"/>
                  </a:lnTo>
                  <a:lnTo>
                    <a:pt x="104" y="131"/>
                  </a:lnTo>
                  <a:lnTo>
                    <a:pt x="110" y="131"/>
                  </a:lnTo>
                  <a:lnTo>
                    <a:pt x="115" y="131"/>
                  </a:lnTo>
                  <a:lnTo>
                    <a:pt x="120" y="131"/>
                  </a:lnTo>
                  <a:lnTo>
                    <a:pt x="126" y="131"/>
                  </a:lnTo>
                  <a:lnTo>
                    <a:pt x="131" y="131"/>
                  </a:lnTo>
                  <a:lnTo>
                    <a:pt x="137" y="131"/>
                  </a:lnTo>
                  <a:lnTo>
                    <a:pt x="142" y="131"/>
                  </a:lnTo>
                  <a:lnTo>
                    <a:pt x="148" y="131"/>
                  </a:lnTo>
                  <a:lnTo>
                    <a:pt x="153" y="131"/>
                  </a:lnTo>
                  <a:lnTo>
                    <a:pt x="159" y="131"/>
                  </a:lnTo>
                  <a:lnTo>
                    <a:pt x="164" y="131"/>
                  </a:lnTo>
                  <a:lnTo>
                    <a:pt x="170" y="131"/>
                  </a:lnTo>
                  <a:lnTo>
                    <a:pt x="175" y="131"/>
                  </a:lnTo>
                  <a:lnTo>
                    <a:pt x="181" y="131"/>
                  </a:lnTo>
                  <a:lnTo>
                    <a:pt x="186" y="131"/>
                  </a:lnTo>
                  <a:lnTo>
                    <a:pt x="192" y="131"/>
                  </a:lnTo>
                  <a:lnTo>
                    <a:pt x="197" y="131"/>
                  </a:lnTo>
                  <a:lnTo>
                    <a:pt x="202" y="131"/>
                  </a:lnTo>
                  <a:lnTo>
                    <a:pt x="208" y="131"/>
                  </a:lnTo>
                  <a:lnTo>
                    <a:pt x="213" y="131"/>
                  </a:lnTo>
                  <a:lnTo>
                    <a:pt x="219" y="131"/>
                  </a:lnTo>
                  <a:lnTo>
                    <a:pt x="224" y="131"/>
                  </a:lnTo>
                  <a:lnTo>
                    <a:pt x="230" y="131"/>
                  </a:lnTo>
                  <a:lnTo>
                    <a:pt x="235" y="131"/>
                  </a:lnTo>
                  <a:lnTo>
                    <a:pt x="241" y="131"/>
                  </a:lnTo>
                  <a:lnTo>
                    <a:pt x="246" y="131"/>
                  </a:lnTo>
                  <a:lnTo>
                    <a:pt x="252" y="131"/>
                  </a:lnTo>
                  <a:lnTo>
                    <a:pt x="257" y="131"/>
                  </a:lnTo>
                  <a:lnTo>
                    <a:pt x="263" y="131"/>
                  </a:lnTo>
                  <a:lnTo>
                    <a:pt x="268" y="131"/>
                  </a:lnTo>
                  <a:lnTo>
                    <a:pt x="274" y="131"/>
                  </a:lnTo>
                  <a:lnTo>
                    <a:pt x="279" y="131"/>
                  </a:lnTo>
                  <a:lnTo>
                    <a:pt x="284" y="131"/>
                  </a:lnTo>
                  <a:lnTo>
                    <a:pt x="290" y="131"/>
                  </a:lnTo>
                  <a:lnTo>
                    <a:pt x="295" y="131"/>
                  </a:lnTo>
                  <a:lnTo>
                    <a:pt x="301" y="131"/>
                  </a:lnTo>
                  <a:lnTo>
                    <a:pt x="306" y="131"/>
                  </a:lnTo>
                  <a:lnTo>
                    <a:pt x="312" y="131"/>
                  </a:lnTo>
                  <a:lnTo>
                    <a:pt x="317" y="131"/>
                  </a:lnTo>
                  <a:lnTo>
                    <a:pt x="323" y="131"/>
                  </a:lnTo>
                  <a:lnTo>
                    <a:pt x="328" y="131"/>
                  </a:lnTo>
                  <a:lnTo>
                    <a:pt x="334" y="131"/>
                  </a:lnTo>
                  <a:lnTo>
                    <a:pt x="339" y="131"/>
                  </a:lnTo>
                  <a:lnTo>
                    <a:pt x="345" y="131"/>
                  </a:lnTo>
                  <a:lnTo>
                    <a:pt x="350" y="131"/>
                  </a:lnTo>
                  <a:lnTo>
                    <a:pt x="356" y="131"/>
                  </a:lnTo>
                  <a:lnTo>
                    <a:pt x="361" y="131"/>
                  </a:lnTo>
                  <a:lnTo>
                    <a:pt x="366" y="131"/>
                  </a:lnTo>
                  <a:lnTo>
                    <a:pt x="372" y="131"/>
                  </a:lnTo>
                  <a:lnTo>
                    <a:pt x="377" y="131"/>
                  </a:lnTo>
                  <a:lnTo>
                    <a:pt x="383" y="131"/>
                  </a:lnTo>
                  <a:lnTo>
                    <a:pt x="388" y="131"/>
                  </a:lnTo>
                  <a:lnTo>
                    <a:pt x="394" y="131"/>
                  </a:lnTo>
                  <a:lnTo>
                    <a:pt x="399" y="131"/>
                  </a:lnTo>
                  <a:lnTo>
                    <a:pt x="405" y="131"/>
                  </a:lnTo>
                  <a:lnTo>
                    <a:pt x="410" y="131"/>
                  </a:lnTo>
                  <a:lnTo>
                    <a:pt x="416" y="131"/>
                  </a:lnTo>
                  <a:lnTo>
                    <a:pt x="421" y="131"/>
                  </a:lnTo>
                  <a:lnTo>
                    <a:pt x="427" y="131"/>
                  </a:lnTo>
                  <a:lnTo>
                    <a:pt x="432" y="126"/>
                  </a:lnTo>
                  <a:lnTo>
                    <a:pt x="438" y="126"/>
                  </a:lnTo>
                  <a:lnTo>
                    <a:pt x="443" y="126"/>
                  </a:lnTo>
                  <a:lnTo>
                    <a:pt x="449" y="126"/>
                  </a:lnTo>
                  <a:lnTo>
                    <a:pt x="454" y="126"/>
                  </a:lnTo>
                  <a:lnTo>
                    <a:pt x="459" y="126"/>
                  </a:lnTo>
                  <a:lnTo>
                    <a:pt x="465" y="121"/>
                  </a:lnTo>
                  <a:lnTo>
                    <a:pt x="470" y="121"/>
                  </a:lnTo>
                  <a:lnTo>
                    <a:pt x="476" y="121"/>
                  </a:lnTo>
                  <a:lnTo>
                    <a:pt x="481" y="121"/>
                  </a:lnTo>
                  <a:lnTo>
                    <a:pt x="487" y="115"/>
                  </a:lnTo>
                  <a:lnTo>
                    <a:pt x="492" y="115"/>
                  </a:lnTo>
                  <a:lnTo>
                    <a:pt x="498" y="110"/>
                  </a:lnTo>
                  <a:lnTo>
                    <a:pt x="503" y="110"/>
                  </a:lnTo>
                  <a:lnTo>
                    <a:pt x="509" y="104"/>
                  </a:lnTo>
                  <a:lnTo>
                    <a:pt x="514" y="104"/>
                  </a:lnTo>
                  <a:lnTo>
                    <a:pt x="520" y="99"/>
                  </a:lnTo>
                  <a:lnTo>
                    <a:pt x="525" y="99"/>
                  </a:lnTo>
                  <a:lnTo>
                    <a:pt x="531" y="93"/>
                  </a:lnTo>
                  <a:lnTo>
                    <a:pt x="536" y="88"/>
                  </a:lnTo>
                  <a:lnTo>
                    <a:pt x="541" y="82"/>
                  </a:lnTo>
                  <a:lnTo>
                    <a:pt x="547" y="77"/>
                  </a:lnTo>
                  <a:lnTo>
                    <a:pt x="552" y="77"/>
                  </a:lnTo>
                  <a:lnTo>
                    <a:pt x="563" y="66"/>
                  </a:lnTo>
                  <a:lnTo>
                    <a:pt x="558" y="66"/>
                  </a:lnTo>
                  <a:lnTo>
                    <a:pt x="563" y="66"/>
                  </a:lnTo>
                  <a:lnTo>
                    <a:pt x="569" y="60"/>
                  </a:lnTo>
                  <a:lnTo>
                    <a:pt x="580" y="49"/>
                  </a:lnTo>
                  <a:lnTo>
                    <a:pt x="580" y="44"/>
                  </a:lnTo>
                  <a:lnTo>
                    <a:pt x="585" y="44"/>
                  </a:lnTo>
                  <a:lnTo>
                    <a:pt x="596" y="33"/>
                  </a:lnTo>
                  <a:lnTo>
                    <a:pt x="591" y="33"/>
                  </a:lnTo>
                  <a:lnTo>
                    <a:pt x="596" y="33"/>
                  </a:lnTo>
                  <a:lnTo>
                    <a:pt x="602" y="28"/>
                  </a:lnTo>
                  <a:lnTo>
                    <a:pt x="607" y="22"/>
                  </a:lnTo>
                  <a:lnTo>
                    <a:pt x="613" y="17"/>
                  </a:lnTo>
                  <a:lnTo>
                    <a:pt x="618" y="11"/>
                  </a:lnTo>
                  <a:lnTo>
                    <a:pt x="623" y="11"/>
                  </a:lnTo>
                  <a:lnTo>
                    <a:pt x="629" y="6"/>
                  </a:lnTo>
                  <a:lnTo>
                    <a:pt x="634" y="6"/>
                  </a:lnTo>
                  <a:lnTo>
                    <a:pt x="640" y="6"/>
                  </a:lnTo>
                  <a:lnTo>
                    <a:pt x="645" y="0"/>
                  </a:lnTo>
                  <a:lnTo>
                    <a:pt x="651" y="0"/>
                  </a:lnTo>
                  <a:lnTo>
                    <a:pt x="656" y="0"/>
                  </a:lnTo>
                  <a:lnTo>
                    <a:pt x="662" y="0"/>
                  </a:lnTo>
                  <a:lnTo>
                    <a:pt x="667" y="0"/>
                  </a:lnTo>
                  <a:lnTo>
                    <a:pt x="673" y="0"/>
                  </a:lnTo>
                  <a:lnTo>
                    <a:pt x="678" y="0"/>
                  </a:lnTo>
                  <a:lnTo>
                    <a:pt x="684" y="0"/>
                  </a:lnTo>
                </a:path>
              </a:pathLst>
            </a:custGeom>
            <a:noFill/>
            <a:ln w="28575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Freeform 100"/>
            <p:cNvSpPr>
              <a:spLocks/>
            </p:cNvSpPr>
            <p:nvPr/>
          </p:nvSpPr>
          <p:spPr bwMode="auto">
            <a:xfrm>
              <a:off x="1713548" y="4755516"/>
              <a:ext cx="1101725" cy="182563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27" y="11"/>
                </a:cxn>
                <a:cxn ang="0">
                  <a:pos x="43" y="22"/>
                </a:cxn>
                <a:cxn ang="0">
                  <a:pos x="60" y="28"/>
                </a:cxn>
                <a:cxn ang="0">
                  <a:pos x="76" y="39"/>
                </a:cxn>
                <a:cxn ang="0">
                  <a:pos x="93" y="44"/>
                </a:cxn>
                <a:cxn ang="0">
                  <a:pos x="109" y="49"/>
                </a:cxn>
                <a:cxn ang="0">
                  <a:pos x="125" y="55"/>
                </a:cxn>
                <a:cxn ang="0">
                  <a:pos x="142" y="60"/>
                </a:cxn>
                <a:cxn ang="0">
                  <a:pos x="158" y="66"/>
                </a:cxn>
                <a:cxn ang="0">
                  <a:pos x="175" y="66"/>
                </a:cxn>
                <a:cxn ang="0">
                  <a:pos x="191" y="71"/>
                </a:cxn>
                <a:cxn ang="0">
                  <a:pos x="207" y="71"/>
                </a:cxn>
                <a:cxn ang="0">
                  <a:pos x="224" y="77"/>
                </a:cxn>
                <a:cxn ang="0">
                  <a:pos x="240" y="77"/>
                </a:cxn>
                <a:cxn ang="0">
                  <a:pos x="257" y="82"/>
                </a:cxn>
                <a:cxn ang="0">
                  <a:pos x="273" y="82"/>
                </a:cxn>
                <a:cxn ang="0">
                  <a:pos x="289" y="82"/>
                </a:cxn>
                <a:cxn ang="0">
                  <a:pos x="306" y="88"/>
                </a:cxn>
                <a:cxn ang="0">
                  <a:pos x="322" y="88"/>
                </a:cxn>
                <a:cxn ang="0">
                  <a:pos x="339" y="88"/>
                </a:cxn>
                <a:cxn ang="0">
                  <a:pos x="355" y="88"/>
                </a:cxn>
                <a:cxn ang="0">
                  <a:pos x="371" y="93"/>
                </a:cxn>
                <a:cxn ang="0">
                  <a:pos x="388" y="93"/>
                </a:cxn>
                <a:cxn ang="0">
                  <a:pos x="404" y="93"/>
                </a:cxn>
                <a:cxn ang="0">
                  <a:pos x="421" y="93"/>
                </a:cxn>
                <a:cxn ang="0">
                  <a:pos x="437" y="99"/>
                </a:cxn>
                <a:cxn ang="0">
                  <a:pos x="453" y="99"/>
                </a:cxn>
                <a:cxn ang="0">
                  <a:pos x="470" y="99"/>
                </a:cxn>
                <a:cxn ang="0">
                  <a:pos x="486" y="99"/>
                </a:cxn>
                <a:cxn ang="0">
                  <a:pos x="503" y="99"/>
                </a:cxn>
                <a:cxn ang="0">
                  <a:pos x="519" y="104"/>
                </a:cxn>
                <a:cxn ang="0">
                  <a:pos x="535" y="104"/>
                </a:cxn>
                <a:cxn ang="0">
                  <a:pos x="552" y="104"/>
                </a:cxn>
                <a:cxn ang="0">
                  <a:pos x="568" y="104"/>
                </a:cxn>
                <a:cxn ang="0">
                  <a:pos x="585" y="110"/>
                </a:cxn>
                <a:cxn ang="0">
                  <a:pos x="601" y="110"/>
                </a:cxn>
                <a:cxn ang="0">
                  <a:pos x="618" y="110"/>
                </a:cxn>
                <a:cxn ang="0">
                  <a:pos x="634" y="110"/>
                </a:cxn>
                <a:cxn ang="0">
                  <a:pos x="650" y="110"/>
                </a:cxn>
                <a:cxn ang="0">
                  <a:pos x="667" y="115"/>
                </a:cxn>
                <a:cxn ang="0">
                  <a:pos x="683" y="115"/>
                </a:cxn>
              </a:cxnLst>
              <a:rect l="0" t="0" r="r" b="b"/>
              <a:pathLst>
                <a:path w="694" h="115">
                  <a:moveTo>
                    <a:pt x="0" y="0"/>
                  </a:moveTo>
                  <a:lnTo>
                    <a:pt x="5" y="0"/>
                  </a:lnTo>
                  <a:lnTo>
                    <a:pt x="11" y="6"/>
                  </a:lnTo>
                  <a:lnTo>
                    <a:pt x="16" y="6"/>
                  </a:lnTo>
                  <a:lnTo>
                    <a:pt x="22" y="11"/>
                  </a:lnTo>
                  <a:lnTo>
                    <a:pt x="27" y="11"/>
                  </a:lnTo>
                  <a:lnTo>
                    <a:pt x="32" y="17"/>
                  </a:lnTo>
                  <a:lnTo>
                    <a:pt x="38" y="17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54" y="28"/>
                  </a:lnTo>
                  <a:lnTo>
                    <a:pt x="60" y="28"/>
                  </a:lnTo>
                  <a:lnTo>
                    <a:pt x="65" y="33"/>
                  </a:lnTo>
                  <a:lnTo>
                    <a:pt x="71" y="33"/>
                  </a:lnTo>
                  <a:lnTo>
                    <a:pt x="76" y="39"/>
                  </a:lnTo>
                  <a:lnTo>
                    <a:pt x="82" y="39"/>
                  </a:lnTo>
                  <a:lnTo>
                    <a:pt x="87" y="44"/>
                  </a:lnTo>
                  <a:lnTo>
                    <a:pt x="93" y="44"/>
                  </a:lnTo>
                  <a:lnTo>
                    <a:pt x="98" y="44"/>
                  </a:lnTo>
                  <a:lnTo>
                    <a:pt x="104" y="49"/>
                  </a:lnTo>
                  <a:lnTo>
                    <a:pt x="109" y="49"/>
                  </a:lnTo>
                  <a:lnTo>
                    <a:pt x="114" y="49"/>
                  </a:lnTo>
                  <a:lnTo>
                    <a:pt x="120" y="55"/>
                  </a:lnTo>
                  <a:lnTo>
                    <a:pt x="125" y="55"/>
                  </a:lnTo>
                  <a:lnTo>
                    <a:pt x="131" y="55"/>
                  </a:lnTo>
                  <a:lnTo>
                    <a:pt x="136" y="60"/>
                  </a:lnTo>
                  <a:lnTo>
                    <a:pt x="142" y="60"/>
                  </a:lnTo>
                  <a:lnTo>
                    <a:pt x="147" y="60"/>
                  </a:lnTo>
                  <a:lnTo>
                    <a:pt x="153" y="66"/>
                  </a:lnTo>
                  <a:lnTo>
                    <a:pt x="158" y="66"/>
                  </a:lnTo>
                  <a:lnTo>
                    <a:pt x="164" y="66"/>
                  </a:lnTo>
                  <a:lnTo>
                    <a:pt x="169" y="66"/>
                  </a:lnTo>
                  <a:lnTo>
                    <a:pt x="175" y="66"/>
                  </a:lnTo>
                  <a:lnTo>
                    <a:pt x="180" y="71"/>
                  </a:lnTo>
                  <a:lnTo>
                    <a:pt x="186" y="71"/>
                  </a:lnTo>
                  <a:lnTo>
                    <a:pt x="191" y="71"/>
                  </a:lnTo>
                  <a:lnTo>
                    <a:pt x="196" y="71"/>
                  </a:lnTo>
                  <a:lnTo>
                    <a:pt x="202" y="71"/>
                  </a:lnTo>
                  <a:lnTo>
                    <a:pt x="207" y="71"/>
                  </a:lnTo>
                  <a:lnTo>
                    <a:pt x="213" y="77"/>
                  </a:lnTo>
                  <a:lnTo>
                    <a:pt x="218" y="77"/>
                  </a:lnTo>
                  <a:lnTo>
                    <a:pt x="224" y="77"/>
                  </a:lnTo>
                  <a:lnTo>
                    <a:pt x="229" y="77"/>
                  </a:lnTo>
                  <a:lnTo>
                    <a:pt x="235" y="77"/>
                  </a:lnTo>
                  <a:lnTo>
                    <a:pt x="240" y="77"/>
                  </a:lnTo>
                  <a:lnTo>
                    <a:pt x="246" y="77"/>
                  </a:lnTo>
                  <a:lnTo>
                    <a:pt x="251" y="82"/>
                  </a:lnTo>
                  <a:lnTo>
                    <a:pt x="257" y="82"/>
                  </a:lnTo>
                  <a:lnTo>
                    <a:pt x="262" y="82"/>
                  </a:lnTo>
                  <a:lnTo>
                    <a:pt x="268" y="82"/>
                  </a:lnTo>
                  <a:lnTo>
                    <a:pt x="273" y="82"/>
                  </a:lnTo>
                  <a:lnTo>
                    <a:pt x="278" y="82"/>
                  </a:lnTo>
                  <a:lnTo>
                    <a:pt x="284" y="82"/>
                  </a:lnTo>
                  <a:lnTo>
                    <a:pt x="289" y="82"/>
                  </a:lnTo>
                  <a:lnTo>
                    <a:pt x="295" y="82"/>
                  </a:lnTo>
                  <a:lnTo>
                    <a:pt x="300" y="82"/>
                  </a:lnTo>
                  <a:lnTo>
                    <a:pt x="306" y="88"/>
                  </a:lnTo>
                  <a:lnTo>
                    <a:pt x="311" y="88"/>
                  </a:lnTo>
                  <a:lnTo>
                    <a:pt x="317" y="88"/>
                  </a:lnTo>
                  <a:lnTo>
                    <a:pt x="322" y="88"/>
                  </a:lnTo>
                  <a:lnTo>
                    <a:pt x="328" y="88"/>
                  </a:lnTo>
                  <a:lnTo>
                    <a:pt x="333" y="88"/>
                  </a:lnTo>
                  <a:lnTo>
                    <a:pt x="339" y="88"/>
                  </a:lnTo>
                  <a:lnTo>
                    <a:pt x="344" y="88"/>
                  </a:lnTo>
                  <a:lnTo>
                    <a:pt x="350" y="88"/>
                  </a:lnTo>
                  <a:lnTo>
                    <a:pt x="355" y="88"/>
                  </a:lnTo>
                  <a:lnTo>
                    <a:pt x="361" y="88"/>
                  </a:lnTo>
                  <a:lnTo>
                    <a:pt x="366" y="88"/>
                  </a:lnTo>
                  <a:lnTo>
                    <a:pt x="371" y="93"/>
                  </a:lnTo>
                  <a:lnTo>
                    <a:pt x="377" y="93"/>
                  </a:lnTo>
                  <a:lnTo>
                    <a:pt x="382" y="93"/>
                  </a:lnTo>
                  <a:lnTo>
                    <a:pt x="388" y="93"/>
                  </a:lnTo>
                  <a:lnTo>
                    <a:pt x="393" y="93"/>
                  </a:lnTo>
                  <a:lnTo>
                    <a:pt x="399" y="93"/>
                  </a:lnTo>
                  <a:lnTo>
                    <a:pt x="404" y="93"/>
                  </a:lnTo>
                  <a:lnTo>
                    <a:pt x="410" y="93"/>
                  </a:lnTo>
                  <a:lnTo>
                    <a:pt x="415" y="93"/>
                  </a:lnTo>
                  <a:lnTo>
                    <a:pt x="421" y="93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37" y="99"/>
                  </a:lnTo>
                  <a:lnTo>
                    <a:pt x="443" y="99"/>
                  </a:lnTo>
                  <a:lnTo>
                    <a:pt x="448" y="99"/>
                  </a:lnTo>
                  <a:lnTo>
                    <a:pt x="453" y="99"/>
                  </a:lnTo>
                  <a:lnTo>
                    <a:pt x="459" y="99"/>
                  </a:lnTo>
                  <a:lnTo>
                    <a:pt x="464" y="99"/>
                  </a:lnTo>
                  <a:lnTo>
                    <a:pt x="470" y="99"/>
                  </a:lnTo>
                  <a:lnTo>
                    <a:pt x="475" y="99"/>
                  </a:lnTo>
                  <a:lnTo>
                    <a:pt x="481" y="99"/>
                  </a:lnTo>
                  <a:lnTo>
                    <a:pt x="486" y="99"/>
                  </a:lnTo>
                  <a:lnTo>
                    <a:pt x="492" y="99"/>
                  </a:lnTo>
                  <a:lnTo>
                    <a:pt x="497" y="99"/>
                  </a:lnTo>
                  <a:lnTo>
                    <a:pt x="503" y="99"/>
                  </a:lnTo>
                  <a:lnTo>
                    <a:pt x="508" y="104"/>
                  </a:lnTo>
                  <a:lnTo>
                    <a:pt x="514" y="104"/>
                  </a:lnTo>
                  <a:lnTo>
                    <a:pt x="519" y="104"/>
                  </a:lnTo>
                  <a:lnTo>
                    <a:pt x="525" y="104"/>
                  </a:lnTo>
                  <a:lnTo>
                    <a:pt x="530" y="104"/>
                  </a:lnTo>
                  <a:lnTo>
                    <a:pt x="535" y="104"/>
                  </a:lnTo>
                  <a:lnTo>
                    <a:pt x="541" y="99"/>
                  </a:lnTo>
                  <a:lnTo>
                    <a:pt x="546" y="104"/>
                  </a:lnTo>
                  <a:lnTo>
                    <a:pt x="552" y="104"/>
                  </a:lnTo>
                  <a:lnTo>
                    <a:pt x="557" y="104"/>
                  </a:lnTo>
                  <a:lnTo>
                    <a:pt x="563" y="104"/>
                  </a:lnTo>
                  <a:lnTo>
                    <a:pt x="568" y="104"/>
                  </a:lnTo>
                  <a:lnTo>
                    <a:pt x="574" y="104"/>
                  </a:lnTo>
                  <a:lnTo>
                    <a:pt x="579" y="104"/>
                  </a:lnTo>
                  <a:lnTo>
                    <a:pt x="585" y="110"/>
                  </a:lnTo>
                  <a:lnTo>
                    <a:pt x="590" y="110"/>
                  </a:lnTo>
                  <a:lnTo>
                    <a:pt x="596" y="110"/>
                  </a:lnTo>
                  <a:lnTo>
                    <a:pt x="601" y="110"/>
                  </a:lnTo>
                  <a:lnTo>
                    <a:pt x="607" y="110"/>
                  </a:lnTo>
                  <a:lnTo>
                    <a:pt x="612" y="110"/>
                  </a:lnTo>
                  <a:lnTo>
                    <a:pt x="618" y="110"/>
                  </a:lnTo>
                  <a:lnTo>
                    <a:pt x="623" y="110"/>
                  </a:lnTo>
                  <a:lnTo>
                    <a:pt x="628" y="110"/>
                  </a:lnTo>
                  <a:lnTo>
                    <a:pt x="634" y="110"/>
                  </a:lnTo>
                  <a:lnTo>
                    <a:pt x="639" y="110"/>
                  </a:lnTo>
                  <a:lnTo>
                    <a:pt x="645" y="110"/>
                  </a:lnTo>
                  <a:lnTo>
                    <a:pt x="650" y="110"/>
                  </a:lnTo>
                  <a:lnTo>
                    <a:pt x="656" y="110"/>
                  </a:lnTo>
                  <a:lnTo>
                    <a:pt x="661" y="115"/>
                  </a:lnTo>
                  <a:lnTo>
                    <a:pt x="667" y="115"/>
                  </a:lnTo>
                  <a:lnTo>
                    <a:pt x="672" y="115"/>
                  </a:lnTo>
                  <a:lnTo>
                    <a:pt x="678" y="115"/>
                  </a:lnTo>
                  <a:lnTo>
                    <a:pt x="683" y="115"/>
                  </a:lnTo>
                  <a:lnTo>
                    <a:pt x="689" y="115"/>
                  </a:lnTo>
                  <a:lnTo>
                    <a:pt x="694" y="115"/>
                  </a:lnTo>
                </a:path>
              </a:pathLst>
            </a:custGeom>
            <a:noFill/>
            <a:ln w="28575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Freeform 101"/>
            <p:cNvSpPr>
              <a:spLocks/>
            </p:cNvSpPr>
            <p:nvPr/>
          </p:nvSpPr>
          <p:spPr bwMode="auto">
            <a:xfrm>
              <a:off x="2815273" y="4938078"/>
              <a:ext cx="1101725" cy="2540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7" y="0"/>
                </a:cxn>
                <a:cxn ang="0">
                  <a:pos x="44" y="0"/>
                </a:cxn>
                <a:cxn ang="0">
                  <a:pos x="60" y="6"/>
                </a:cxn>
                <a:cxn ang="0">
                  <a:pos x="77" y="6"/>
                </a:cxn>
                <a:cxn ang="0">
                  <a:pos x="93" y="6"/>
                </a:cxn>
                <a:cxn ang="0">
                  <a:pos x="109" y="6"/>
                </a:cxn>
                <a:cxn ang="0">
                  <a:pos x="126" y="6"/>
                </a:cxn>
                <a:cxn ang="0">
                  <a:pos x="142" y="6"/>
                </a:cxn>
                <a:cxn ang="0">
                  <a:pos x="159" y="11"/>
                </a:cxn>
                <a:cxn ang="0">
                  <a:pos x="175" y="11"/>
                </a:cxn>
                <a:cxn ang="0">
                  <a:pos x="191" y="11"/>
                </a:cxn>
                <a:cxn ang="0">
                  <a:pos x="208" y="11"/>
                </a:cxn>
                <a:cxn ang="0">
                  <a:pos x="224" y="11"/>
                </a:cxn>
                <a:cxn ang="0">
                  <a:pos x="241" y="11"/>
                </a:cxn>
                <a:cxn ang="0">
                  <a:pos x="257" y="11"/>
                </a:cxn>
                <a:cxn ang="0">
                  <a:pos x="273" y="11"/>
                </a:cxn>
                <a:cxn ang="0">
                  <a:pos x="290" y="16"/>
                </a:cxn>
                <a:cxn ang="0">
                  <a:pos x="306" y="16"/>
                </a:cxn>
                <a:cxn ang="0">
                  <a:pos x="323" y="16"/>
                </a:cxn>
                <a:cxn ang="0">
                  <a:pos x="339" y="16"/>
                </a:cxn>
                <a:cxn ang="0">
                  <a:pos x="355" y="16"/>
                </a:cxn>
                <a:cxn ang="0">
                  <a:pos x="372" y="16"/>
                </a:cxn>
                <a:cxn ang="0">
                  <a:pos x="388" y="16"/>
                </a:cxn>
                <a:cxn ang="0">
                  <a:pos x="405" y="16"/>
                </a:cxn>
                <a:cxn ang="0">
                  <a:pos x="421" y="16"/>
                </a:cxn>
                <a:cxn ang="0">
                  <a:pos x="437" y="16"/>
                </a:cxn>
                <a:cxn ang="0">
                  <a:pos x="454" y="16"/>
                </a:cxn>
                <a:cxn ang="0">
                  <a:pos x="470" y="16"/>
                </a:cxn>
                <a:cxn ang="0">
                  <a:pos x="487" y="16"/>
                </a:cxn>
                <a:cxn ang="0">
                  <a:pos x="503" y="16"/>
                </a:cxn>
                <a:cxn ang="0">
                  <a:pos x="520" y="16"/>
                </a:cxn>
                <a:cxn ang="0">
                  <a:pos x="536" y="16"/>
                </a:cxn>
                <a:cxn ang="0">
                  <a:pos x="552" y="16"/>
                </a:cxn>
                <a:cxn ang="0">
                  <a:pos x="569" y="16"/>
                </a:cxn>
                <a:cxn ang="0">
                  <a:pos x="585" y="16"/>
                </a:cxn>
                <a:cxn ang="0">
                  <a:pos x="602" y="16"/>
                </a:cxn>
                <a:cxn ang="0">
                  <a:pos x="618" y="16"/>
                </a:cxn>
                <a:cxn ang="0">
                  <a:pos x="634" y="16"/>
                </a:cxn>
                <a:cxn ang="0">
                  <a:pos x="651" y="16"/>
                </a:cxn>
                <a:cxn ang="0">
                  <a:pos x="667" y="16"/>
                </a:cxn>
                <a:cxn ang="0">
                  <a:pos x="684" y="16"/>
                </a:cxn>
              </a:cxnLst>
              <a:rect l="0" t="0" r="r" b="b"/>
              <a:pathLst>
                <a:path w="694" h="16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9" y="6"/>
                  </a:lnTo>
                  <a:lnTo>
                    <a:pt x="55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82" y="6"/>
                  </a:lnTo>
                  <a:lnTo>
                    <a:pt x="88" y="6"/>
                  </a:lnTo>
                  <a:lnTo>
                    <a:pt x="93" y="6"/>
                  </a:lnTo>
                  <a:lnTo>
                    <a:pt x="98" y="6"/>
                  </a:lnTo>
                  <a:lnTo>
                    <a:pt x="104" y="6"/>
                  </a:lnTo>
                  <a:lnTo>
                    <a:pt x="109" y="6"/>
                  </a:lnTo>
                  <a:lnTo>
                    <a:pt x="115" y="6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31" y="6"/>
                  </a:lnTo>
                  <a:lnTo>
                    <a:pt x="137" y="6"/>
                  </a:lnTo>
                  <a:lnTo>
                    <a:pt x="142" y="6"/>
                  </a:lnTo>
                  <a:lnTo>
                    <a:pt x="148" y="11"/>
                  </a:lnTo>
                  <a:lnTo>
                    <a:pt x="153" y="11"/>
                  </a:lnTo>
                  <a:lnTo>
                    <a:pt x="159" y="11"/>
                  </a:lnTo>
                  <a:lnTo>
                    <a:pt x="164" y="11"/>
                  </a:lnTo>
                  <a:lnTo>
                    <a:pt x="170" y="11"/>
                  </a:lnTo>
                  <a:lnTo>
                    <a:pt x="175" y="11"/>
                  </a:lnTo>
                  <a:lnTo>
                    <a:pt x="180" y="11"/>
                  </a:lnTo>
                  <a:lnTo>
                    <a:pt x="186" y="11"/>
                  </a:lnTo>
                  <a:lnTo>
                    <a:pt x="191" y="11"/>
                  </a:lnTo>
                  <a:lnTo>
                    <a:pt x="197" y="11"/>
                  </a:lnTo>
                  <a:lnTo>
                    <a:pt x="202" y="11"/>
                  </a:lnTo>
                  <a:lnTo>
                    <a:pt x="208" y="11"/>
                  </a:lnTo>
                  <a:lnTo>
                    <a:pt x="213" y="11"/>
                  </a:lnTo>
                  <a:lnTo>
                    <a:pt x="219" y="11"/>
                  </a:lnTo>
                  <a:lnTo>
                    <a:pt x="224" y="11"/>
                  </a:lnTo>
                  <a:lnTo>
                    <a:pt x="230" y="11"/>
                  </a:lnTo>
                  <a:lnTo>
                    <a:pt x="235" y="11"/>
                  </a:lnTo>
                  <a:lnTo>
                    <a:pt x="241" y="11"/>
                  </a:lnTo>
                  <a:lnTo>
                    <a:pt x="246" y="11"/>
                  </a:lnTo>
                  <a:lnTo>
                    <a:pt x="252" y="11"/>
                  </a:lnTo>
                  <a:lnTo>
                    <a:pt x="257" y="11"/>
                  </a:lnTo>
                  <a:lnTo>
                    <a:pt x="263" y="11"/>
                  </a:lnTo>
                  <a:lnTo>
                    <a:pt x="268" y="11"/>
                  </a:lnTo>
                  <a:lnTo>
                    <a:pt x="273" y="11"/>
                  </a:lnTo>
                  <a:lnTo>
                    <a:pt x="279" y="11"/>
                  </a:lnTo>
                  <a:lnTo>
                    <a:pt x="284" y="16"/>
                  </a:lnTo>
                  <a:lnTo>
                    <a:pt x="290" y="16"/>
                  </a:lnTo>
                  <a:lnTo>
                    <a:pt x="295" y="16"/>
                  </a:lnTo>
                  <a:lnTo>
                    <a:pt x="301" y="16"/>
                  </a:lnTo>
                  <a:lnTo>
                    <a:pt x="306" y="16"/>
                  </a:lnTo>
                  <a:lnTo>
                    <a:pt x="312" y="16"/>
                  </a:lnTo>
                  <a:lnTo>
                    <a:pt x="317" y="16"/>
                  </a:lnTo>
                  <a:lnTo>
                    <a:pt x="323" y="16"/>
                  </a:lnTo>
                  <a:lnTo>
                    <a:pt x="328" y="16"/>
                  </a:lnTo>
                  <a:lnTo>
                    <a:pt x="334" y="16"/>
                  </a:lnTo>
                  <a:lnTo>
                    <a:pt x="339" y="16"/>
                  </a:lnTo>
                  <a:lnTo>
                    <a:pt x="345" y="16"/>
                  </a:lnTo>
                  <a:lnTo>
                    <a:pt x="350" y="16"/>
                  </a:lnTo>
                  <a:lnTo>
                    <a:pt x="355" y="16"/>
                  </a:lnTo>
                  <a:lnTo>
                    <a:pt x="361" y="16"/>
                  </a:lnTo>
                  <a:lnTo>
                    <a:pt x="366" y="16"/>
                  </a:lnTo>
                  <a:lnTo>
                    <a:pt x="372" y="16"/>
                  </a:lnTo>
                  <a:lnTo>
                    <a:pt x="377" y="16"/>
                  </a:lnTo>
                  <a:lnTo>
                    <a:pt x="383" y="16"/>
                  </a:lnTo>
                  <a:lnTo>
                    <a:pt x="388" y="16"/>
                  </a:lnTo>
                  <a:lnTo>
                    <a:pt x="394" y="16"/>
                  </a:lnTo>
                  <a:lnTo>
                    <a:pt x="399" y="16"/>
                  </a:lnTo>
                  <a:lnTo>
                    <a:pt x="405" y="16"/>
                  </a:lnTo>
                  <a:lnTo>
                    <a:pt x="410" y="16"/>
                  </a:lnTo>
                  <a:lnTo>
                    <a:pt x="416" y="16"/>
                  </a:lnTo>
                  <a:lnTo>
                    <a:pt x="421" y="16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7" y="16"/>
                  </a:lnTo>
                  <a:lnTo>
                    <a:pt x="443" y="16"/>
                  </a:lnTo>
                  <a:lnTo>
                    <a:pt x="448" y="16"/>
                  </a:lnTo>
                  <a:lnTo>
                    <a:pt x="454" y="16"/>
                  </a:lnTo>
                  <a:lnTo>
                    <a:pt x="459" y="16"/>
                  </a:lnTo>
                  <a:lnTo>
                    <a:pt x="465" y="16"/>
                  </a:lnTo>
                  <a:lnTo>
                    <a:pt x="470" y="16"/>
                  </a:lnTo>
                  <a:lnTo>
                    <a:pt x="476" y="16"/>
                  </a:lnTo>
                  <a:lnTo>
                    <a:pt x="481" y="16"/>
                  </a:lnTo>
                  <a:lnTo>
                    <a:pt x="487" y="16"/>
                  </a:lnTo>
                  <a:lnTo>
                    <a:pt x="492" y="16"/>
                  </a:lnTo>
                  <a:lnTo>
                    <a:pt x="498" y="16"/>
                  </a:lnTo>
                  <a:lnTo>
                    <a:pt x="503" y="16"/>
                  </a:lnTo>
                  <a:lnTo>
                    <a:pt x="509" y="16"/>
                  </a:lnTo>
                  <a:lnTo>
                    <a:pt x="514" y="16"/>
                  </a:lnTo>
                  <a:lnTo>
                    <a:pt x="520" y="16"/>
                  </a:lnTo>
                  <a:lnTo>
                    <a:pt x="525" y="16"/>
                  </a:lnTo>
                  <a:lnTo>
                    <a:pt x="530" y="16"/>
                  </a:lnTo>
                  <a:lnTo>
                    <a:pt x="536" y="16"/>
                  </a:lnTo>
                  <a:lnTo>
                    <a:pt x="541" y="16"/>
                  </a:lnTo>
                  <a:lnTo>
                    <a:pt x="547" y="16"/>
                  </a:lnTo>
                  <a:lnTo>
                    <a:pt x="552" y="16"/>
                  </a:lnTo>
                  <a:lnTo>
                    <a:pt x="558" y="16"/>
                  </a:lnTo>
                  <a:lnTo>
                    <a:pt x="563" y="16"/>
                  </a:lnTo>
                  <a:lnTo>
                    <a:pt x="569" y="16"/>
                  </a:lnTo>
                  <a:lnTo>
                    <a:pt x="574" y="16"/>
                  </a:lnTo>
                  <a:lnTo>
                    <a:pt x="580" y="16"/>
                  </a:lnTo>
                  <a:lnTo>
                    <a:pt x="585" y="16"/>
                  </a:lnTo>
                  <a:lnTo>
                    <a:pt x="591" y="16"/>
                  </a:lnTo>
                  <a:lnTo>
                    <a:pt x="596" y="16"/>
                  </a:lnTo>
                  <a:lnTo>
                    <a:pt x="602" y="16"/>
                  </a:lnTo>
                  <a:lnTo>
                    <a:pt x="607" y="16"/>
                  </a:lnTo>
                  <a:lnTo>
                    <a:pt x="612" y="16"/>
                  </a:lnTo>
                  <a:lnTo>
                    <a:pt x="618" y="16"/>
                  </a:lnTo>
                  <a:lnTo>
                    <a:pt x="623" y="16"/>
                  </a:lnTo>
                  <a:lnTo>
                    <a:pt x="629" y="16"/>
                  </a:lnTo>
                  <a:lnTo>
                    <a:pt x="634" y="16"/>
                  </a:lnTo>
                  <a:lnTo>
                    <a:pt x="640" y="16"/>
                  </a:lnTo>
                  <a:lnTo>
                    <a:pt x="645" y="16"/>
                  </a:lnTo>
                  <a:lnTo>
                    <a:pt x="651" y="16"/>
                  </a:lnTo>
                  <a:lnTo>
                    <a:pt x="656" y="16"/>
                  </a:lnTo>
                  <a:lnTo>
                    <a:pt x="662" y="16"/>
                  </a:lnTo>
                  <a:lnTo>
                    <a:pt x="667" y="16"/>
                  </a:lnTo>
                  <a:lnTo>
                    <a:pt x="673" y="16"/>
                  </a:lnTo>
                  <a:lnTo>
                    <a:pt x="678" y="16"/>
                  </a:lnTo>
                  <a:lnTo>
                    <a:pt x="684" y="16"/>
                  </a:lnTo>
                  <a:lnTo>
                    <a:pt x="689" y="16"/>
                  </a:lnTo>
                  <a:lnTo>
                    <a:pt x="694" y="16"/>
                  </a:lnTo>
                </a:path>
              </a:pathLst>
            </a:custGeom>
            <a:noFill/>
            <a:ln w="28575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Freeform 102"/>
            <p:cNvSpPr>
              <a:spLocks/>
            </p:cNvSpPr>
            <p:nvPr/>
          </p:nvSpPr>
          <p:spPr bwMode="auto">
            <a:xfrm>
              <a:off x="3916998" y="4963478"/>
              <a:ext cx="487363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8" y="0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44" y="0"/>
                </a:cxn>
                <a:cxn ang="0">
                  <a:pos x="50" y="0"/>
                </a:cxn>
                <a:cxn ang="0">
                  <a:pos x="55" y="0"/>
                </a:cxn>
                <a:cxn ang="0">
                  <a:pos x="61" y="0"/>
                </a:cxn>
                <a:cxn ang="0">
                  <a:pos x="66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82" y="0"/>
                </a:cxn>
                <a:cxn ang="0">
                  <a:pos x="88" y="0"/>
                </a:cxn>
                <a:cxn ang="0">
                  <a:pos x="93" y="0"/>
                </a:cxn>
                <a:cxn ang="0">
                  <a:pos x="99" y="0"/>
                </a:cxn>
                <a:cxn ang="0">
                  <a:pos x="104" y="0"/>
                </a:cxn>
                <a:cxn ang="0">
                  <a:pos x="110" y="0"/>
                </a:cxn>
                <a:cxn ang="0">
                  <a:pos x="115" y="0"/>
                </a:cxn>
                <a:cxn ang="0">
                  <a:pos x="121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7" y="0"/>
                </a:cxn>
                <a:cxn ang="0">
                  <a:pos x="143" y="0"/>
                </a:cxn>
                <a:cxn ang="0">
                  <a:pos x="148" y="0"/>
                </a:cxn>
                <a:cxn ang="0">
                  <a:pos x="154" y="0"/>
                </a:cxn>
                <a:cxn ang="0">
                  <a:pos x="159" y="0"/>
                </a:cxn>
                <a:cxn ang="0">
                  <a:pos x="165" y="0"/>
                </a:cxn>
                <a:cxn ang="0">
                  <a:pos x="170" y="0"/>
                </a:cxn>
                <a:cxn ang="0">
                  <a:pos x="175" y="0"/>
                </a:cxn>
                <a:cxn ang="0">
                  <a:pos x="181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7" y="0"/>
                </a:cxn>
                <a:cxn ang="0">
                  <a:pos x="203" y="0"/>
                </a:cxn>
                <a:cxn ang="0">
                  <a:pos x="208" y="0"/>
                </a:cxn>
                <a:cxn ang="0">
                  <a:pos x="214" y="0"/>
                </a:cxn>
                <a:cxn ang="0">
                  <a:pos x="219" y="0"/>
                </a:cxn>
                <a:cxn ang="0">
                  <a:pos x="225" y="0"/>
                </a:cxn>
                <a:cxn ang="0">
                  <a:pos x="230" y="0"/>
                </a:cxn>
                <a:cxn ang="0">
                  <a:pos x="236" y="0"/>
                </a:cxn>
                <a:cxn ang="0">
                  <a:pos x="241" y="0"/>
                </a:cxn>
                <a:cxn ang="0">
                  <a:pos x="247" y="0"/>
                </a:cxn>
                <a:cxn ang="0">
                  <a:pos x="252" y="0"/>
                </a:cxn>
                <a:cxn ang="0">
                  <a:pos x="257" y="0"/>
                </a:cxn>
                <a:cxn ang="0">
                  <a:pos x="263" y="0"/>
                </a:cxn>
                <a:cxn ang="0">
                  <a:pos x="268" y="0"/>
                </a:cxn>
                <a:cxn ang="0">
                  <a:pos x="274" y="0"/>
                </a:cxn>
                <a:cxn ang="0">
                  <a:pos x="279" y="0"/>
                </a:cxn>
                <a:cxn ang="0">
                  <a:pos x="285" y="0"/>
                </a:cxn>
                <a:cxn ang="0">
                  <a:pos x="290" y="0"/>
                </a:cxn>
                <a:cxn ang="0">
                  <a:pos x="296" y="0"/>
                </a:cxn>
                <a:cxn ang="0">
                  <a:pos x="301" y="0"/>
                </a:cxn>
                <a:cxn ang="0">
                  <a:pos x="307" y="0"/>
                </a:cxn>
              </a:cxnLst>
              <a:rect l="0" t="0" r="r" b="b"/>
              <a:pathLst>
                <a:path w="307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1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5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19" y="0"/>
                  </a:lnTo>
                  <a:lnTo>
                    <a:pt x="225" y="0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5" y="0"/>
                  </a:lnTo>
                  <a:lnTo>
                    <a:pt x="290" y="0"/>
                  </a:lnTo>
                  <a:lnTo>
                    <a:pt x="296" y="0"/>
                  </a:lnTo>
                  <a:lnTo>
                    <a:pt x="301" y="0"/>
                  </a:lnTo>
                  <a:lnTo>
                    <a:pt x="307" y="0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103"/>
            <p:cNvSpPr>
              <a:spLocks/>
            </p:cNvSpPr>
            <p:nvPr/>
          </p:nvSpPr>
          <p:spPr bwMode="auto">
            <a:xfrm>
              <a:off x="627698" y="4963478"/>
              <a:ext cx="1103313" cy="1588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7" y="0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7" y="0"/>
                </a:cxn>
                <a:cxn ang="0">
                  <a:pos x="93" y="0"/>
                </a:cxn>
                <a:cxn ang="0">
                  <a:pos x="110" y="0"/>
                </a:cxn>
                <a:cxn ang="0">
                  <a:pos x="126" y="0"/>
                </a:cxn>
                <a:cxn ang="0">
                  <a:pos x="142" y="0"/>
                </a:cxn>
                <a:cxn ang="0">
                  <a:pos x="159" y="0"/>
                </a:cxn>
                <a:cxn ang="0">
                  <a:pos x="175" y="0"/>
                </a:cxn>
                <a:cxn ang="0">
                  <a:pos x="192" y="0"/>
                </a:cxn>
                <a:cxn ang="0">
                  <a:pos x="208" y="0"/>
                </a:cxn>
                <a:cxn ang="0">
                  <a:pos x="224" y="0"/>
                </a:cxn>
                <a:cxn ang="0">
                  <a:pos x="241" y="0"/>
                </a:cxn>
                <a:cxn ang="0">
                  <a:pos x="257" y="0"/>
                </a:cxn>
                <a:cxn ang="0">
                  <a:pos x="274" y="0"/>
                </a:cxn>
                <a:cxn ang="0">
                  <a:pos x="290" y="0"/>
                </a:cxn>
                <a:cxn ang="0">
                  <a:pos x="306" y="0"/>
                </a:cxn>
                <a:cxn ang="0">
                  <a:pos x="323" y="0"/>
                </a:cxn>
                <a:cxn ang="0">
                  <a:pos x="339" y="0"/>
                </a:cxn>
                <a:cxn ang="0">
                  <a:pos x="356" y="0"/>
                </a:cxn>
                <a:cxn ang="0">
                  <a:pos x="372" y="0"/>
                </a:cxn>
                <a:cxn ang="0">
                  <a:pos x="388" y="0"/>
                </a:cxn>
                <a:cxn ang="0">
                  <a:pos x="405" y="0"/>
                </a:cxn>
                <a:cxn ang="0">
                  <a:pos x="421" y="0"/>
                </a:cxn>
                <a:cxn ang="0">
                  <a:pos x="438" y="0"/>
                </a:cxn>
                <a:cxn ang="0">
                  <a:pos x="454" y="0"/>
                </a:cxn>
                <a:cxn ang="0">
                  <a:pos x="470" y="0"/>
                </a:cxn>
                <a:cxn ang="0">
                  <a:pos x="487" y="0"/>
                </a:cxn>
                <a:cxn ang="0">
                  <a:pos x="503" y="0"/>
                </a:cxn>
                <a:cxn ang="0">
                  <a:pos x="520" y="0"/>
                </a:cxn>
                <a:cxn ang="0">
                  <a:pos x="536" y="0"/>
                </a:cxn>
                <a:cxn ang="0">
                  <a:pos x="552" y="0"/>
                </a:cxn>
                <a:cxn ang="0">
                  <a:pos x="569" y="0"/>
                </a:cxn>
                <a:cxn ang="0">
                  <a:pos x="585" y="0"/>
                </a:cxn>
                <a:cxn ang="0">
                  <a:pos x="602" y="0"/>
                </a:cxn>
                <a:cxn ang="0">
                  <a:pos x="618" y="0"/>
                </a:cxn>
                <a:cxn ang="0">
                  <a:pos x="634" y="0"/>
                </a:cxn>
                <a:cxn ang="0">
                  <a:pos x="651" y="0"/>
                </a:cxn>
                <a:cxn ang="0">
                  <a:pos x="667" y="0"/>
                </a:cxn>
                <a:cxn ang="0">
                  <a:pos x="684" y="0"/>
                </a:cxn>
              </a:cxnLst>
              <a:rect l="0" t="0" r="r" b="b"/>
              <a:pathLst>
                <a:path w="695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71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2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2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9" y="0"/>
                  </a:lnTo>
                  <a:lnTo>
                    <a:pt x="224" y="0"/>
                  </a:lnTo>
                  <a:lnTo>
                    <a:pt x="230" y="0"/>
                  </a:lnTo>
                  <a:lnTo>
                    <a:pt x="235" y="0"/>
                  </a:lnTo>
                  <a:lnTo>
                    <a:pt x="241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4" y="0"/>
                  </a:lnTo>
                  <a:lnTo>
                    <a:pt x="290" y="0"/>
                  </a:lnTo>
                  <a:lnTo>
                    <a:pt x="295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28" y="0"/>
                  </a:lnTo>
                  <a:lnTo>
                    <a:pt x="334" y="0"/>
                  </a:lnTo>
                  <a:lnTo>
                    <a:pt x="339" y="0"/>
                  </a:lnTo>
                  <a:lnTo>
                    <a:pt x="345" y="0"/>
                  </a:lnTo>
                  <a:lnTo>
                    <a:pt x="350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7" y="0"/>
                  </a:lnTo>
                  <a:lnTo>
                    <a:pt x="383" y="0"/>
                  </a:lnTo>
                  <a:lnTo>
                    <a:pt x="388" y="0"/>
                  </a:lnTo>
                  <a:lnTo>
                    <a:pt x="394" y="0"/>
                  </a:lnTo>
                  <a:lnTo>
                    <a:pt x="399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43" y="0"/>
                  </a:lnTo>
                  <a:lnTo>
                    <a:pt x="449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6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2" y="0"/>
                  </a:lnTo>
                  <a:lnTo>
                    <a:pt x="498" y="0"/>
                  </a:lnTo>
                  <a:lnTo>
                    <a:pt x="503" y="0"/>
                  </a:lnTo>
                  <a:lnTo>
                    <a:pt x="509" y="0"/>
                  </a:lnTo>
                  <a:lnTo>
                    <a:pt x="514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0"/>
                  </a:lnTo>
                  <a:lnTo>
                    <a:pt x="547" y="0"/>
                  </a:lnTo>
                  <a:lnTo>
                    <a:pt x="552" y="0"/>
                  </a:lnTo>
                  <a:lnTo>
                    <a:pt x="558" y="0"/>
                  </a:lnTo>
                  <a:lnTo>
                    <a:pt x="563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602" y="0"/>
                  </a:lnTo>
                  <a:lnTo>
                    <a:pt x="607" y="0"/>
                  </a:lnTo>
                  <a:lnTo>
                    <a:pt x="613" y="0"/>
                  </a:lnTo>
                  <a:lnTo>
                    <a:pt x="618" y="0"/>
                  </a:lnTo>
                  <a:lnTo>
                    <a:pt x="623" y="0"/>
                  </a:lnTo>
                  <a:lnTo>
                    <a:pt x="629" y="0"/>
                  </a:lnTo>
                  <a:lnTo>
                    <a:pt x="634" y="0"/>
                  </a:lnTo>
                  <a:lnTo>
                    <a:pt x="640" y="0"/>
                  </a:lnTo>
                  <a:lnTo>
                    <a:pt x="645" y="0"/>
                  </a:lnTo>
                  <a:lnTo>
                    <a:pt x="651" y="0"/>
                  </a:lnTo>
                  <a:lnTo>
                    <a:pt x="656" y="0"/>
                  </a:lnTo>
                  <a:lnTo>
                    <a:pt x="662" y="0"/>
                  </a:lnTo>
                  <a:lnTo>
                    <a:pt x="667" y="0"/>
                  </a:lnTo>
                  <a:lnTo>
                    <a:pt x="673" y="0"/>
                  </a:lnTo>
                  <a:lnTo>
                    <a:pt x="678" y="0"/>
                  </a:lnTo>
                  <a:lnTo>
                    <a:pt x="684" y="0"/>
                  </a:lnTo>
                  <a:lnTo>
                    <a:pt x="689" y="0"/>
                  </a:lnTo>
                  <a:lnTo>
                    <a:pt x="695" y="0"/>
                  </a:lnTo>
                </a:path>
              </a:pathLst>
            </a:custGeom>
            <a:noFill/>
            <a:ln w="17463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Freeform 104"/>
            <p:cNvSpPr>
              <a:spLocks/>
            </p:cNvSpPr>
            <p:nvPr/>
          </p:nvSpPr>
          <p:spPr bwMode="auto">
            <a:xfrm>
              <a:off x="1731010" y="4860291"/>
              <a:ext cx="1101725" cy="103188"/>
            </a:xfrm>
            <a:custGeom>
              <a:avLst/>
              <a:gdLst/>
              <a:ahLst/>
              <a:cxnLst>
                <a:cxn ang="0">
                  <a:pos x="11" y="65"/>
                </a:cxn>
                <a:cxn ang="0">
                  <a:pos x="27" y="65"/>
                </a:cxn>
                <a:cxn ang="0">
                  <a:pos x="43" y="65"/>
                </a:cxn>
                <a:cxn ang="0">
                  <a:pos x="60" y="65"/>
                </a:cxn>
                <a:cxn ang="0">
                  <a:pos x="76" y="65"/>
                </a:cxn>
                <a:cxn ang="0">
                  <a:pos x="93" y="65"/>
                </a:cxn>
                <a:cxn ang="0">
                  <a:pos x="109" y="65"/>
                </a:cxn>
                <a:cxn ang="0">
                  <a:pos x="125" y="60"/>
                </a:cxn>
                <a:cxn ang="0">
                  <a:pos x="142" y="60"/>
                </a:cxn>
                <a:cxn ang="0">
                  <a:pos x="158" y="60"/>
                </a:cxn>
                <a:cxn ang="0">
                  <a:pos x="175" y="60"/>
                </a:cxn>
                <a:cxn ang="0">
                  <a:pos x="191" y="60"/>
                </a:cxn>
                <a:cxn ang="0">
                  <a:pos x="207" y="60"/>
                </a:cxn>
                <a:cxn ang="0">
                  <a:pos x="224" y="60"/>
                </a:cxn>
                <a:cxn ang="0">
                  <a:pos x="240" y="55"/>
                </a:cxn>
                <a:cxn ang="0">
                  <a:pos x="257" y="55"/>
                </a:cxn>
                <a:cxn ang="0">
                  <a:pos x="273" y="55"/>
                </a:cxn>
                <a:cxn ang="0">
                  <a:pos x="289" y="55"/>
                </a:cxn>
                <a:cxn ang="0">
                  <a:pos x="306" y="55"/>
                </a:cxn>
                <a:cxn ang="0">
                  <a:pos x="322" y="49"/>
                </a:cxn>
                <a:cxn ang="0">
                  <a:pos x="339" y="49"/>
                </a:cxn>
                <a:cxn ang="0">
                  <a:pos x="355" y="49"/>
                </a:cxn>
                <a:cxn ang="0">
                  <a:pos x="371" y="49"/>
                </a:cxn>
                <a:cxn ang="0">
                  <a:pos x="388" y="44"/>
                </a:cxn>
                <a:cxn ang="0">
                  <a:pos x="404" y="44"/>
                </a:cxn>
                <a:cxn ang="0">
                  <a:pos x="421" y="44"/>
                </a:cxn>
                <a:cxn ang="0">
                  <a:pos x="437" y="38"/>
                </a:cxn>
                <a:cxn ang="0">
                  <a:pos x="453" y="38"/>
                </a:cxn>
                <a:cxn ang="0">
                  <a:pos x="470" y="38"/>
                </a:cxn>
                <a:cxn ang="0">
                  <a:pos x="486" y="33"/>
                </a:cxn>
                <a:cxn ang="0">
                  <a:pos x="503" y="33"/>
                </a:cxn>
                <a:cxn ang="0">
                  <a:pos x="519" y="33"/>
                </a:cxn>
                <a:cxn ang="0">
                  <a:pos x="535" y="27"/>
                </a:cxn>
                <a:cxn ang="0">
                  <a:pos x="552" y="27"/>
                </a:cxn>
                <a:cxn ang="0">
                  <a:pos x="568" y="22"/>
                </a:cxn>
                <a:cxn ang="0">
                  <a:pos x="585" y="22"/>
                </a:cxn>
                <a:cxn ang="0">
                  <a:pos x="601" y="16"/>
                </a:cxn>
                <a:cxn ang="0">
                  <a:pos x="617" y="16"/>
                </a:cxn>
                <a:cxn ang="0">
                  <a:pos x="634" y="11"/>
                </a:cxn>
                <a:cxn ang="0">
                  <a:pos x="650" y="11"/>
                </a:cxn>
                <a:cxn ang="0">
                  <a:pos x="667" y="5"/>
                </a:cxn>
                <a:cxn ang="0">
                  <a:pos x="683" y="5"/>
                </a:cxn>
              </a:cxnLst>
              <a:rect l="0" t="0" r="r" b="b"/>
              <a:pathLst>
                <a:path w="694" h="65">
                  <a:moveTo>
                    <a:pt x="0" y="65"/>
                  </a:moveTo>
                  <a:lnTo>
                    <a:pt x="5" y="65"/>
                  </a:lnTo>
                  <a:lnTo>
                    <a:pt x="11" y="65"/>
                  </a:lnTo>
                  <a:lnTo>
                    <a:pt x="16" y="65"/>
                  </a:lnTo>
                  <a:lnTo>
                    <a:pt x="21" y="65"/>
                  </a:lnTo>
                  <a:lnTo>
                    <a:pt x="27" y="65"/>
                  </a:lnTo>
                  <a:lnTo>
                    <a:pt x="32" y="65"/>
                  </a:lnTo>
                  <a:lnTo>
                    <a:pt x="38" y="65"/>
                  </a:lnTo>
                  <a:lnTo>
                    <a:pt x="43" y="65"/>
                  </a:lnTo>
                  <a:lnTo>
                    <a:pt x="49" y="65"/>
                  </a:lnTo>
                  <a:lnTo>
                    <a:pt x="54" y="6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1" y="65"/>
                  </a:lnTo>
                  <a:lnTo>
                    <a:pt x="76" y="65"/>
                  </a:lnTo>
                  <a:lnTo>
                    <a:pt x="82" y="65"/>
                  </a:lnTo>
                  <a:lnTo>
                    <a:pt x="87" y="65"/>
                  </a:lnTo>
                  <a:lnTo>
                    <a:pt x="93" y="65"/>
                  </a:lnTo>
                  <a:lnTo>
                    <a:pt x="98" y="65"/>
                  </a:lnTo>
                  <a:lnTo>
                    <a:pt x="103" y="65"/>
                  </a:lnTo>
                  <a:lnTo>
                    <a:pt x="109" y="65"/>
                  </a:lnTo>
                  <a:lnTo>
                    <a:pt x="114" y="60"/>
                  </a:lnTo>
                  <a:lnTo>
                    <a:pt x="120" y="60"/>
                  </a:lnTo>
                  <a:lnTo>
                    <a:pt x="125" y="60"/>
                  </a:lnTo>
                  <a:lnTo>
                    <a:pt x="131" y="60"/>
                  </a:lnTo>
                  <a:lnTo>
                    <a:pt x="136" y="60"/>
                  </a:lnTo>
                  <a:lnTo>
                    <a:pt x="142" y="60"/>
                  </a:lnTo>
                  <a:lnTo>
                    <a:pt x="147" y="60"/>
                  </a:lnTo>
                  <a:lnTo>
                    <a:pt x="153" y="60"/>
                  </a:lnTo>
                  <a:lnTo>
                    <a:pt x="158" y="60"/>
                  </a:lnTo>
                  <a:lnTo>
                    <a:pt x="164" y="60"/>
                  </a:lnTo>
                  <a:lnTo>
                    <a:pt x="169" y="60"/>
                  </a:lnTo>
                  <a:lnTo>
                    <a:pt x="175" y="60"/>
                  </a:lnTo>
                  <a:lnTo>
                    <a:pt x="180" y="60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202" y="60"/>
                  </a:lnTo>
                  <a:lnTo>
                    <a:pt x="207" y="60"/>
                  </a:lnTo>
                  <a:lnTo>
                    <a:pt x="213" y="60"/>
                  </a:lnTo>
                  <a:lnTo>
                    <a:pt x="218" y="60"/>
                  </a:lnTo>
                  <a:lnTo>
                    <a:pt x="224" y="60"/>
                  </a:lnTo>
                  <a:lnTo>
                    <a:pt x="229" y="55"/>
                  </a:lnTo>
                  <a:lnTo>
                    <a:pt x="235" y="55"/>
                  </a:lnTo>
                  <a:lnTo>
                    <a:pt x="240" y="55"/>
                  </a:lnTo>
                  <a:lnTo>
                    <a:pt x="246" y="55"/>
                  </a:lnTo>
                  <a:lnTo>
                    <a:pt x="251" y="55"/>
                  </a:lnTo>
                  <a:lnTo>
                    <a:pt x="257" y="55"/>
                  </a:lnTo>
                  <a:lnTo>
                    <a:pt x="262" y="55"/>
                  </a:lnTo>
                  <a:lnTo>
                    <a:pt x="267" y="55"/>
                  </a:lnTo>
                  <a:lnTo>
                    <a:pt x="273" y="55"/>
                  </a:lnTo>
                  <a:lnTo>
                    <a:pt x="278" y="55"/>
                  </a:lnTo>
                  <a:lnTo>
                    <a:pt x="284" y="55"/>
                  </a:lnTo>
                  <a:lnTo>
                    <a:pt x="289" y="55"/>
                  </a:lnTo>
                  <a:lnTo>
                    <a:pt x="295" y="55"/>
                  </a:lnTo>
                  <a:lnTo>
                    <a:pt x="300" y="55"/>
                  </a:lnTo>
                  <a:lnTo>
                    <a:pt x="306" y="55"/>
                  </a:lnTo>
                  <a:lnTo>
                    <a:pt x="311" y="49"/>
                  </a:lnTo>
                  <a:lnTo>
                    <a:pt x="317" y="49"/>
                  </a:lnTo>
                  <a:lnTo>
                    <a:pt x="322" y="49"/>
                  </a:lnTo>
                  <a:lnTo>
                    <a:pt x="328" y="49"/>
                  </a:lnTo>
                  <a:lnTo>
                    <a:pt x="333" y="49"/>
                  </a:lnTo>
                  <a:lnTo>
                    <a:pt x="339" y="49"/>
                  </a:lnTo>
                  <a:lnTo>
                    <a:pt x="344" y="49"/>
                  </a:lnTo>
                  <a:lnTo>
                    <a:pt x="350" y="49"/>
                  </a:lnTo>
                  <a:lnTo>
                    <a:pt x="355" y="49"/>
                  </a:lnTo>
                  <a:lnTo>
                    <a:pt x="360" y="49"/>
                  </a:lnTo>
                  <a:lnTo>
                    <a:pt x="366" y="49"/>
                  </a:lnTo>
                  <a:lnTo>
                    <a:pt x="371" y="49"/>
                  </a:lnTo>
                  <a:lnTo>
                    <a:pt x="377" y="44"/>
                  </a:lnTo>
                  <a:lnTo>
                    <a:pt x="382" y="44"/>
                  </a:lnTo>
                  <a:lnTo>
                    <a:pt x="388" y="44"/>
                  </a:lnTo>
                  <a:lnTo>
                    <a:pt x="393" y="44"/>
                  </a:lnTo>
                  <a:lnTo>
                    <a:pt x="399" y="44"/>
                  </a:lnTo>
                  <a:lnTo>
                    <a:pt x="404" y="44"/>
                  </a:lnTo>
                  <a:lnTo>
                    <a:pt x="410" y="44"/>
                  </a:lnTo>
                  <a:lnTo>
                    <a:pt x="415" y="44"/>
                  </a:lnTo>
                  <a:lnTo>
                    <a:pt x="421" y="44"/>
                  </a:lnTo>
                  <a:lnTo>
                    <a:pt x="426" y="44"/>
                  </a:lnTo>
                  <a:lnTo>
                    <a:pt x="432" y="38"/>
                  </a:lnTo>
                  <a:lnTo>
                    <a:pt x="437" y="38"/>
                  </a:lnTo>
                  <a:lnTo>
                    <a:pt x="442" y="38"/>
                  </a:lnTo>
                  <a:lnTo>
                    <a:pt x="448" y="38"/>
                  </a:lnTo>
                  <a:lnTo>
                    <a:pt x="453" y="38"/>
                  </a:lnTo>
                  <a:lnTo>
                    <a:pt x="459" y="38"/>
                  </a:lnTo>
                  <a:lnTo>
                    <a:pt x="464" y="38"/>
                  </a:lnTo>
                  <a:lnTo>
                    <a:pt x="470" y="38"/>
                  </a:lnTo>
                  <a:lnTo>
                    <a:pt x="475" y="38"/>
                  </a:lnTo>
                  <a:lnTo>
                    <a:pt x="481" y="33"/>
                  </a:lnTo>
                  <a:lnTo>
                    <a:pt x="486" y="33"/>
                  </a:lnTo>
                  <a:lnTo>
                    <a:pt x="492" y="33"/>
                  </a:lnTo>
                  <a:lnTo>
                    <a:pt x="497" y="33"/>
                  </a:lnTo>
                  <a:lnTo>
                    <a:pt x="503" y="33"/>
                  </a:lnTo>
                  <a:lnTo>
                    <a:pt x="508" y="33"/>
                  </a:lnTo>
                  <a:lnTo>
                    <a:pt x="514" y="33"/>
                  </a:lnTo>
                  <a:lnTo>
                    <a:pt x="519" y="33"/>
                  </a:lnTo>
                  <a:lnTo>
                    <a:pt x="524" y="27"/>
                  </a:lnTo>
                  <a:lnTo>
                    <a:pt x="530" y="22"/>
                  </a:lnTo>
                  <a:lnTo>
                    <a:pt x="535" y="27"/>
                  </a:lnTo>
                  <a:lnTo>
                    <a:pt x="541" y="27"/>
                  </a:lnTo>
                  <a:lnTo>
                    <a:pt x="546" y="27"/>
                  </a:lnTo>
                  <a:lnTo>
                    <a:pt x="552" y="27"/>
                  </a:lnTo>
                  <a:lnTo>
                    <a:pt x="557" y="27"/>
                  </a:lnTo>
                  <a:lnTo>
                    <a:pt x="563" y="27"/>
                  </a:lnTo>
                  <a:lnTo>
                    <a:pt x="568" y="22"/>
                  </a:lnTo>
                  <a:lnTo>
                    <a:pt x="574" y="22"/>
                  </a:lnTo>
                  <a:lnTo>
                    <a:pt x="579" y="22"/>
                  </a:lnTo>
                  <a:lnTo>
                    <a:pt x="585" y="22"/>
                  </a:lnTo>
                  <a:lnTo>
                    <a:pt x="590" y="22"/>
                  </a:lnTo>
                  <a:lnTo>
                    <a:pt x="596" y="22"/>
                  </a:lnTo>
                  <a:lnTo>
                    <a:pt x="601" y="16"/>
                  </a:lnTo>
                  <a:lnTo>
                    <a:pt x="607" y="16"/>
                  </a:lnTo>
                  <a:lnTo>
                    <a:pt x="612" y="16"/>
                  </a:lnTo>
                  <a:lnTo>
                    <a:pt x="617" y="16"/>
                  </a:lnTo>
                  <a:lnTo>
                    <a:pt x="623" y="16"/>
                  </a:lnTo>
                  <a:lnTo>
                    <a:pt x="628" y="16"/>
                  </a:lnTo>
                  <a:lnTo>
                    <a:pt x="634" y="11"/>
                  </a:lnTo>
                  <a:lnTo>
                    <a:pt x="639" y="11"/>
                  </a:lnTo>
                  <a:lnTo>
                    <a:pt x="645" y="11"/>
                  </a:lnTo>
                  <a:lnTo>
                    <a:pt x="650" y="11"/>
                  </a:lnTo>
                  <a:lnTo>
                    <a:pt x="656" y="11"/>
                  </a:lnTo>
                  <a:lnTo>
                    <a:pt x="661" y="5"/>
                  </a:lnTo>
                  <a:lnTo>
                    <a:pt x="667" y="5"/>
                  </a:lnTo>
                  <a:lnTo>
                    <a:pt x="672" y="5"/>
                  </a:lnTo>
                  <a:lnTo>
                    <a:pt x="678" y="5"/>
                  </a:lnTo>
                  <a:lnTo>
                    <a:pt x="683" y="5"/>
                  </a:lnTo>
                  <a:lnTo>
                    <a:pt x="689" y="0"/>
                  </a:lnTo>
                  <a:lnTo>
                    <a:pt x="694" y="0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Freeform 105"/>
            <p:cNvSpPr>
              <a:spLocks/>
            </p:cNvSpPr>
            <p:nvPr/>
          </p:nvSpPr>
          <p:spPr bwMode="auto">
            <a:xfrm>
              <a:off x="2832735" y="4599941"/>
              <a:ext cx="1084263" cy="363538"/>
            </a:xfrm>
            <a:custGeom>
              <a:avLst/>
              <a:gdLst/>
              <a:ahLst/>
              <a:cxnLst>
                <a:cxn ang="0">
                  <a:pos x="11" y="164"/>
                </a:cxn>
                <a:cxn ang="0">
                  <a:pos x="27" y="158"/>
                </a:cxn>
                <a:cxn ang="0">
                  <a:pos x="44" y="153"/>
                </a:cxn>
                <a:cxn ang="0">
                  <a:pos x="60" y="147"/>
                </a:cxn>
                <a:cxn ang="0">
                  <a:pos x="77" y="142"/>
                </a:cxn>
                <a:cxn ang="0">
                  <a:pos x="93" y="131"/>
                </a:cxn>
                <a:cxn ang="0">
                  <a:pos x="109" y="126"/>
                </a:cxn>
                <a:cxn ang="0">
                  <a:pos x="126" y="115"/>
                </a:cxn>
                <a:cxn ang="0">
                  <a:pos x="142" y="104"/>
                </a:cxn>
                <a:cxn ang="0">
                  <a:pos x="159" y="87"/>
                </a:cxn>
                <a:cxn ang="0">
                  <a:pos x="175" y="71"/>
                </a:cxn>
                <a:cxn ang="0">
                  <a:pos x="191" y="54"/>
                </a:cxn>
                <a:cxn ang="0">
                  <a:pos x="208" y="38"/>
                </a:cxn>
                <a:cxn ang="0">
                  <a:pos x="224" y="16"/>
                </a:cxn>
                <a:cxn ang="0">
                  <a:pos x="235" y="5"/>
                </a:cxn>
                <a:cxn ang="0">
                  <a:pos x="252" y="0"/>
                </a:cxn>
                <a:cxn ang="0">
                  <a:pos x="268" y="0"/>
                </a:cxn>
                <a:cxn ang="0">
                  <a:pos x="284" y="11"/>
                </a:cxn>
                <a:cxn ang="0">
                  <a:pos x="301" y="27"/>
                </a:cxn>
                <a:cxn ang="0">
                  <a:pos x="312" y="38"/>
                </a:cxn>
                <a:cxn ang="0">
                  <a:pos x="334" y="60"/>
                </a:cxn>
                <a:cxn ang="0">
                  <a:pos x="350" y="82"/>
                </a:cxn>
                <a:cxn ang="0">
                  <a:pos x="361" y="98"/>
                </a:cxn>
                <a:cxn ang="0">
                  <a:pos x="377" y="115"/>
                </a:cxn>
                <a:cxn ang="0">
                  <a:pos x="394" y="131"/>
                </a:cxn>
                <a:cxn ang="0">
                  <a:pos x="410" y="147"/>
                </a:cxn>
                <a:cxn ang="0">
                  <a:pos x="426" y="158"/>
                </a:cxn>
                <a:cxn ang="0">
                  <a:pos x="443" y="169"/>
                </a:cxn>
                <a:cxn ang="0">
                  <a:pos x="459" y="180"/>
                </a:cxn>
                <a:cxn ang="0">
                  <a:pos x="476" y="186"/>
                </a:cxn>
                <a:cxn ang="0">
                  <a:pos x="492" y="191"/>
                </a:cxn>
                <a:cxn ang="0">
                  <a:pos x="509" y="202"/>
                </a:cxn>
                <a:cxn ang="0">
                  <a:pos x="525" y="208"/>
                </a:cxn>
                <a:cxn ang="0">
                  <a:pos x="541" y="208"/>
                </a:cxn>
                <a:cxn ang="0">
                  <a:pos x="558" y="213"/>
                </a:cxn>
                <a:cxn ang="0">
                  <a:pos x="574" y="219"/>
                </a:cxn>
                <a:cxn ang="0">
                  <a:pos x="591" y="219"/>
                </a:cxn>
                <a:cxn ang="0">
                  <a:pos x="607" y="224"/>
                </a:cxn>
                <a:cxn ang="0">
                  <a:pos x="623" y="224"/>
                </a:cxn>
                <a:cxn ang="0">
                  <a:pos x="640" y="229"/>
                </a:cxn>
                <a:cxn ang="0">
                  <a:pos x="656" y="229"/>
                </a:cxn>
                <a:cxn ang="0">
                  <a:pos x="673" y="229"/>
                </a:cxn>
              </a:cxnLst>
              <a:rect l="0" t="0" r="r" b="b"/>
              <a:pathLst>
                <a:path w="683" h="229">
                  <a:moveTo>
                    <a:pt x="0" y="164"/>
                  </a:moveTo>
                  <a:lnTo>
                    <a:pt x="5" y="164"/>
                  </a:lnTo>
                  <a:lnTo>
                    <a:pt x="11" y="164"/>
                  </a:lnTo>
                  <a:lnTo>
                    <a:pt x="16" y="158"/>
                  </a:lnTo>
                  <a:lnTo>
                    <a:pt x="22" y="158"/>
                  </a:lnTo>
                  <a:lnTo>
                    <a:pt x="27" y="158"/>
                  </a:lnTo>
                  <a:lnTo>
                    <a:pt x="33" y="153"/>
                  </a:lnTo>
                  <a:lnTo>
                    <a:pt x="38" y="153"/>
                  </a:lnTo>
                  <a:lnTo>
                    <a:pt x="44" y="153"/>
                  </a:lnTo>
                  <a:lnTo>
                    <a:pt x="49" y="147"/>
                  </a:lnTo>
                  <a:lnTo>
                    <a:pt x="55" y="147"/>
                  </a:lnTo>
                  <a:lnTo>
                    <a:pt x="60" y="147"/>
                  </a:lnTo>
                  <a:lnTo>
                    <a:pt x="66" y="142"/>
                  </a:lnTo>
                  <a:lnTo>
                    <a:pt x="71" y="142"/>
                  </a:lnTo>
                  <a:lnTo>
                    <a:pt x="77" y="142"/>
                  </a:lnTo>
                  <a:lnTo>
                    <a:pt x="82" y="137"/>
                  </a:lnTo>
                  <a:lnTo>
                    <a:pt x="87" y="137"/>
                  </a:lnTo>
                  <a:lnTo>
                    <a:pt x="93" y="131"/>
                  </a:lnTo>
                  <a:lnTo>
                    <a:pt x="98" y="131"/>
                  </a:lnTo>
                  <a:lnTo>
                    <a:pt x="104" y="126"/>
                  </a:lnTo>
                  <a:lnTo>
                    <a:pt x="109" y="126"/>
                  </a:lnTo>
                  <a:lnTo>
                    <a:pt x="115" y="120"/>
                  </a:lnTo>
                  <a:lnTo>
                    <a:pt x="120" y="120"/>
                  </a:lnTo>
                  <a:lnTo>
                    <a:pt x="126" y="115"/>
                  </a:lnTo>
                  <a:lnTo>
                    <a:pt x="131" y="109"/>
                  </a:lnTo>
                  <a:lnTo>
                    <a:pt x="137" y="109"/>
                  </a:lnTo>
                  <a:lnTo>
                    <a:pt x="142" y="104"/>
                  </a:lnTo>
                  <a:lnTo>
                    <a:pt x="148" y="98"/>
                  </a:lnTo>
                  <a:lnTo>
                    <a:pt x="153" y="93"/>
                  </a:lnTo>
                  <a:lnTo>
                    <a:pt x="159" y="87"/>
                  </a:lnTo>
                  <a:lnTo>
                    <a:pt x="164" y="82"/>
                  </a:lnTo>
                  <a:lnTo>
                    <a:pt x="169" y="76"/>
                  </a:lnTo>
                  <a:lnTo>
                    <a:pt x="175" y="71"/>
                  </a:lnTo>
                  <a:lnTo>
                    <a:pt x="180" y="65"/>
                  </a:lnTo>
                  <a:lnTo>
                    <a:pt x="186" y="60"/>
                  </a:lnTo>
                  <a:lnTo>
                    <a:pt x="191" y="54"/>
                  </a:lnTo>
                  <a:lnTo>
                    <a:pt x="197" y="49"/>
                  </a:lnTo>
                  <a:lnTo>
                    <a:pt x="202" y="44"/>
                  </a:lnTo>
                  <a:lnTo>
                    <a:pt x="208" y="38"/>
                  </a:lnTo>
                  <a:lnTo>
                    <a:pt x="213" y="33"/>
                  </a:lnTo>
                  <a:lnTo>
                    <a:pt x="224" y="22"/>
                  </a:lnTo>
                  <a:lnTo>
                    <a:pt x="224" y="16"/>
                  </a:lnTo>
                  <a:lnTo>
                    <a:pt x="230" y="16"/>
                  </a:lnTo>
                  <a:lnTo>
                    <a:pt x="241" y="5"/>
                  </a:lnTo>
                  <a:lnTo>
                    <a:pt x="235" y="5"/>
                  </a:lnTo>
                  <a:lnTo>
                    <a:pt x="241" y="5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3" y="0"/>
                  </a:lnTo>
                  <a:lnTo>
                    <a:pt x="279" y="5"/>
                  </a:lnTo>
                  <a:lnTo>
                    <a:pt x="284" y="11"/>
                  </a:lnTo>
                  <a:lnTo>
                    <a:pt x="290" y="11"/>
                  </a:lnTo>
                  <a:lnTo>
                    <a:pt x="301" y="22"/>
                  </a:lnTo>
                  <a:lnTo>
                    <a:pt x="301" y="27"/>
                  </a:lnTo>
                  <a:lnTo>
                    <a:pt x="306" y="27"/>
                  </a:lnTo>
                  <a:lnTo>
                    <a:pt x="312" y="33"/>
                  </a:lnTo>
                  <a:lnTo>
                    <a:pt x="312" y="38"/>
                  </a:lnTo>
                  <a:lnTo>
                    <a:pt x="317" y="44"/>
                  </a:lnTo>
                  <a:lnTo>
                    <a:pt x="323" y="49"/>
                  </a:lnTo>
                  <a:lnTo>
                    <a:pt x="334" y="60"/>
                  </a:lnTo>
                  <a:lnTo>
                    <a:pt x="334" y="65"/>
                  </a:lnTo>
                  <a:lnTo>
                    <a:pt x="339" y="71"/>
                  </a:lnTo>
                  <a:lnTo>
                    <a:pt x="350" y="82"/>
                  </a:lnTo>
                  <a:lnTo>
                    <a:pt x="350" y="87"/>
                  </a:lnTo>
                  <a:lnTo>
                    <a:pt x="355" y="93"/>
                  </a:lnTo>
                  <a:lnTo>
                    <a:pt x="361" y="98"/>
                  </a:lnTo>
                  <a:lnTo>
                    <a:pt x="366" y="104"/>
                  </a:lnTo>
                  <a:lnTo>
                    <a:pt x="372" y="109"/>
                  </a:lnTo>
                  <a:lnTo>
                    <a:pt x="377" y="115"/>
                  </a:lnTo>
                  <a:lnTo>
                    <a:pt x="383" y="120"/>
                  </a:lnTo>
                  <a:lnTo>
                    <a:pt x="388" y="126"/>
                  </a:lnTo>
                  <a:lnTo>
                    <a:pt x="394" y="131"/>
                  </a:lnTo>
                  <a:lnTo>
                    <a:pt x="399" y="137"/>
                  </a:lnTo>
                  <a:lnTo>
                    <a:pt x="405" y="142"/>
                  </a:lnTo>
                  <a:lnTo>
                    <a:pt x="410" y="147"/>
                  </a:lnTo>
                  <a:lnTo>
                    <a:pt x="416" y="147"/>
                  </a:lnTo>
                  <a:lnTo>
                    <a:pt x="421" y="153"/>
                  </a:lnTo>
                  <a:lnTo>
                    <a:pt x="426" y="158"/>
                  </a:lnTo>
                  <a:lnTo>
                    <a:pt x="432" y="164"/>
                  </a:lnTo>
                  <a:lnTo>
                    <a:pt x="437" y="164"/>
                  </a:lnTo>
                  <a:lnTo>
                    <a:pt x="443" y="169"/>
                  </a:lnTo>
                  <a:lnTo>
                    <a:pt x="448" y="175"/>
                  </a:lnTo>
                  <a:lnTo>
                    <a:pt x="454" y="175"/>
                  </a:lnTo>
                  <a:lnTo>
                    <a:pt x="459" y="180"/>
                  </a:lnTo>
                  <a:lnTo>
                    <a:pt x="465" y="180"/>
                  </a:lnTo>
                  <a:lnTo>
                    <a:pt x="470" y="186"/>
                  </a:lnTo>
                  <a:lnTo>
                    <a:pt x="476" y="186"/>
                  </a:lnTo>
                  <a:lnTo>
                    <a:pt x="481" y="191"/>
                  </a:lnTo>
                  <a:lnTo>
                    <a:pt x="487" y="191"/>
                  </a:lnTo>
                  <a:lnTo>
                    <a:pt x="492" y="191"/>
                  </a:lnTo>
                  <a:lnTo>
                    <a:pt x="498" y="197"/>
                  </a:lnTo>
                  <a:lnTo>
                    <a:pt x="503" y="197"/>
                  </a:lnTo>
                  <a:lnTo>
                    <a:pt x="509" y="202"/>
                  </a:lnTo>
                  <a:lnTo>
                    <a:pt x="514" y="202"/>
                  </a:lnTo>
                  <a:lnTo>
                    <a:pt x="519" y="202"/>
                  </a:lnTo>
                  <a:lnTo>
                    <a:pt x="525" y="208"/>
                  </a:lnTo>
                  <a:lnTo>
                    <a:pt x="530" y="208"/>
                  </a:lnTo>
                  <a:lnTo>
                    <a:pt x="536" y="208"/>
                  </a:lnTo>
                  <a:lnTo>
                    <a:pt x="541" y="208"/>
                  </a:lnTo>
                  <a:lnTo>
                    <a:pt x="547" y="213"/>
                  </a:lnTo>
                  <a:lnTo>
                    <a:pt x="552" y="213"/>
                  </a:lnTo>
                  <a:lnTo>
                    <a:pt x="558" y="213"/>
                  </a:lnTo>
                  <a:lnTo>
                    <a:pt x="563" y="213"/>
                  </a:lnTo>
                  <a:lnTo>
                    <a:pt x="569" y="219"/>
                  </a:lnTo>
                  <a:lnTo>
                    <a:pt x="574" y="219"/>
                  </a:lnTo>
                  <a:lnTo>
                    <a:pt x="580" y="219"/>
                  </a:lnTo>
                  <a:lnTo>
                    <a:pt x="585" y="219"/>
                  </a:lnTo>
                  <a:lnTo>
                    <a:pt x="591" y="219"/>
                  </a:lnTo>
                  <a:lnTo>
                    <a:pt x="596" y="224"/>
                  </a:lnTo>
                  <a:lnTo>
                    <a:pt x="601" y="224"/>
                  </a:lnTo>
                  <a:lnTo>
                    <a:pt x="607" y="224"/>
                  </a:lnTo>
                  <a:lnTo>
                    <a:pt x="612" y="224"/>
                  </a:lnTo>
                  <a:lnTo>
                    <a:pt x="618" y="224"/>
                  </a:lnTo>
                  <a:lnTo>
                    <a:pt x="623" y="224"/>
                  </a:lnTo>
                  <a:lnTo>
                    <a:pt x="629" y="224"/>
                  </a:lnTo>
                  <a:lnTo>
                    <a:pt x="634" y="224"/>
                  </a:lnTo>
                  <a:lnTo>
                    <a:pt x="640" y="229"/>
                  </a:lnTo>
                  <a:lnTo>
                    <a:pt x="645" y="229"/>
                  </a:lnTo>
                  <a:lnTo>
                    <a:pt x="651" y="229"/>
                  </a:lnTo>
                  <a:lnTo>
                    <a:pt x="656" y="229"/>
                  </a:lnTo>
                  <a:lnTo>
                    <a:pt x="662" y="229"/>
                  </a:lnTo>
                  <a:lnTo>
                    <a:pt x="667" y="229"/>
                  </a:lnTo>
                  <a:lnTo>
                    <a:pt x="673" y="229"/>
                  </a:lnTo>
                  <a:lnTo>
                    <a:pt x="678" y="229"/>
                  </a:lnTo>
                  <a:lnTo>
                    <a:pt x="683" y="229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Freeform 106"/>
            <p:cNvSpPr>
              <a:spLocks/>
            </p:cNvSpPr>
            <p:nvPr/>
          </p:nvSpPr>
          <p:spPr bwMode="auto">
            <a:xfrm>
              <a:off x="3916998" y="4963478"/>
              <a:ext cx="487363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8" y="0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44" y="0"/>
                </a:cxn>
                <a:cxn ang="0">
                  <a:pos x="50" y="0"/>
                </a:cxn>
                <a:cxn ang="0">
                  <a:pos x="55" y="0"/>
                </a:cxn>
                <a:cxn ang="0">
                  <a:pos x="61" y="0"/>
                </a:cxn>
                <a:cxn ang="0">
                  <a:pos x="66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82" y="0"/>
                </a:cxn>
                <a:cxn ang="0">
                  <a:pos x="88" y="0"/>
                </a:cxn>
                <a:cxn ang="0">
                  <a:pos x="93" y="0"/>
                </a:cxn>
                <a:cxn ang="0">
                  <a:pos x="99" y="0"/>
                </a:cxn>
                <a:cxn ang="0">
                  <a:pos x="104" y="0"/>
                </a:cxn>
                <a:cxn ang="0">
                  <a:pos x="110" y="0"/>
                </a:cxn>
                <a:cxn ang="0">
                  <a:pos x="115" y="0"/>
                </a:cxn>
                <a:cxn ang="0">
                  <a:pos x="121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7" y="0"/>
                </a:cxn>
                <a:cxn ang="0">
                  <a:pos x="143" y="0"/>
                </a:cxn>
                <a:cxn ang="0">
                  <a:pos x="148" y="0"/>
                </a:cxn>
                <a:cxn ang="0">
                  <a:pos x="154" y="0"/>
                </a:cxn>
                <a:cxn ang="0">
                  <a:pos x="159" y="0"/>
                </a:cxn>
                <a:cxn ang="0">
                  <a:pos x="165" y="0"/>
                </a:cxn>
                <a:cxn ang="0">
                  <a:pos x="170" y="0"/>
                </a:cxn>
                <a:cxn ang="0">
                  <a:pos x="175" y="0"/>
                </a:cxn>
                <a:cxn ang="0">
                  <a:pos x="181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7" y="0"/>
                </a:cxn>
                <a:cxn ang="0">
                  <a:pos x="203" y="0"/>
                </a:cxn>
                <a:cxn ang="0">
                  <a:pos x="208" y="0"/>
                </a:cxn>
                <a:cxn ang="0">
                  <a:pos x="214" y="0"/>
                </a:cxn>
                <a:cxn ang="0">
                  <a:pos x="219" y="0"/>
                </a:cxn>
                <a:cxn ang="0">
                  <a:pos x="225" y="0"/>
                </a:cxn>
                <a:cxn ang="0">
                  <a:pos x="230" y="0"/>
                </a:cxn>
                <a:cxn ang="0">
                  <a:pos x="236" y="0"/>
                </a:cxn>
                <a:cxn ang="0">
                  <a:pos x="241" y="0"/>
                </a:cxn>
                <a:cxn ang="0">
                  <a:pos x="247" y="0"/>
                </a:cxn>
                <a:cxn ang="0">
                  <a:pos x="252" y="0"/>
                </a:cxn>
                <a:cxn ang="0">
                  <a:pos x="257" y="0"/>
                </a:cxn>
                <a:cxn ang="0">
                  <a:pos x="263" y="0"/>
                </a:cxn>
                <a:cxn ang="0">
                  <a:pos x="268" y="0"/>
                </a:cxn>
                <a:cxn ang="0">
                  <a:pos x="274" y="0"/>
                </a:cxn>
                <a:cxn ang="0">
                  <a:pos x="279" y="0"/>
                </a:cxn>
                <a:cxn ang="0">
                  <a:pos x="285" y="0"/>
                </a:cxn>
                <a:cxn ang="0">
                  <a:pos x="290" y="0"/>
                </a:cxn>
                <a:cxn ang="0">
                  <a:pos x="296" y="0"/>
                </a:cxn>
                <a:cxn ang="0">
                  <a:pos x="301" y="0"/>
                </a:cxn>
                <a:cxn ang="0">
                  <a:pos x="307" y="0"/>
                </a:cxn>
              </a:cxnLst>
              <a:rect l="0" t="0" r="r" b="b"/>
              <a:pathLst>
                <a:path w="307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1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5" y="0"/>
                  </a:lnTo>
                  <a:lnTo>
                    <a:pt x="170" y="0"/>
                  </a:lnTo>
                  <a:lnTo>
                    <a:pt x="175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19" y="0"/>
                  </a:lnTo>
                  <a:lnTo>
                    <a:pt x="225" y="0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3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79" y="0"/>
                  </a:lnTo>
                  <a:lnTo>
                    <a:pt x="285" y="0"/>
                  </a:lnTo>
                  <a:lnTo>
                    <a:pt x="290" y="0"/>
                  </a:lnTo>
                  <a:lnTo>
                    <a:pt x="296" y="0"/>
                  </a:lnTo>
                  <a:lnTo>
                    <a:pt x="301" y="0"/>
                  </a:lnTo>
                  <a:lnTo>
                    <a:pt x="307" y="0"/>
                  </a:lnTo>
                </a:path>
              </a:pathLst>
            </a:custGeom>
            <a:noFill/>
            <a:ln w="28575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107"/>
            <p:cNvSpPr>
              <a:spLocks/>
            </p:cNvSpPr>
            <p:nvPr/>
          </p:nvSpPr>
          <p:spPr bwMode="auto">
            <a:xfrm>
              <a:off x="627698" y="4738053"/>
              <a:ext cx="1085850" cy="225425"/>
            </a:xfrm>
            <a:custGeom>
              <a:avLst/>
              <a:gdLst/>
              <a:ahLst/>
              <a:cxnLst>
                <a:cxn ang="0">
                  <a:pos x="11" y="142"/>
                </a:cxn>
                <a:cxn ang="0">
                  <a:pos x="27" y="142"/>
                </a:cxn>
                <a:cxn ang="0">
                  <a:pos x="44" y="142"/>
                </a:cxn>
                <a:cxn ang="0">
                  <a:pos x="60" y="142"/>
                </a:cxn>
                <a:cxn ang="0">
                  <a:pos x="77" y="142"/>
                </a:cxn>
                <a:cxn ang="0">
                  <a:pos x="93" y="142"/>
                </a:cxn>
                <a:cxn ang="0">
                  <a:pos x="110" y="142"/>
                </a:cxn>
                <a:cxn ang="0">
                  <a:pos x="126" y="142"/>
                </a:cxn>
                <a:cxn ang="0">
                  <a:pos x="142" y="142"/>
                </a:cxn>
                <a:cxn ang="0">
                  <a:pos x="159" y="142"/>
                </a:cxn>
                <a:cxn ang="0">
                  <a:pos x="175" y="142"/>
                </a:cxn>
                <a:cxn ang="0">
                  <a:pos x="192" y="142"/>
                </a:cxn>
                <a:cxn ang="0">
                  <a:pos x="208" y="142"/>
                </a:cxn>
                <a:cxn ang="0">
                  <a:pos x="224" y="142"/>
                </a:cxn>
                <a:cxn ang="0">
                  <a:pos x="241" y="142"/>
                </a:cxn>
                <a:cxn ang="0">
                  <a:pos x="257" y="137"/>
                </a:cxn>
                <a:cxn ang="0">
                  <a:pos x="274" y="137"/>
                </a:cxn>
                <a:cxn ang="0">
                  <a:pos x="290" y="137"/>
                </a:cxn>
                <a:cxn ang="0">
                  <a:pos x="306" y="137"/>
                </a:cxn>
                <a:cxn ang="0">
                  <a:pos x="323" y="132"/>
                </a:cxn>
                <a:cxn ang="0">
                  <a:pos x="339" y="132"/>
                </a:cxn>
                <a:cxn ang="0">
                  <a:pos x="356" y="132"/>
                </a:cxn>
                <a:cxn ang="0">
                  <a:pos x="372" y="126"/>
                </a:cxn>
                <a:cxn ang="0">
                  <a:pos x="388" y="126"/>
                </a:cxn>
                <a:cxn ang="0">
                  <a:pos x="405" y="121"/>
                </a:cxn>
                <a:cxn ang="0">
                  <a:pos x="421" y="115"/>
                </a:cxn>
                <a:cxn ang="0">
                  <a:pos x="438" y="115"/>
                </a:cxn>
                <a:cxn ang="0">
                  <a:pos x="454" y="110"/>
                </a:cxn>
                <a:cxn ang="0">
                  <a:pos x="470" y="104"/>
                </a:cxn>
                <a:cxn ang="0">
                  <a:pos x="487" y="99"/>
                </a:cxn>
                <a:cxn ang="0">
                  <a:pos x="503" y="99"/>
                </a:cxn>
                <a:cxn ang="0">
                  <a:pos x="520" y="99"/>
                </a:cxn>
                <a:cxn ang="0">
                  <a:pos x="536" y="99"/>
                </a:cxn>
                <a:cxn ang="0">
                  <a:pos x="552" y="99"/>
                </a:cxn>
                <a:cxn ang="0">
                  <a:pos x="569" y="99"/>
                </a:cxn>
                <a:cxn ang="0">
                  <a:pos x="585" y="99"/>
                </a:cxn>
                <a:cxn ang="0">
                  <a:pos x="602" y="99"/>
                </a:cxn>
                <a:cxn ang="0">
                  <a:pos x="618" y="88"/>
                </a:cxn>
                <a:cxn ang="0">
                  <a:pos x="634" y="77"/>
                </a:cxn>
                <a:cxn ang="0">
                  <a:pos x="656" y="55"/>
                </a:cxn>
                <a:cxn ang="0">
                  <a:pos x="667" y="39"/>
                </a:cxn>
                <a:cxn ang="0">
                  <a:pos x="678" y="17"/>
                </a:cxn>
              </a:cxnLst>
              <a:rect l="0" t="0" r="r" b="b"/>
              <a:pathLst>
                <a:path w="684" h="142">
                  <a:moveTo>
                    <a:pt x="0" y="142"/>
                  </a:moveTo>
                  <a:lnTo>
                    <a:pt x="6" y="142"/>
                  </a:lnTo>
                  <a:lnTo>
                    <a:pt x="11" y="142"/>
                  </a:lnTo>
                  <a:lnTo>
                    <a:pt x="17" y="142"/>
                  </a:lnTo>
                  <a:lnTo>
                    <a:pt x="22" y="142"/>
                  </a:lnTo>
                  <a:lnTo>
                    <a:pt x="27" y="142"/>
                  </a:lnTo>
                  <a:lnTo>
                    <a:pt x="33" y="142"/>
                  </a:lnTo>
                  <a:lnTo>
                    <a:pt x="38" y="142"/>
                  </a:lnTo>
                  <a:lnTo>
                    <a:pt x="44" y="142"/>
                  </a:lnTo>
                  <a:lnTo>
                    <a:pt x="49" y="142"/>
                  </a:lnTo>
                  <a:lnTo>
                    <a:pt x="55" y="142"/>
                  </a:lnTo>
                  <a:lnTo>
                    <a:pt x="60" y="142"/>
                  </a:lnTo>
                  <a:lnTo>
                    <a:pt x="66" y="142"/>
                  </a:lnTo>
                  <a:lnTo>
                    <a:pt x="71" y="142"/>
                  </a:lnTo>
                  <a:lnTo>
                    <a:pt x="77" y="142"/>
                  </a:lnTo>
                  <a:lnTo>
                    <a:pt x="82" y="142"/>
                  </a:lnTo>
                  <a:lnTo>
                    <a:pt x="88" y="142"/>
                  </a:lnTo>
                  <a:lnTo>
                    <a:pt x="93" y="142"/>
                  </a:lnTo>
                  <a:lnTo>
                    <a:pt x="99" y="142"/>
                  </a:lnTo>
                  <a:lnTo>
                    <a:pt x="104" y="142"/>
                  </a:lnTo>
                  <a:lnTo>
                    <a:pt x="110" y="142"/>
                  </a:lnTo>
                  <a:lnTo>
                    <a:pt x="115" y="142"/>
                  </a:lnTo>
                  <a:lnTo>
                    <a:pt x="120" y="142"/>
                  </a:lnTo>
                  <a:lnTo>
                    <a:pt x="126" y="142"/>
                  </a:lnTo>
                  <a:lnTo>
                    <a:pt x="131" y="142"/>
                  </a:lnTo>
                  <a:lnTo>
                    <a:pt x="137" y="142"/>
                  </a:lnTo>
                  <a:lnTo>
                    <a:pt x="142" y="142"/>
                  </a:lnTo>
                  <a:lnTo>
                    <a:pt x="148" y="142"/>
                  </a:lnTo>
                  <a:lnTo>
                    <a:pt x="153" y="142"/>
                  </a:lnTo>
                  <a:lnTo>
                    <a:pt x="159" y="142"/>
                  </a:lnTo>
                  <a:lnTo>
                    <a:pt x="164" y="142"/>
                  </a:lnTo>
                  <a:lnTo>
                    <a:pt x="170" y="142"/>
                  </a:lnTo>
                  <a:lnTo>
                    <a:pt x="175" y="142"/>
                  </a:lnTo>
                  <a:lnTo>
                    <a:pt x="181" y="142"/>
                  </a:lnTo>
                  <a:lnTo>
                    <a:pt x="186" y="142"/>
                  </a:lnTo>
                  <a:lnTo>
                    <a:pt x="192" y="142"/>
                  </a:lnTo>
                  <a:lnTo>
                    <a:pt x="197" y="142"/>
                  </a:lnTo>
                  <a:lnTo>
                    <a:pt x="202" y="142"/>
                  </a:lnTo>
                  <a:lnTo>
                    <a:pt x="208" y="142"/>
                  </a:lnTo>
                  <a:lnTo>
                    <a:pt x="213" y="142"/>
                  </a:lnTo>
                  <a:lnTo>
                    <a:pt x="219" y="142"/>
                  </a:lnTo>
                  <a:lnTo>
                    <a:pt x="224" y="142"/>
                  </a:lnTo>
                  <a:lnTo>
                    <a:pt x="230" y="142"/>
                  </a:lnTo>
                  <a:lnTo>
                    <a:pt x="235" y="142"/>
                  </a:lnTo>
                  <a:lnTo>
                    <a:pt x="241" y="142"/>
                  </a:lnTo>
                  <a:lnTo>
                    <a:pt x="246" y="142"/>
                  </a:lnTo>
                  <a:lnTo>
                    <a:pt x="252" y="142"/>
                  </a:lnTo>
                  <a:lnTo>
                    <a:pt x="257" y="137"/>
                  </a:lnTo>
                  <a:lnTo>
                    <a:pt x="263" y="137"/>
                  </a:lnTo>
                  <a:lnTo>
                    <a:pt x="268" y="137"/>
                  </a:lnTo>
                  <a:lnTo>
                    <a:pt x="274" y="137"/>
                  </a:lnTo>
                  <a:lnTo>
                    <a:pt x="279" y="137"/>
                  </a:lnTo>
                  <a:lnTo>
                    <a:pt x="284" y="137"/>
                  </a:lnTo>
                  <a:lnTo>
                    <a:pt x="290" y="137"/>
                  </a:lnTo>
                  <a:lnTo>
                    <a:pt x="295" y="137"/>
                  </a:lnTo>
                  <a:lnTo>
                    <a:pt x="301" y="137"/>
                  </a:lnTo>
                  <a:lnTo>
                    <a:pt x="306" y="137"/>
                  </a:lnTo>
                  <a:lnTo>
                    <a:pt x="312" y="137"/>
                  </a:lnTo>
                  <a:lnTo>
                    <a:pt x="317" y="137"/>
                  </a:lnTo>
                  <a:lnTo>
                    <a:pt x="323" y="132"/>
                  </a:lnTo>
                  <a:lnTo>
                    <a:pt x="328" y="132"/>
                  </a:lnTo>
                  <a:lnTo>
                    <a:pt x="334" y="132"/>
                  </a:lnTo>
                  <a:lnTo>
                    <a:pt x="339" y="132"/>
                  </a:lnTo>
                  <a:lnTo>
                    <a:pt x="345" y="132"/>
                  </a:lnTo>
                  <a:lnTo>
                    <a:pt x="350" y="132"/>
                  </a:lnTo>
                  <a:lnTo>
                    <a:pt x="356" y="132"/>
                  </a:lnTo>
                  <a:lnTo>
                    <a:pt x="361" y="126"/>
                  </a:lnTo>
                  <a:lnTo>
                    <a:pt x="366" y="126"/>
                  </a:lnTo>
                  <a:lnTo>
                    <a:pt x="372" y="126"/>
                  </a:lnTo>
                  <a:lnTo>
                    <a:pt x="377" y="126"/>
                  </a:lnTo>
                  <a:lnTo>
                    <a:pt x="383" y="126"/>
                  </a:lnTo>
                  <a:lnTo>
                    <a:pt x="388" y="126"/>
                  </a:lnTo>
                  <a:lnTo>
                    <a:pt x="394" y="121"/>
                  </a:lnTo>
                  <a:lnTo>
                    <a:pt x="399" y="121"/>
                  </a:lnTo>
                  <a:lnTo>
                    <a:pt x="405" y="121"/>
                  </a:lnTo>
                  <a:lnTo>
                    <a:pt x="410" y="121"/>
                  </a:lnTo>
                  <a:lnTo>
                    <a:pt x="416" y="115"/>
                  </a:lnTo>
                  <a:lnTo>
                    <a:pt x="421" y="115"/>
                  </a:lnTo>
                  <a:lnTo>
                    <a:pt x="427" y="115"/>
                  </a:lnTo>
                  <a:lnTo>
                    <a:pt x="432" y="115"/>
                  </a:lnTo>
                  <a:lnTo>
                    <a:pt x="438" y="115"/>
                  </a:lnTo>
                  <a:lnTo>
                    <a:pt x="443" y="110"/>
                  </a:lnTo>
                  <a:lnTo>
                    <a:pt x="449" y="110"/>
                  </a:lnTo>
                  <a:lnTo>
                    <a:pt x="454" y="110"/>
                  </a:lnTo>
                  <a:lnTo>
                    <a:pt x="459" y="110"/>
                  </a:lnTo>
                  <a:lnTo>
                    <a:pt x="465" y="104"/>
                  </a:lnTo>
                  <a:lnTo>
                    <a:pt x="470" y="104"/>
                  </a:lnTo>
                  <a:lnTo>
                    <a:pt x="476" y="104"/>
                  </a:lnTo>
                  <a:lnTo>
                    <a:pt x="481" y="104"/>
                  </a:lnTo>
                  <a:lnTo>
                    <a:pt x="487" y="99"/>
                  </a:lnTo>
                  <a:lnTo>
                    <a:pt x="492" y="99"/>
                  </a:lnTo>
                  <a:lnTo>
                    <a:pt x="498" y="99"/>
                  </a:lnTo>
                  <a:lnTo>
                    <a:pt x="503" y="99"/>
                  </a:lnTo>
                  <a:lnTo>
                    <a:pt x="509" y="99"/>
                  </a:lnTo>
                  <a:lnTo>
                    <a:pt x="514" y="99"/>
                  </a:lnTo>
                  <a:lnTo>
                    <a:pt x="520" y="99"/>
                  </a:lnTo>
                  <a:lnTo>
                    <a:pt x="525" y="99"/>
                  </a:lnTo>
                  <a:lnTo>
                    <a:pt x="531" y="99"/>
                  </a:lnTo>
                  <a:lnTo>
                    <a:pt x="536" y="99"/>
                  </a:lnTo>
                  <a:lnTo>
                    <a:pt x="541" y="99"/>
                  </a:lnTo>
                  <a:lnTo>
                    <a:pt x="547" y="99"/>
                  </a:lnTo>
                  <a:lnTo>
                    <a:pt x="552" y="99"/>
                  </a:lnTo>
                  <a:lnTo>
                    <a:pt x="558" y="99"/>
                  </a:lnTo>
                  <a:lnTo>
                    <a:pt x="563" y="99"/>
                  </a:lnTo>
                  <a:lnTo>
                    <a:pt x="569" y="99"/>
                  </a:lnTo>
                  <a:lnTo>
                    <a:pt x="574" y="99"/>
                  </a:lnTo>
                  <a:lnTo>
                    <a:pt x="580" y="99"/>
                  </a:lnTo>
                  <a:lnTo>
                    <a:pt x="585" y="99"/>
                  </a:lnTo>
                  <a:lnTo>
                    <a:pt x="591" y="99"/>
                  </a:lnTo>
                  <a:lnTo>
                    <a:pt x="596" y="99"/>
                  </a:lnTo>
                  <a:lnTo>
                    <a:pt x="602" y="99"/>
                  </a:lnTo>
                  <a:lnTo>
                    <a:pt x="607" y="93"/>
                  </a:lnTo>
                  <a:lnTo>
                    <a:pt x="613" y="93"/>
                  </a:lnTo>
                  <a:lnTo>
                    <a:pt x="618" y="88"/>
                  </a:lnTo>
                  <a:lnTo>
                    <a:pt x="623" y="88"/>
                  </a:lnTo>
                  <a:lnTo>
                    <a:pt x="629" y="82"/>
                  </a:lnTo>
                  <a:lnTo>
                    <a:pt x="634" y="77"/>
                  </a:lnTo>
                  <a:lnTo>
                    <a:pt x="640" y="71"/>
                  </a:lnTo>
                  <a:lnTo>
                    <a:pt x="645" y="66"/>
                  </a:lnTo>
                  <a:lnTo>
                    <a:pt x="656" y="55"/>
                  </a:lnTo>
                  <a:lnTo>
                    <a:pt x="656" y="50"/>
                  </a:lnTo>
                  <a:lnTo>
                    <a:pt x="662" y="44"/>
                  </a:lnTo>
                  <a:lnTo>
                    <a:pt x="667" y="39"/>
                  </a:lnTo>
                  <a:lnTo>
                    <a:pt x="667" y="33"/>
                  </a:lnTo>
                  <a:lnTo>
                    <a:pt x="678" y="22"/>
                  </a:lnTo>
                  <a:lnTo>
                    <a:pt x="678" y="17"/>
                  </a:lnTo>
                  <a:lnTo>
                    <a:pt x="684" y="11"/>
                  </a:lnTo>
                  <a:lnTo>
                    <a:pt x="684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108"/>
            <p:cNvSpPr>
              <a:spLocks/>
            </p:cNvSpPr>
            <p:nvPr/>
          </p:nvSpPr>
          <p:spPr bwMode="auto">
            <a:xfrm>
              <a:off x="1713548" y="3071178"/>
              <a:ext cx="555625" cy="1666875"/>
            </a:xfrm>
            <a:custGeom>
              <a:avLst/>
              <a:gdLst/>
              <a:ahLst/>
              <a:cxnLst>
                <a:cxn ang="0">
                  <a:pos x="11" y="1039"/>
                </a:cxn>
                <a:cxn ang="0">
                  <a:pos x="16" y="1017"/>
                </a:cxn>
                <a:cxn ang="0">
                  <a:pos x="27" y="1001"/>
                </a:cxn>
                <a:cxn ang="0">
                  <a:pos x="32" y="979"/>
                </a:cxn>
                <a:cxn ang="0">
                  <a:pos x="43" y="957"/>
                </a:cxn>
                <a:cxn ang="0">
                  <a:pos x="49" y="935"/>
                </a:cxn>
                <a:cxn ang="0">
                  <a:pos x="60" y="919"/>
                </a:cxn>
                <a:cxn ang="0">
                  <a:pos x="65" y="892"/>
                </a:cxn>
                <a:cxn ang="0">
                  <a:pos x="76" y="870"/>
                </a:cxn>
                <a:cxn ang="0">
                  <a:pos x="82" y="848"/>
                </a:cxn>
                <a:cxn ang="0">
                  <a:pos x="93" y="826"/>
                </a:cxn>
                <a:cxn ang="0">
                  <a:pos x="98" y="799"/>
                </a:cxn>
                <a:cxn ang="0">
                  <a:pos x="109" y="777"/>
                </a:cxn>
                <a:cxn ang="0">
                  <a:pos x="114" y="749"/>
                </a:cxn>
                <a:cxn ang="0">
                  <a:pos x="125" y="728"/>
                </a:cxn>
                <a:cxn ang="0">
                  <a:pos x="131" y="700"/>
                </a:cxn>
                <a:cxn ang="0">
                  <a:pos x="142" y="678"/>
                </a:cxn>
                <a:cxn ang="0">
                  <a:pos x="147" y="651"/>
                </a:cxn>
                <a:cxn ang="0">
                  <a:pos x="158" y="624"/>
                </a:cxn>
                <a:cxn ang="0">
                  <a:pos x="164" y="602"/>
                </a:cxn>
                <a:cxn ang="0">
                  <a:pos x="175" y="569"/>
                </a:cxn>
                <a:cxn ang="0">
                  <a:pos x="180" y="547"/>
                </a:cxn>
                <a:cxn ang="0">
                  <a:pos x="191" y="514"/>
                </a:cxn>
                <a:cxn ang="0">
                  <a:pos x="196" y="492"/>
                </a:cxn>
                <a:cxn ang="0">
                  <a:pos x="207" y="465"/>
                </a:cxn>
                <a:cxn ang="0">
                  <a:pos x="213" y="438"/>
                </a:cxn>
                <a:cxn ang="0">
                  <a:pos x="224" y="410"/>
                </a:cxn>
                <a:cxn ang="0">
                  <a:pos x="229" y="389"/>
                </a:cxn>
                <a:cxn ang="0">
                  <a:pos x="240" y="356"/>
                </a:cxn>
                <a:cxn ang="0">
                  <a:pos x="246" y="334"/>
                </a:cxn>
                <a:cxn ang="0">
                  <a:pos x="257" y="301"/>
                </a:cxn>
                <a:cxn ang="0">
                  <a:pos x="262" y="268"/>
                </a:cxn>
                <a:cxn ang="0">
                  <a:pos x="273" y="246"/>
                </a:cxn>
                <a:cxn ang="0">
                  <a:pos x="278" y="214"/>
                </a:cxn>
                <a:cxn ang="0">
                  <a:pos x="289" y="192"/>
                </a:cxn>
                <a:cxn ang="0">
                  <a:pos x="295" y="164"/>
                </a:cxn>
                <a:cxn ang="0">
                  <a:pos x="306" y="142"/>
                </a:cxn>
                <a:cxn ang="0">
                  <a:pos x="311" y="110"/>
                </a:cxn>
                <a:cxn ang="0">
                  <a:pos x="322" y="88"/>
                </a:cxn>
                <a:cxn ang="0">
                  <a:pos x="328" y="60"/>
                </a:cxn>
                <a:cxn ang="0">
                  <a:pos x="339" y="39"/>
                </a:cxn>
                <a:cxn ang="0">
                  <a:pos x="344" y="11"/>
                </a:cxn>
              </a:cxnLst>
              <a:rect l="0" t="0" r="r" b="b"/>
              <a:pathLst>
                <a:path w="350" h="1050">
                  <a:moveTo>
                    <a:pt x="0" y="1050"/>
                  </a:moveTo>
                  <a:lnTo>
                    <a:pt x="5" y="1045"/>
                  </a:lnTo>
                  <a:lnTo>
                    <a:pt x="11" y="1039"/>
                  </a:lnTo>
                  <a:lnTo>
                    <a:pt x="11" y="1034"/>
                  </a:lnTo>
                  <a:lnTo>
                    <a:pt x="16" y="1028"/>
                  </a:lnTo>
                  <a:lnTo>
                    <a:pt x="16" y="1017"/>
                  </a:lnTo>
                  <a:lnTo>
                    <a:pt x="22" y="1012"/>
                  </a:lnTo>
                  <a:lnTo>
                    <a:pt x="22" y="1007"/>
                  </a:lnTo>
                  <a:lnTo>
                    <a:pt x="27" y="1001"/>
                  </a:lnTo>
                  <a:lnTo>
                    <a:pt x="27" y="990"/>
                  </a:lnTo>
                  <a:lnTo>
                    <a:pt x="32" y="985"/>
                  </a:lnTo>
                  <a:lnTo>
                    <a:pt x="32" y="979"/>
                  </a:lnTo>
                  <a:lnTo>
                    <a:pt x="38" y="974"/>
                  </a:lnTo>
                  <a:lnTo>
                    <a:pt x="38" y="968"/>
                  </a:lnTo>
                  <a:lnTo>
                    <a:pt x="43" y="957"/>
                  </a:lnTo>
                  <a:lnTo>
                    <a:pt x="43" y="946"/>
                  </a:lnTo>
                  <a:lnTo>
                    <a:pt x="49" y="941"/>
                  </a:lnTo>
                  <a:lnTo>
                    <a:pt x="49" y="935"/>
                  </a:lnTo>
                  <a:lnTo>
                    <a:pt x="54" y="930"/>
                  </a:lnTo>
                  <a:lnTo>
                    <a:pt x="54" y="925"/>
                  </a:lnTo>
                  <a:lnTo>
                    <a:pt x="60" y="919"/>
                  </a:lnTo>
                  <a:lnTo>
                    <a:pt x="60" y="903"/>
                  </a:lnTo>
                  <a:lnTo>
                    <a:pt x="65" y="897"/>
                  </a:lnTo>
                  <a:lnTo>
                    <a:pt x="65" y="892"/>
                  </a:lnTo>
                  <a:lnTo>
                    <a:pt x="71" y="886"/>
                  </a:lnTo>
                  <a:lnTo>
                    <a:pt x="71" y="881"/>
                  </a:lnTo>
                  <a:lnTo>
                    <a:pt x="76" y="870"/>
                  </a:lnTo>
                  <a:lnTo>
                    <a:pt x="76" y="859"/>
                  </a:lnTo>
                  <a:lnTo>
                    <a:pt x="82" y="853"/>
                  </a:lnTo>
                  <a:lnTo>
                    <a:pt x="82" y="848"/>
                  </a:lnTo>
                  <a:lnTo>
                    <a:pt x="87" y="837"/>
                  </a:lnTo>
                  <a:lnTo>
                    <a:pt x="87" y="832"/>
                  </a:lnTo>
                  <a:lnTo>
                    <a:pt x="93" y="826"/>
                  </a:lnTo>
                  <a:lnTo>
                    <a:pt x="93" y="810"/>
                  </a:lnTo>
                  <a:lnTo>
                    <a:pt x="98" y="804"/>
                  </a:lnTo>
                  <a:lnTo>
                    <a:pt x="98" y="799"/>
                  </a:lnTo>
                  <a:lnTo>
                    <a:pt x="104" y="793"/>
                  </a:lnTo>
                  <a:lnTo>
                    <a:pt x="104" y="782"/>
                  </a:lnTo>
                  <a:lnTo>
                    <a:pt x="109" y="777"/>
                  </a:lnTo>
                  <a:lnTo>
                    <a:pt x="109" y="766"/>
                  </a:lnTo>
                  <a:lnTo>
                    <a:pt x="114" y="755"/>
                  </a:lnTo>
                  <a:lnTo>
                    <a:pt x="114" y="749"/>
                  </a:lnTo>
                  <a:lnTo>
                    <a:pt x="120" y="744"/>
                  </a:lnTo>
                  <a:lnTo>
                    <a:pt x="120" y="739"/>
                  </a:lnTo>
                  <a:lnTo>
                    <a:pt x="125" y="728"/>
                  </a:lnTo>
                  <a:lnTo>
                    <a:pt x="125" y="717"/>
                  </a:lnTo>
                  <a:lnTo>
                    <a:pt x="131" y="706"/>
                  </a:lnTo>
                  <a:lnTo>
                    <a:pt x="131" y="700"/>
                  </a:lnTo>
                  <a:lnTo>
                    <a:pt x="136" y="695"/>
                  </a:lnTo>
                  <a:lnTo>
                    <a:pt x="136" y="689"/>
                  </a:lnTo>
                  <a:lnTo>
                    <a:pt x="142" y="678"/>
                  </a:lnTo>
                  <a:lnTo>
                    <a:pt x="142" y="667"/>
                  </a:lnTo>
                  <a:lnTo>
                    <a:pt x="147" y="657"/>
                  </a:lnTo>
                  <a:lnTo>
                    <a:pt x="147" y="651"/>
                  </a:lnTo>
                  <a:lnTo>
                    <a:pt x="153" y="646"/>
                  </a:lnTo>
                  <a:lnTo>
                    <a:pt x="153" y="629"/>
                  </a:lnTo>
                  <a:lnTo>
                    <a:pt x="158" y="624"/>
                  </a:lnTo>
                  <a:lnTo>
                    <a:pt x="158" y="613"/>
                  </a:lnTo>
                  <a:lnTo>
                    <a:pt x="164" y="607"/>
                  </a:lnTo>
                  <a:lnTo>
                    <a:pt x="164" y="602"/>
                  </a:lnTo>
                  <a:lnTo>
                    <a:pt x="169" y="591"/>
                  </a:lnTo>
                  <a:lnTo>
                    <a:pt x="169" y="574"/>
                  </a:lnTo>
                  <a:lnTo>
                    <a:pt x="175" y="569"/>
                  </a:lnTo>
                  <a:lnTo>
                    <a:pt x="175" y="564"/>
                  </a:lnTo>
                  <a:lnTo>
                    <a:pt x="180" y="553"/>
                  </a:lnTo>
                  <a:lnTo>
                    <a:pt x="180" y="547"/>
                  </a:lnTo>
                  <a:lnTo>
                    <a:pt x="186" y="542"/>
                  </a:lnTo>
                  <a:lnTo>
                    <a:pt x="186" y="525"/>
                  </a:lnTo>
                  <a:lnTo>
                    <a:pt x="191" y="514"/>
                  </a:lnTo>
                  <a:lnTo>
                    <a:pt x="191" y="509"/>
                  </a:lnTo>
                  <a:lnTo>
                    <a:pt x="196" y="503"/>
                  </a:lnTo>
                  <a:lnTo>
                    <a:pt x="196" y="492"/>
                  </a:lnTo>
                  <a:lnTo>
                    <a:pt x="202" y="487"/>
                  </a:lnTo>
                  <a:lnTo>
                    <a:pt x="202" y="471"/>
                  </a:lnTo>
                  <a:lnTo>
                    <a:pt x="207" y="465"/>
                  </a:lnTo>
                  <a:lnTo>
                    <a:pt x="207" y="454"/>
                  </a:lnTo>
                  <a:lnTo>
                    <a:pt x="213" y="449"/>
                  </a:lnTo>
                  <a:lnTo>
                    <a:pt x="213" y="438"/>
                  </a:lnTo>
                  <a:lnTo>
                    <a:pt x="218" y="432"/>
                  </a:lnTo>
                  <a:lnTo>
                    <a:pt x="218" y="416"/>
                  </a:lnTo>
                  <a:lnTo>
                    <a:pt x="224" y="410"/>
                  </a:lnTo>
                  <a:lnTo>
                    <a:pt x="224" y="399"/>
                  </a:lnTo>
                  <a:lnTo>
                    <a:pt x="229" y="394"/>
                  </a:lnTo>
                  <a:lnTo>
                    <a:pt x="229" y="389"/>
                  </a:lnTo>
                  <a:lnTo>
                    <a:pt x="235" y="378"/>
                  </a:lnTo>
                  <a:lnTo>
                    <a:pt x="235" y="361"/>
                  </a:lnTo>
                  <a:lnTo>
                    <a:pt x="240" y="356"/>
                  </a:lnTo>
                  <a:lnTo>
                    <a:pt x="240" y="345"/>
                  </a:lnTo>
                  <a:lnTo>
                    <a:pt x="246" y="339"/>
                  </a:lnTo>
                  <a:lnTo>
                    <a:pt x="246" y="334"/>
                  </a:lnTo>
                  <a:lnTo>
                    <a:pt x="251" y="323"/>
                  </a:lnTo>
                  <a:lnTo>
                    <a:pt x="251" y="307"/>
                  </a:lnTo>
                  <a:lnTo>
                    <a:pt x="257" y="301"/>
                  </a:lnTo>
                  <a:lnTo>
                    <a:pt x="257" y="290"/>
                  </a:lnTo>
                  <a:lnTo>
                    <a:pt x="262" y="285"/>
                  </a:lnTo>
                  <a:lnTo>
                    <a:pt x="262" y="268"/>
                  </a:lnTo>
                  <a:lnTo>
                    <a:pt x="268" y="263"/>
                  </a:lnTo>
                  <a:lnTo>
                    <a:pt x="268" y="252"/>
                  </a:lnTo>
                  <a:lnTo>
                    <a:pt x="273" y="246"/>
                  </a:lnTo>
                  <a:lnTo>
                    <a:pt x="273" y="241"/>
                  </a:lnTo>
                  <a:lnTo>
                    <a:pt x="278" y="230"/>
                  </a:lnTo>
                  <a:lnTo>
                    <a:pt x="278" y="214"/>
                  </a:lnTo>
                  <a:lnTo>
                    <a:pt x="284" y="208"/>
                  </a:lnTo>
                  <a:lnTo>
                    <a:pt x="284" y="203"/>
                  </a:lnTo>
                  <a:lnTo>
                    <a:pt x="289" y="192"/>
                  </a:lnTo>
                  <a:lnTo>
                    <a:pt x="289" y="186"/>
                  </a:lnTo>
                  <a:lnTo>
                    <a:pt x="295" y="175"/>
                  </a:lnTo>
                  <a:lnTo>
                    <a:pt x="295" y="164"/>
                  </a:lnTo>
                  <a:lnTo>
                    <a:pt x="300" y="153"/>
                  </a:lnTo>
                  <a:lnTo>
                    <a:pt x="300" y="148"/>
                  </a:lnTo>
                  <a:lnTo>
                    <a:pt x="306" y="142"/>
                  </a:lnTo>
                  <a:lnTo>
                    <a:pt x="306" y="131"/>
                  </a:lnTo>
                  <a:lnTo>
                    <a:pt x="311" y="126"/>
                  </a:lnTo>
                  <a:lnTo>
                    <a:pt x="311" y="110"/>
                  </a:lnTo>
                  <a:lnTo>
                    <a:pt x="317" y="104"/>
                  </a:lnTo>
                  <a:lnTo>
                    <a:pt x="317" y="93"/>
                  </a:lnTo>
                  <a:lnTo>
                    <a:pt x="322" y="88"/>
                  </a:lnTo>
                  <a:lnTo>
                    <a:pt x="322" y="82"/>
                  </a:lnTo>
                  <a:lnTo>
                    <a:pt x="328" y="77"/>
                  </a:lnTo>
                  <a:lnTo>
                    <a:pt x="328" y="60"/>
                  </a:lnTo>
                  <a:lnTo>
                    <a:pt x="333" y="55"/>
                  </a:lnTo>
                  <a:lnTo>
                    <a:pt x="333" y="44"/>
                  </a:lnTo>
                  <a:lnTo>
                    <a:pt x="339" y="39"/>
                  </a:lnTo>
                  <a:lnTo>
                    <a:pt x="339" y="33"/>
                  </a:lnTo>
                  <a:lnTo>
                    <a:pt x="344" y="28"/>
                  </a:lnTo>
                  <a:lnTo>
                    <a:pt x="344" y="11"/>
                  </a:lnTo>
                  <a:lnTo>
                    <a:pt x="350" y="6"/>
                  </a:lnTo>
                  <a:lnTo>
                    <a:pt x="350" y="0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109"/>
            <p:cNvSpPr>
              <a:spLocks/>
            </p:cNvSpPr>
            <p:nvPr/>
          </p:nvSpPr>
          <p:spPr bwMode="auto">
            <a:xfrm>
              <a:off x="2269173" y="2134553"/>
              <a:ext cx="685800" cy="1223963"/>
            </a:xfrm>
            <a:custGeom>
              <a:avLst/>
              <a:gdLst/>
              <a:ahLst/>
              <a:cxnLst>
                <a:cxn ang="0">
                  <a:pos x="5" y="574"/>
                </a:cxn>
                <a:cxn ang="0">
                  <a:pos x="16" y="546"/>
                </a:cxn>
                <a:cxn ang="0">
                  <a:pos x="21" y="530"/>
                </a:cxn>
                <a:cxn ang="0">
                  <a:pos x="32" y="503"/>
                </a:cxn>
                <a:cxn ang="0">
                  <a:pos x="38" y="481"/>
                </a:cxn>
                <a:cxn ang="0">
                  <a:pos x="49" y="464"/>
                </a:cxn>
                <a:cxn ang="0">
                  <a:pos x="54" y="443"/>
                </a:cxn>
                <a:cxn ang="0">
                  <a:pos x="65" y="426"/>
                </a:cxn>
                <a:cxn ang="0">
                  <a:pos x="71" y="410"/>
                </a:cxn>
                <a:cxn ang="0">
                  <a:pos x="82" y="393"/>
                </a:cxn>
                <a:cxn ang="0">
                  <a:pos x="87" y="377"/>
                </a:cxn>
                <a:cxn ang="0">
                  <a:pos x="103" y="355"/>
                </a:cxn>
                <a:cxn ang="0">
                  <a:pos x="120" y="333"/>
                </a:cxn>
                <a:cxn ang="0">
                  <a:pos x="131" y="317"/>
                </a:cxn>
                <a:cxn ang="0">
                  <a:pos x="147" y="300"/>
                </a:cxn>
                <a:cxn ang="0">
                  <a:pos x="164" y="289"/>
                </a:cxn>
                <a:cxn ang="0">
                  <a:pos x="180" y="278"/>
                </a:cxn>
                <a:cxn ang="0">
                  <a:pos x="191" y="175"/>
                </a:cxn>
                <a:cxn ang="0">
                  <a:pos x="196" y="142"/>
                </a:cxn>
                <a:cxn ang="0">
                  <a:pos x="213" y="284"/>
                </a:cxn>
                <a:cxn ang="0">
                  <a:pos x="218" y="289"/>
                </a:cxn>
                <a:cxn ang="0">
                  <a:pos x="235" y="300"/>
                </a:cxn>
                <a:cxn ang="0">
                  <a:pos x="251" y="317"/>
                </a:cxn>
                <a:cxn ang="0">
                  <a:pos x="273" y="339"/>
                </a:cxn>
                <a:cxn ang="0">
                  <a:pos x="284" y="361"/>
                </a:cxn>
                <a:cxn ang="0">
                  <a:pos x="295" y="382"/>
                </a:cxn>
                <a:cxn ang="0">
                  <a:pos x="306" y="399"/>
                </a:cxn>
                <a:cxn ang="0">
                  <a:pos x="311" y="415"/>
                </a:cxn>
                <a:cxn ang="0">
                  <a:pos x="322" y="432"/>
                </a:cxn>
                <a:cxn ang="0">
                  <a:pos x="328" y="454"/>
                </a:cxn>
                <a:cxn ang="0">
                  <a:pos x="339" y="470"/>
                </a:cxn>
                <a:cxn ang="0">
                  <a:pos x="344" y="492"/>
                </a:cxn>
                <a:cxn ang="0">
                  <a:pos x="355" y="514"/>
                </a:cxn>
                <a:cxn ang="0">
                  <a:pos x="360" y="541"/>
                </a:cxn>
                <a:cxn ang="0">
                  <a:pos x="371" y="557"/>
                </a:cxn>
                <a:cxn ang="0">
                  <a:pos x="377" y="585"/>
                </a:cxn>
                <a:cxn ang="0">
                  <a:pos x="388" y="607"/>
                </a:cxn>
                <a:cxn ang="0">
                  <a:pos x="393" y="634"/>
                </a:cxn>
                <a:cxn ang="0">
                  <a:pos x="404" y="667"/>
                </a:cxn>
                <a:cxn ang="0">
                  <a:pos x="410" y="689"/>
                </a:cxn>
                <a:cxn ang="0">
                  <a:pos x="421" y="721"/>
                </a:cxn>
                <a:cxn ang="0">
                  <a:pos x="426" y="743"/>
                </a:cxn>
              </a:cxnLst>
              <a:rect l="0" t="0" r="r" b="b"/>
              <a:pathLst>
                <a:path w="432" h="771">
                  <a:moveTo>
                    <a:pt x="0" y="590"/>
                  </a:moveTo>
                  <a:lnTo>
                    <a:pt x="5" y="579"/>
                  </a:lnTo>
                  <a:lnTo>
                    <a:pt x="5" y="574"/>
                  </a:lnTo>
                  <a:lnTo>
                    <a:pt x="11" y="568"/>
                  </a:lnTo>
                  <a:lnTo>
                    <a:pt x="11" y="557"/>
                  </a:lnTo>
                  <a:lnTo>
                    <a:pt x="16" y="546"/>
                  </a:lnTo>
                  <a:lnTo>
                    <a:pt x="16" y="541"/>
                  </a:lnTo>
                  <a:lnTo>
                    <a:pt x="21" y="536"/>
                  </a:lnTo>
                  <a:lnTo>
                    <a:pt x="21" y="530"/>
                  </a:lnTo>
                  <a:lnTo>
                    <a:pt x="27" y="525"/>
                  </a:lnTo>
                  <a:lnTo>
                    <a:pt x="27" y="514"/>
                  </a:lnTo>
                  <a:lnTo>
                    <a:pt x="32" y="503"/>
                  </a:lnTo>
                  <a:lnTo>
                    <a:pt x="32" y="497"/>
                  </a:lnTo>
                  <a:lnTo>
                    <a:pt x="38" y="492"/>
                  </a:lnTo>
                  <a:lnTo>
                    <a:pt x="38" y="481"/>
                  </a:lnTo>
                  <a:lnTo>
                    <a:pt x="43" y="475"/>
                  </a:lnTo>
                  <a:lnTo>
                    <a:pt x="43" y="470"/>
                  </a:lnTo>
                  <a:lnTo>
                    <a:pt x="49" y="464"/>
                  </a:lnTo>
                  <a:lnTo>
                    <a:pt x="49" y="459"/>
                  </a:lnTo>
                  <a:lnTo>
                    <a:pt x="54" y="454"/>
                  </a:lnTo>
                  <a:lnTo>
                    <a:pt x="54" y="443"/>
                  </a:lnTo>
                  <a:lnTo>
                    <a:pt x="60" y="437"/>
                  </a:lnTo>
                  <a:lnTo>
                    <a:pt x="60" y="432"/>
                  </a:lnTo>
                  <a:lnTo>
                    <a:pt x="65" y="426"/>
                  </a:lnTo>
                  <a:lnTo>
                    <a:pt x="65" y="421"/>
                  </a:lnTo>
                  <a:lnTo>
                    <a:pt x="71" y="415"/>
                  </a:lnTo>
                  <a:lnTo>
                    <a:pt x="71" y="410"/>
                  </a:lnTo>
                  <a:lnTo>
                    <a:pt x="76" y="404"/>
                  </a:lnTo>
                  <a:lnTo>
                    <a:pt x="76" y="399"/>
                  </a:lnTo>
                  <a:lnTo>
                    <a:pt x="82" y="393"/>
                  </a:lnTo>
                  <a:lnTo>
                    <a:pt x="82" y="388"/>
                  </a:lnTo>
                  <a:lnTo>
                    <a:pt x="87" y="382"/>
                  </a:lnTo>
                  <a:lnTo>
                    <a:pt x="87" y="377"/>
                  </a:lnTo>
                  <a:lnTo>
                    <a:pt x="98" y="366"/>
                  </a:lnTo>
                  <a:lnTo>
                    <a:pt x="98" y="361"/>
                  </a:lnTo>
                  <a:lnTo>
                    <a:pt x="103" y="355"/>
                  </a:lnTo>
                  <a:lnTo>
                    <a:pt x="103" y="350"/>
                  </a:lnTo>
                  <a:lnTo>
                    <a:pt x="109" y="344"/>
                  </a:lnTo>
                  <a:lnTo>
                    <a:pt x="120" y="333"/>
                  </a:lnTo>
                  <a:lnTo>
                    <a:pt x="120" y="328"/>
                  </a:lnTo>
                  <a:lnTo>
                    <a:pt x="125" y="322"/>
                  </a:lnTo>
                  <a:lnTo>
                    <a:pt x="131" y="317"/>
                  </a:lnTo>
                  <a:lnTo>
                    <a:pt x="142" y="306"/>
                  </a:lnTo>
                  <a:lnTo>
                    <a:pt x="142" y="300"/>
                  </a:lnTo>
                  <a:lnTo>
                    <a:pt x="147" y="300"/>
                  </a:lnTo>
                  <a:lnTo>
                    <a:pt x="153" y="295"/>
                  </a:lnTo>
                  <a:lnTo>
                    <a:pt x="158" y="289"/>
                  </a:lnTo>
                  <a:lnTo>
                    <a:pt x="164" y="289"/>
                  </a:lnTo>
                  <a:lnTo>
                    <a:pt x="169" y="284"/>
                  </a:lnTo>
                  <a:lnTo>
                    <a:pt x="175" y="284"/>
                  </a:lnTo>
                  <a:lnTo>
                    <a:pt x="180" y="278"/>
                  </a:lnTo>
                  <a:lnTo>
                    <a:pt x="185" y="273"/>
                  </a:lnTo>
                  <a:lnTo>
                    <a:pt x="185" y="246"/>
                  </a:lnTo>
                  <a:lnTo>
                    <a:pt x="191" y="175"/>
                  </a:lnTo>
                  <a:lnTo>
                    <a:pt x="191" y="65"/>
                  </a:lnTo>
                  <a:lnTo>
                    <a:pt x="196" y="0"/>
                  </a:lnTo>
                  <a:lnTo>
                    <a:pt x="196" y="142"/>
                  </a:lnTo>
                  <a:lnTo>
                    <a:pt x="202" y="229"/>
                  </a:lnTo>
                  <a:lnTo>
                    <a:pt x="202" y="268"/>
                  </a:lnTo>
                  <a:lnTo>
                    <a:pt x="213" y="284"/>
                  </a:lnTo>
                  <a:lnTo>
                    <a:pt x="207" y="284"/>
                  </a:lnTo>
                  <a:lnTo>
                    <a:pt x="213" y="284"/>
                  </a:lnTo>
                  <a:lnTo>
                    <a:pt x="218" y="289"/>
                  </a:lnTo>
                  <a:lnTo>
                    <a:pt x="224" y="289"/>
                  </a:lnTo>
                  <a:lnTo>
                    <a:pt x="229" y="295"/>
                  </a:lnTo>
                  <a:lnTo>
                    <a:pt x="235" y="300"/>
                  </a:lnTo>
                  <a:lnTo>
                    <a:pt x="240" y="306"/>
                  </a:lnTo>
                  <a:lnTo>
                    <a:pt x="246" y="311"/>
                  </a:lnTo>
                  <a:lnTo>
                    <a:pt x="251" y="317"/>
                  </a:lnTo>
                  <a:lnTo>
                    <a:pt x="257" y="322"/>
                  </a:lnTo>
                  <a:lnTo>
                    <a:pt x="262" y="328"/>
                  </a:lnTo>
                  <a:lnTo>
                    <a:pt x="273" y="339"/>
                  </a:lnTo>
                  <a:lnTo>
                    <a:pt x="273" y="350"/>
                  </a:lnTo>
                  <a:lnTo>
                    <a:pt x="278" y="355"/>
                  </a:lnTo>
                  <a:lnTo>
                    <a:pt x="284" y="361"/>
                  </a:lnTo>
                  <a:lnTo>
                    <a:pt x="289" y="366"/>
                  </a:lnTo>
                  <a:lnTo>
                    <a:pt x="289" y="377"/>
                  </a:lnTo>
                  <a:lnTo>
                    <a:pt x="295" y="382"/>
                  </a:lnTo>
                  <a:lnTo>
                    <a:pt x="300" y="388"/>
                  </a:lnTo>
                  <a:lnTo>
                    <a:pt x="300" y="393"/>
                  </a:lnTo>
                  <a:lnTo>
                    <a:pt x="306" y="399"/>
                  </a:lnTo>
                  <a:lnTo>
                    <a:pt x="306" y="404"/>
                  </a:lnTo>
                  <a:lnTo>
                    <a:pt x="311" y="410"/>
                  </a:lnTo>
                  <a:lnTo>
                    <a:pt x="311" y="415"/>
                  </a:lnTo>
                  <a:lnTo>
                    <a:pt x="317" y="421"/>
                  </a:lnTo>
                  <a:lnTo>
                    <a:pt x="317" y="426"/>
                  </a:lnTo>
                  <a:lnTo>
                    <a:pt x="322" y="432"/>
                  </a:lnTo>
                  <a:lnTo>
                    <a:pt x="322" y="443"/>
                  </a:lnTo>
                  <a:lnTo>
                    <a:pt x="328" y="448"/>
                  </a:lnTo>
                  <a:lnTo>
                    <a:pt x="328" y="454"/>
                  </a:lnTo>
                  <a:lnTo>
                    <a:pt x="333" y="459"/>
                  </a:lnTo>
                  <a:lnTo>
                    <a:pt x="333" y="464"/>
                  </a:lnTo>
                  <a:lnTo>
                    <a:pt x="339" y="470"/>
                  </a:lnTo>
                  <a:lnTo>
                    <a:pt x="339" y="481"/>
                  </a:lnTo>
                  <a:lnTo>
                    <a:pt x="344" y="486"/>
                  </a:lnTo>
                  <a:lnTo>
                    <a:pt x="344" y="492"/>
                  </a:lnTo>
                  <a:lnTo>
                    <a:pt x="350" y="503"/>
                  </a:lnTo>
                  <a:lnTo>
                    <a:pt x="350" y="508"/>
                  </a:lnTo>
                  <a:lnTo>
                    <a:pt x="355" y="514"/>
                  </a:lnTo>
                  <a:lnTo>
                    <a:pt x="355" y="525"/>
                  </a:lnTo>
                  <a:lnTo>
                    <a:pt x="360" y="530"/>
                  </a:lnTo>
                  <a:lnTo>
                    <a:pt x="360" y="541"/>
                  </a:lnTo>
                  <a:lnTo>
                    <a:pt x="366" y="546"/>
                  </a:lnTo>
                  <a:lnTo>
                    <a:pt x="366" y="552"/>
                  </a:lnTo>
                  <a:lnTo>
                    <a:pt x="371" y="557"/>
                  </a:lnTo>
                  <a:lnTo>
                    <a:pt x="371" y="574"/>
                  </a:lnTo>
                  <a:lnTo>
                    <a:pt x="377" y="579"/>
                  </a:lnTo>
                  <a:lnTo>
                    <a:pt x="377" y="585"/>
                  </a:lnTo>
                  <a:lnTo>
                    <a:pt x="382" y="596"/>
                  </a:lnTo>
                  <a:lnTo>
                    <a:pt x="382" y="601"/>
                  </a:lnTo>
                  <a:lnTo>
                    <a:pt x="388" y="607"/>
                  </a:lnTo>
                  <a:lnTo>
                    <a:pt x="388" y="623"/>
                  </a:lnTo>
                  <a:lnTo>
                    <a:pt x="393" y="629"/>
                  </a:lnTo>
                  <a:lnTo>
                    <a:pt x="393" y="634"/>
                  </a:lnTo>
                  <a:lnTo>
                    <a:pt x="399" y="645"/>
                  </a:lnTo>
                  <a:lnTo>
                    <a:pt x="399" y="661"/>
                  </a:lnTo>
                  <a:lnTo>
                    <a:pt x="404" y="667"/>
                  </a:lnTo>
                  <a:lnTo>
                    <a:pt x="404" y="672"/>
                  </a:lnTo>
                  <a:lnTo>
                    <a:pt x="410" y="683"/>
                  </a:lnTo>
                  <a:lnTo>
                    <a:pt x="410" y="689"/>
                  </a:lnTo>
                  <a:lnTo>
                    <a:pt x="415" y="700"/>
                  </a:lnTo>
                  <a:lnTo>
                    <a:pt x="415" y="711"/>
                  </a:lnTo>
                  <a:lnTo>
                    <a:pt x="421" y="721"/>
                  </a:lnTo>
                  <a:lnTo>
                    <a:pt x="421" y="727"/>
                  </a:lnTo>
                  <a:lnTo>
                    <a:pt x="426" y="738"/>
                  </a:lnTo>
                  <a:lnTo>
                    <a:pt x="426" y="743"/>
                  </a:lnTo>
                  <a:lnTo>
                    <a:pt x="432" y="754"/>
                  </a:lnTo>
                  <a:lnTo>
                    <a:pt x="432" y="771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Freeform 110"/>
            <p:cNvSpPr>
              <a:spLocks/>
            </p:cNvSpPr>
            <p:nvPr/>
          </p:nvSpPr>
          <p:spPr bwMode="auto">
            <a:xfrm>
              <a:off x="2954973" y="3358516"/>
              <a:ext cx="781050" cy="1527175"/>
            </a:xfrm>
            <a:custGeom>
              <a:avLst/>
              <a:gdLst/>
              <a:ahLst/>
              <a:cxnLst>
                <a:cxn ang="0">
                  <a:pos x="5" y="16"/>
                </a:cxn>
                <a:cxn ang="0">
                  <a:pos x="16" y="38"/>
                </a:cxn>
                <a:cxn ang="0">
                  <a:pos x="21" y="76"/>
                </a:cxn>
                <a:cxn ang="0">
                  <a:pos x="32" y="98"/>
                </a:cxn>
                <a:cxn ang="0">
                  <a:pos x="38" y="136"/>
                </a:cxn>
                <a:cxn ang="0">
                  <a:pos x="49" y="164"/>
                </a:cxn>
                <a:cxn ang="0">
                  <a:pos x="54" y="197"/>
                </a:cxn>
                <a:cxn ang="0">
                  <a:pos x="65" y="224"/>
                </a:cxn>
                <a:cxn ang="0">
                  <a:pos x="71" y="262"/>
                </a:cxn>
                <a:cxn ang="0">
                  <a:pos x="82" y="301"/>
                </a:cxn>
                <a:cxn ang="0">
                  <a:pos x="87" y="328"/>
                </a:cxn>
                <a:cxn ang="0">
                  <a:pos x="98" y="366"/>
                </a:cxn>
                <a:cxn ang="0">
                  <a:pos x="103" y="399"/>
                </a:cxn>
                <a:cxn ang="0">
                  <a:pos x="114" y="437"/>
                </a:cxn>
                <a:cxn ang="0">
                  <a:pos x="120" y="465"/>
                </a:cxn>
                <a:cxn ang="0">
                  <a:pos x="131" y="503"/>
                </a:cxn>
                <a:cxn ang="0">
                  <a:pos x="136" y="536"/>
                </a:cxn>
                <a:cxn ang="0">
                  <a:pos x="147" y="574"/>
                </a:cxn>
                <a:cxn ang="0">
                  <a:pos x="153" y="601"/>
                </a:cxn>
                <a:cxn ang="0">
                  <a:pos x="164" y="634"/>
                </a:cxn>
                <a:cxn ang="0">
                  <a:pos x="169" y="656"/>
                </a:cxn>
                <a:cxn ang="0">
                  <a:pos x="180" y="689"/>
                </a:cxn>
                <a:cxn ang="0">
                  <a:pos x="185" y="705"/>
                </a:cxn>
                <a:cxn ang="0">
                  <a:pos x="196" y="727"/>
                </a:cxn>
                <a:cxn ang="0">
                  <a:pos x="202" y="749"/>
                </a:cxn>
                <a:cxn ang="0">
                  <a:pos x="218" y="776"/>
                </a:cxn>
                <a:cxn ang="0">
                  <a:pos x="235" y="793"/>
                </a:cxn>
                <a:cxn ang="0">
                  <a:pos x="251" y="809"/>
                </a:cxn>
                <a:cxn ang="0">
                  <a:pos x="267" y="826"/>
                </a:cxn>
                <a:cxn ang="0">
                  <a:pos x="284" y="836"/>
                </a:cxn>
                <a:cxn ang="0">
                  <a:pos x="300" y="847"/>
                </a:cxn>
                <a:cxn ang="0">
                  <a:pos x="317" y="864"/>
                </a:cxn>
                <a:cxn ang="0">
                  <a:pos x="333" y="875"/>
                </a:cxn>
                <a:cxn ang="0">
                  <a:pos x="349" y="886"/>
                </a:cxn>
                <a:cxn ang="0">
                  <a:pos x="366" y="897"/>
                </a:cxn>
                <a:cxn ang="0">
                  <a:pos x="382" y="908"/>
                </a:cxn>
                <a:cxn ang="0">
                  <a:pos x="399" y="919"/>
                </a:cxn>
                <a:cxn ang="0">
                  <a:pos x="415" y="929"/>
                </a:cxn>
                <a:cxn ang="0">
                  <a:pos x="432" y="935"/>
                </a:cxn>
                <a:cxn ang="0">
                  <a:pos x="448" y="946"/>
                </a:cxn>
                <a:cxn ang="0">
                  <a:pos x="464" y="951"/>
                </a:cxn>
                <a:cxn ang="0">
                  <a:pos x="481" y="957"/>
                </a:cxn>
              </a:cxnLst>
              <a:rect l="0" t="0" r="r" b="b"/>
              <a:pathLst>
                <a:path w="492" h="962">
                  <a:moveTo>
                    <a:pt x="0" y="0"/>
                  </a:moveTo>
                  <a:lnTo>
                    <a:pt x="5" y="5"/>
                  </a:lnTo>
                  <a:lnTo>
                    <a:pt x="5" y="16"/>
                  </a:lnTo>
                  <a:lnTo>
                    <a:pt x="10" y="22"/>
                  </a:lnTo>
                  <a:lnTo>
                    <a:pt x="10" y="33"/>
                  </a:lnTo>
                  <a:lnTo>
                    <a:pt x="16" y="38"/>
                  </a:lnTo>
                  <a:lnTo>
                    <a:pt x="16" y="60"/>
                  </a:lnTo>
                  <a:lnTo>
                    <a:pt x="21" y="65"/>
                  </a:lnTo>
                  <a:lnTo>
                    <a:pt x="21" y="76"/>
                  </a:lnTo>
                  <a:lnTo>
                    <a:pt x="27" y="82"/>
                  </a:lnTo>
                  <a:lnTo>
                    <a:pt x="27" y="93"/>
                  </a:lnTo>
                  <a:lnTo>
                    <a:pt x="32" y="98"/>
                  </a:lnTo>
                  <a:lnTo>
                    <a:pt x="32" y="120"/>
                  </a:lnTo>
                  <a:lnTo>
                    <a:pt x="38" y="126"/>
                  </a:lnTo>
                  <a:lnTo>
                    <a:pt x="38" y="136"/>
                  </a:lnTo>
                  <a:lnTo>
                    <a:pt x="43" y="142"/>
                  </a:lnTo>
                  <a:lnTo>
                    <a:pt x="43" y="153"/>
                  </a:lnTo>
                  <a:lnTo>
                    <a:pt x="49" y="164"/>
                  </a:lnTo>
                  <a:lnTo>
                    <a:pt x="49" y="180"/>
                  </a:lnTo>
                  <a:lnTo>
                    <a:pt x="54" y="191"/>
                  </a:lnTo>
                  <a:lnTo>
                    <a:pt x="54" y="197"/>
                  </a:lnTo>
                  <a:lnTo>
                    <a:pt x="60" y="208"/>
                  </a:lnTo>
                  <a:lnTo>
                    <a:pt x="60" y="218"/>
                  </a:lnTo>
                  <a:lnTo>
                    <a:pt x="65" y="224"/>
                  </a:lnTo>
                  <a:lnTo>
                    <a:pt x="65" y="246"/>
                  </a:lnTo>
                  <a:lnTo>
                    <a:pt x="71" y="251"/>
                  </a:lnTo>
                  <a:lnTo>
                    <a:pt x="71" y="262"/>
                  </a:lnTo>
                  <a:lnTo>
                    <a:pt x="76" y="273"/>
                  </a:lnTo>
                  <a:lnTo>
                    <a:pt x="76" y="290"/>
                  </a:lnTo>
                  <a:lnTo>
                    <a:pt x="82" y="301"/>
                  </a:lnTo>
                  <a:lnTo>
                    <a:pt x="82" y="311"/>
                  </a:lnTo>
                  <a:lnTo>
                    <a:pt x="87" y="317"/>
                  </a:lnTo>
                  <a:lnTo>
                    <a:pt x="87" y="328"/>
                  </a:lnTo>
                  <a:lnTo>
                    <a:pt x="92" y="339"/>
                  </a:lnTo>
                  <a:lnTo>
                    <a:pt x="92" y="361"/>
                  </a:lnTo>
                  <a:lnTo>
                    <a:pt x="98" y="366"/>
                  </a:lnTo>
                  <a:lnTo>
                    <a:pt x="98" y="377"/>
                  </a:lnTo>
                  <a:lnTo>
                    <a:pt x="103" y="388"/>
                  </a:lnTo>
                  <a:lnTo>
                    <a:pt x="103" y="399"/>
                  </a:lnTo>
                  <a:lnTo>
                    <a:pt x="109" y="404"/>
                  </a:lnTo>
                  <a:lnTo>
                    <a:pt x="109" y="426"/>
                  </a:lnTo>
                  <a:lnTo>
                    <a:pt x="114" y="437"/>
                  </a:lnTo>
                  <a:lnTo>
                    <a:pt x="114" y="448"/>
                  </a:lnTo>
                  <a:lnTo>
                    <a:pt x="120" y="454"/>
                  </a:lnTo>
                  <a:lnTo>
                    <a:pt x="120" y="465"/>
                  </a:lnTo>
                  <a:lnTo>
                    <a:pt x="125" y="476"/>
                  </a:lnTo>
                  <a:lnTo>
                    <a:pt x="125" y="497"/>
                  </a:lnTo>
                  <a:lnTo>
                    <a:pt x="131" y="503"/>
                  </a:lnTo>
                  <a:lnTo>
                    <a:pt x="131" y="514"/>
                  </a:lnTo>
                  <a:lnTo>
                    <a:pt x="136" y="525"/>
                  </a:lnTo>
                  <a:lnTo>
                    <a:pt x="136" y="536"/>
                  </a:lnTo>
                  <a:lnTo>
                    <a:pt x="142" y="541"/>
                  </a:lnTo>
                  <a:lnTo>
                    <a:pt x="142" y="563"/>
                  </a:lnTo>
                  <a:lnTo>
                    <a:pt x="147" y="574"/>
                  </a:lnTo>
                  <a:lnTo>
                    <a:pt x="147" y="579"/>
                  </a:lnTo>
                  <a:lnTo>
                    <a:pt x="153" y="590"/>
                  </a:lnTo>
                  <a:lnTo>
                    <a:pt x="153" y="601"/>
                  </a:lnTo>
                  <a:lnTo>
                    <a:pt x="158" y="607"/>
                  </a:lnTo>
                  <a:lnTo>
                    <a:pt x="158" y="623"/>
                  </a:lnTo>
                  <a:lnTo>
                    <a:pt x="164" y="634"/>
                  </a:lnTo>
                  <a:lnTo>
                    <a:pt x="164" y="640"/>
                  </a:lnTo>
                  <a:lnTo>
                    <a:pt x="169" y="651"/>
                  </a:lnTo>
                  <a:lnTo>
                    <a:pt x="169" y="656"/>
                  </a:lnTo>
                  <a:lnTo>
                    <a:pt x="175" y="667"/>
                  </a:lnTo>
                  <a:lnTo>
                    <a:pt x="175" y="678"/>
                  </a:lnTo>
                  <a:lnTo>
                    <a:pt x="180" y="689"/>
                  </a:lnTo>
                  <a:lnTo>
                    <a:pt x="180" y="694"/>
                  </a:lnTo>
                  <a:lnTo>
                    <a:pt x="185" y="700"/>
                  </a:lnTo>
                  <a:lnTo>
                    <a:pt x="185" y="705"/>
                  </a:lnTo>
                  <a:lnTo>
                    <a:pt x="191" y="711"/>
                  </a:lnTo>
                  <a:lnTo>
                    <a:pt x="191" y="722"/>
                  </a:lnTo>
                  <a:lnTo>
                    <a:pt x="196" y="727"/>
                  </a:lnTo>
                  <a:lnTo>
                    <a:pt x="196" y="733"/>
                  </a:lnTo>
                  <a:lnTo>
                    <a:pt x="202" y="738"/>
                  </a:lnTo>
                  <a:lnTo>
                    <a:pt x="202" y="749"/>
                  </a:lnTo>
                  <a:lnTo>
                    <a:pt x="207" y="754"/>
                  </a:lnTo>
                  <a:lnTo>
                    <a:pt x="218" y="765"/>
                  </a:lnTo>
                  <a:lnTo>
                    <a:pt x="218" y="776"/>
                  </a:lnTo>
                  <a:lnTo>
                    <a:pt x="224" y="782"/>
                  </a:lnTo>
                  <a:lnTo>
                    <a:pt x="229" y="787"/>
                  </a:lnTo>
                  <a:lnTo>
                    <a:pt x="235" y="793"/>
                  </a:lnTo>
                  <a:lnTo>
                    <a:pt x="240" y="798"/>
                  </a:lnTo>
                  <a:lnTo>
                    <a:pt x="246" y="804"/>
                  </a:lnTo>
                  <a:lnTo>
                    <a:pt x="251" y="809"/>
                  </a:lnTo>
                  <a:lnTo>
                    <a:pt x="257" y="815"/>
                  </a:lnTo>
                  <a:lnTo>
                    <a:pt x="262" y="820"/>
                  </a:lnTo>
                  <a:lnTo>
                    <a:pt x="267" y="826"/>
                  </a:lnTo>
                  <a:lnTo>
                    <a:pt x="273" y="826"/>
                  </a:lnTo>
                  <a:lnTo>
                    <a:pt x="278" y="831"/>
                  </a:lnTo>
                  <a:lnTo>
                    <a:pt x="284" y="836"/>
                  </a:lnTo>
                  <a:lnTo>
                    <a:pt x="289" y="842"/>
                  </a:lnTo>
                  <a:lnTo>
                    <a:pt x="295" y="842"/>
                  </a:lnTo>
                  <a:lnTo>
                    <a:pt x="300" y="847"/>
                  </a:lnTo>
                  <a:lnTo>
                    <a:pt x="306" y="853"/>
                  </a:lnTo>
                  <a:lnTo>
                    <a:pt x="311" y="858"/>
                  </a:lnTo>
                  <a:lnTo>
                    <a:pt x="317" y="864"/>
                  </a:lnTo>
                  <a:lnTo>
                    <a:pt x="322" y="864"/>
                  </a:lnTo>
                  <a:lnTo>
                    <a:pt x="328" y="869"/>
                  </a:lnTo>
                  <a:lnTo>
                    <a:pt x="333" y="875"/>
                  </a:lnTo>
                  <a:lnTo>
                    <a:pt x="339" y="880"/>
                  </a:lnTo>
                  <a:lnTo>
                    <a:pt x="344" y="880"/>
                  </a:lnTo>
                  <a:lnTo>
                    <a:pt x="349" y="886"/>
                  </a:lnTo>
                  <a:lnTo>
                    <a:pt x="355" y="891"/>
                  </a:lnTo>
                  <a:lnTo>
                    <a:pt x="360" y="891"/>
                  </a:lnTo>
                  <a:lnTo>
                    <a:pt x="366" y="897"/>
                  </a:lnTo>
                  <a:lnTo>
                    <a:pt x="371" y="902"/>
                  </a:lnTo>
                  <a:lnTo>
                    <a:pt x="377" y="902"/>
                  </a:lnTo>
                  <a:lnTo>
                    <a:pt x="382" y="908"/>
                  </a:lnTo>
                  <a:lnTo>
                    <a:pt x="388" y="913"/>
                  </a:lnTo>
                  <a:lnTo>
                    <a:pt x="393" y="913"/>
                  </a:lnTo>
                  <a:lnTo>
                    <a:pt x="399" y="919"/>
                  </a:lnTo>
                  <a:lnTo>
                    <a:pt x="404" y="919"/>
                  </a:lnTo>
                  <a:lnTo>
                    <a:pt x="410" y="924"/>
                  </a:lnTo>
                  <a:lnTo>
                    <a:pt x="415" y="929"/>
                  </a:lnTo>
                  <a:lnTo>
                    <a:pt x="421" y="929"/>
                  </a:lnTo>
                  <a:lnTo>
                    <a:pt x="426" y="935"/>
                  </a:lnTo>
                  <a:lnTo>
                    <a:pt x="432" y="935"/>
                  </a:lnTo>
                  <a:lnTo>
                    <a:pt x="437" y="940"/>
                  </a:lnTo>
                  <a:lnTo>
                    <a:pt x="442" y="940"/>
                  </a:lnTo>
                  <a:lnTo>
                    <a:pt x="448" y="946"/>
                  </a:lnTo>
                  <a:lnTo>
                    <a:pt x="453" y="946"/>
                  </a:lnTo>
                  <a:lnTo>
                    <a:pt x="459" y="951"/>
                  </a:lnTo>
                  <a:lnTo>
                    <a:pt x="464" y="951"/>
                  </a:lnTo>
                  <a:lnTo>
                    <a:pt x="470" y="957"/>
                  </a:lnTo>
                  <a:lnTo>
                    <a:pt x="475" y="957"/>
                  </a:lnTo>
                  <a:lnTo>
                    <a:pt x="481" y="957"/>
                  </a:lnTo>
                  <a:lnTo>
                    <a:pt x="486" y="962"/>
                  </a:lnTo>
                  <a:lnTo>
                    <a:pt x="492" y="962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Freeform 111"/>
            <p:cNvSpPr>
              <a:spLocks/>
            </p:cNvSpPr>
            <p:nvPr/>
          </p:nvSpPr>
          <p:spPr bwMode="auto">
            <a:xfrm>
              <a:off x="3736023" y="4885691"/>
              <a:ext cx="668338" cy="7778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6" y="6"/>
                </a:cxn>
                <a:cxn ang="0">
                  <a:pos x="27" y="11"/>
                </a:cxn>
                <a:cxn ang="0">
                  <a:pos x="38" y="11"/>
                </a:cxn>
                <a:cxn ang="0">
                  <a:pos x="49" y="17"/>
                </a:cxn>
                <a:cxn ang="0">
                  <a:pos x="60" y="22"/>
                </a:cxn>
                <a:cxn ang="0">
                  <a:pos x="71" y="22"/>
                </a:cxn>
                <a:cxn ang="0">
                  <a:pos x="82" y="22"/>
                </a:cxn>
                <a:cxn ang="0">
                  <a:pos x="93" y="28"/>
                </a:cxn>
                <a:cxn ang="0">
                  <a:pos x="104" y="28"/>
                </a:cxn>
                <a:cxn ang="0">
                  <a:pos x="114" y="33"/>
                </a:cxn>
                <a:cxn ang="0">
                  <a:pos x="125" y="33"/>
                </a:cxn>
                <a:cxn ang="0">
                  <a:pos x="136" y="33"/>
                </a:cxn>
                <a:cxn ang="0">
                  <a:pos x="147" y="39"/>
                </a:cxn>
                <a:cxn ang="0">
                  <a:pos x="158" y="39"/>
                </a:cxn>
                <a:cxn ang="0">
                  <a:pos x="169" y="39"/>
                </a:cxn>
                <a:cxn ang="0">
                  <a:pos x="180" y="44"/>
                </a:cxn>
                <a:cxn ang="0">
                  <a:pos x="191" y="44"/>
                </a:cxn>
                <a:cxn ang="0">
                  <a:pos x="202" y="44"/>
                </a:cxn>
                <a:cxn ang="0">
                  <a:pos x="213" y="44"/>
                </a:cxn>
                <a:cxn ang="0">
                  <a:pos x="224" y="44"/>
                </a:cxn>
                <a:cxn ang="0">
                  <a:pos x="235" y="44"/>
                </a:cxn>
                <a:cxn ang="0">
                  <a:pos x="246" y="49"/>
                </a:cxn>
                <a:cxn ang="0">
                  <a:pos x="257" y="49"/>
                </a:cxn>
                <a:cxn ang="0">
                  <a:pos x="268" y="49"/>
                </a:cxn>
                <a:cxn ang="0">
                  <a:pos x="279" y="49"/>
                </a:cxn>
                <a:cxn ang="0">
                  <a:pos x="289" y="49"/>
                </a:cxn>
                <a:cxn ang="0">
                  <a:pos x="300" y="49"/>
                </a:cxn>
                <a:cxn ang="0">
                  <a:pos x="311" y="49"/>
                </a:cxn>
                <a:cxn ang="0">
                  <a:pos x="322" y="49"/>
                </a:cxn>
                <a:cxn ang="0">
                  <a:pos x="333" y="49"/>
                </a:cxn>
                <a:cxn ang="0">
                  <a:pos x="344" y="49"/>
                </a:cxn>
                <a:cxn ang="0">
                  <a:pos x="355" y="49"/>
                </a:cxn>
                <a:cxn ang="0">
                  <a:pos x="366" y="49"/>
                </a:cxn>
                <a:cxn ang="0">
                  <a:pos x="377" y="49"/>
                </a:cxn>
                <a:cxn ang="0">
                  <a:pos x="388" y="49"/>
                </a:cxn>
                <a:cxn ang="0">
                  <a:pos x="399" y="49"/>
                </a:cxn>
                <a:cxn ang="0">
                  <a:pos x="410" y="49"/>
                </a:cxn>
                <a:cxn ang="0">
                  <a:pos x="421" y="49"/>
                </a:cxn>
              </a:cxnLst>
              <a:rect l="0" t="0" r="r" b="b"/>
              <a:pathLst>
                <a:path w="421" h="49">
                  <a:moveTo>
                    <a:pt x="0" y="0"/>
                  </a:moveTo>
                  <a:lnTo>
                    <a:pt x="5" y="0"/>
                  </a:lnTo>
                  <a:lnTo>
                    <a:pt x="11" y="6"/>
                  </a:lnTo>
                  <a:lnTo>
                    <a:pt x="16" y="6"/>
                  </a:lnTo>
                  <a:lnTo>
                    <a:pt x="22" y="6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8" y="11"/>
                  </a:lnTo>
                  <a:lnTo>
                    <a:pt x="43" y="17"/>
                  </a:lnTo>
                  <a:lnTo>
                    <a:pt x="49" y="17"/>
                  </a:lnTo>
                  <a:lnTo>
                    <a:pt x="54" y="17"/>
                  </a:lnTo>
                  <a:lnTo>
                    <a:pt x="60" y="22"/>
                  </a:lnTo>
                  <a:lnTo>
                    <a:pt x="65" y="22"/>
                  </a:lnTo>
                  <a:lnTo>
                    <a:pt x="71" y="22"/>
                  </a:lnTo>
                  <a:lnTo>
                    <a:pt x="76" y="22"/>
                  </a:lnTo>
                  <a:lnTo>
                    <a:pt x="82" y="22"/>
                  </a:lnTo>
                  <a:lnTo>
                    <a:pt x="87" y="28"/>
                  </a:lnTo>
                  <a:lnTo>
                    <a:pt x="93" y="28"/>
                  </a:lnTo>
                  <a:lnTo>
                    <a:pt x="98" y="28"/>
                  </a:lnTo>
                  <a:lnTo>
                    <a:pt x="104" y="28"/>
                  </a:lnTo>
                  <a:lnTo>
                    <a:pt x="109" y="33"/>
                  </a:lnTo>
                  <a:lnTo>
                    <a:pt x="114" y="33"/>
                  </a:lnTo>
                  <a:lnTo>
                    <a:pt x="120" y="33"/>
                  </a:lnTo>
                  <a:lnTo>
                    <a:pt x="125" y="33"/>
                  </a:lnTo>
                  <a:lnTo>
                    <a:pt x="131" y="33"/>
                  </a:lnTo>
                  <a:lnTo>
                    <a:pt x="136" y="33"/>
                  </a:lnTo>
                  <a:lnTo>
                    <a:pt x="142" y="39"/>
                  </a:lnTo>
                  <a:lnTo>
                    <a:pt x="147" y="39"/>
                  </a:lnTo>
                  <a:lnTo>
                    <a:pt x="153" y="39"/>
                  </a:lnTo>
                  <a:lnTo>
                    <a:pt x="158" y="39"/>
                  </a:lnTo>
                  <a:lnTo>
                    <a:pt x="164" y="39"/>
                  </a:lnTo>
                  <a:lnTo>
                    <a:pt x="169" y="39"/>
                  </a:lnTo>
                  <a:lnTo>
                    <a:pt x="175" y="39"/>
                  </a:lnTo>
                  <a:lnTo>
                    <a:pt x="180" y="44"/>
                  </a:lnTo>
                  <a:lnTo>
                    <a:pt x="186" y="44"/>
                  </a:lnTo>
                  <a:lnTo>
                    <a:pt x="191" y="44"/>
                  </a:lnTo>
                  <a:lnTo>
                    <a:pt x="196" y="44"/>
                  </a:lnTo>
                  <a:lnTo>
                    <a:pt x="202" y="44"/>
                  </a:lnTo>
                  <a:lnTo>
                    <a:pt x="207" y="44"/>
                  </a:lnTo>
                  <a:lnTo>
                    <a:pt x="213" y="44"/>
                  </a:lnTo>
                  <a:lnTo>
                    <a:pt x="218" y="44"/>
                  </a:lnTo>
                  <a:lnTo>
                    <a:pt x="224" y="44"/>
                  </a:lnTo>
                  <a:lnTo>
                    <a:pt x="229" y="44"/>
                  </a:lnTo>
                  <a:lnTo>
                    <a:pt x="235" y="44"/>
                  </a:lnTo>
                  <a:lnTo>
                    <a:pt x="240" y="44"/>
                  </a:lnTo>
                  <a:lnTo>
                    <a:pt x="246" y="49"/>
                  </a:lnTo>
                  <a:lnTo>
                    <a:pt x="251" y="49"/>
                  </a:lnTo>
                  <a:lnTo>
                    <a:pt x="257" y="49"/>
                  </a:lnTo>
                  <a:lnTo>
                    <a:pt x="262" y="49"/>
                  </a:lnTo>
                  <a:lnTo>
                    <a:pt x="268" y="49"/>
                  </a:lnTo>
                  <a:lnTo>
                    <a:pt x="273" y="49"/>
                  </a:lnTo>
                  <a:lnTo>
                    <a:pt x="279" y="49"/>
                  </a:lnTo>
                  <a:lnTo>
                    <a:pt x="284" y="49"/>
                  </a:lnTo>
                  <a:lnTo>
                    <a:pt x="289" y="49"/>
                  </a:lnTo>
                  <a:lnTo>
                    <a:pt x="295" y="49"/>
                  </a:lnTo>
                  <a:lnTo>
                    <a:pt x="300" y="49"/>
                  </a:lnTo>
                  <a:lnTo>
                    <a:pt x="306" y="49"/>
                  </a:lnTo>
                  <a:lnTo>
                    <a:pt x="311" y="49"/>
                  </a:lnTo>
                  <a:lnTo>
                    <a:pt x="317" y="49"/>
                  </a:lnTo>
                  <a:lnTo>
                    <a:pt x="322" y="49"/>
                  </a:lnTo>
                  <a:lnTo>
                    <a:pt x="328" y="49"/>
                  </a:lnTo>
                  <a:lnTo>
                    <a:pt x="333" y="49"/>
                  </a:lnTo>
                  <a:lnTo>
                    <a:pt x="339" y="49"/>
                  </a:lnTo>
                  <a:lnTo>
                    <a:pt x="344" y="49"/>
                  </a:lnTo>
                  <a:lnTo>
                    <a:pt x="350" y="49"/>
                  </a:lnTo>
                  <a:lnTo>
                    <a:pt x="355" y="49"/>
                  </a:lnTo>
                  <a:lnTo>
                    <a:pt x="361" y="49"/>
                  </a:lnTo>
                  <a:lnTo>
                    <a:pt x="366" y="49"/>
                  </a:lnTo>
                  <a:lnTo>
                    <a:pt x="371" y="49"/>
                  </a:lnTo>
                  <a:lnTo>
                    <a:pt x="377" y="49"/>
                  </a:lnTo>
                  <a:lnTo>
                    <a:pt x="382" y="49"/>
                  </a:lnTo>
                  <a:lnTo>
                    <a:pt x="388" y="49"/>
                  </a:lnTo>
                  <a:lnTo>
                    <a:pt x="393" y="49"/>
                  </a:lnTo>
                  <a:lnTo>
                    <a:pt x="399" y="49"/>
                  </a:lnTo>
                  <a:lnTo>
                    <a:pt x="404" y="49"/>
                  </a:lnTo>
                  <a:lnTo>
                    <a:pt x="410" y="49"/>
                  </a:lnTo>
                  <a:lnTo>
                    <a:pt x="415" y="49"/>
                  </a:lnTo>
                  <a:lnTo>
                    <a:pt x="421" y="49"/>
                  </a:lnTo>
                </a:path>
              </a:pathLst>
            </a:custGeom>
            <a:noFill/>
            <a:ln w="17463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Rectangle 112"/>
            <p:cNvSpPr>
              <a:spLocks noChangeArrowheads="1"/>
            </p:cNvSpPr>
            <p:nvPr/>
          </p:nvSpPr>
          <p:spPr bwMode="auto">
            <a:xfrm>
              <a:off x="1461135" y="5180966"/>
              <a:ext cx="2274888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Offset center frequency (GHz)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6" name="Rectangle 113"/>
            <p:cNvSpPr>
              <a:spLocks noChangeArrowheads="1"/>
            </p:cNvSpPr>
            <p:nvPr/>
          </p:nvSpPr>
          <p:spPr bwMode="auto">
            <a:xfrm rot="16200000">
              <a:off x="-283527" y="3329941"/>
              <a:ext cx="1050925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Transmission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" name="Rectangle 114"/>
            <p:cNvSpPr>
              <a:spLocks noChangeArrowheads="1"/>
            </p:cNvSpPr>
            <p:nvPr/>
          </p:nvSpPr>
          <p:spPr bwMode="auto">
            <a:xfrm>
              <a:off x="1000760" y="1751966"/>
              <a:ext cx="3254375" cy="21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Molecular Return and 2 edge transmissions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n 10"/>
          <p:cNvSpPr/>
          <p:nvPr/>
        </p:nvSpPr>
        <p:spPr>
          <a:xfrm rot="5400000">
            <a:off x="6442508" y="2637325"/>
            <a:ext cx="1764630" cy="500511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395412" y="2582780"/>
            <a:ext cx="96251" cy="6657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FIDDL Requirements: Etalon Gap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629" y="1524800"/>
            <a:ext cx="6068488" cy="439473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Etalon Gap Control</a:t>
            </a:r>
          </a:p>
          <a:p>
            <a:pPr lvl="1"/>
            <a:r>
              <a:rPr lang="en-US" dirty="0" smtClean="0"/>
              <a:t>Three gap observers &amp; three actuators (PZTs) for tip, tilt, and piston (TTP) control of the etalon plate spacing.  </a:t>
            </a:r>
          </a:p>
          <a:p>
            <a:pPr lvl="1"/>
            <a:r>
              <a:rPr lang="en-US" dirty="0" smtClean="0"/>
              <a:t>Gap is measured via measuring capacitance with a capacitance to digital conversion (CDC).</a:t>
            </a:r>
          </a:p>
          <a:p>
            <a:pPr lvl="1"/>
            <a:r>
              <a:rPr lang="en-US" dirty="0" smtClean="0"/>
              <a:t>Gap shift/error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en-US" dirty="0" smtClean="0"/>
              <a:t> relates to a wind speed error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dirty="0" smtClean="0"/>
              <a:t> by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 are aiming to measure the three gaps with ~16 pm precision or 0.025%  of the ~12 GHz FSR</a:t>
            </a:r>
            <a:r>
              <a:rPr lang="en-US" dirty="0" smtClean="0"/>
              <a:t>* </a:t>
            </a:r>
            <a:endParaRPr lang="en-US" dirty="0" smtClean="0"/>
          </a:p>
          <a:p>
            <a:pPr lvl="1"/>
            <a:r>
              <a:rPr lang="en-US" dirty="0" smtClean="0"/>
              <a:t>This translates into ~96dB of dynamic range (about 16 bit precision) measurement requirement on the CDC.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New Ball Aerospace CDC approach has been demonstrated with test board showing &gt;96 dB of dynamic range.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1545990" y="3255774"/>
          <a:ext cx="2447291" cy="715681"/>
        </p:xfrm>
        <a:graphic>
          <a:graphicData uri="http://schemas.openxmlformats.org/presentationml/2006/ole">
            <p:oleObj spid="_x0000_s44033" name="Equation" r:id="rId3" imgW="1333440" imgH="393480" progId="Equation.3">
              <p:embed/>
            </p:oleObj>
          </a:graphicData>
        </a:graphic>
      </p:graphicFrame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  <p:sp>
        <p:nvSpPr>
          <p:cNvPr id="12" name="Can 11"/>
          <p:cNvSpPr/>
          <p:nvPr/>
        </p:nvSpPr>
        <p:spPr>
          <a:xfrm rot="5400000">
            <a:off x="7439882" y="2006424"/>
            <a:ext cx="289649" cy="365762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n 12"/>
          <p:cNvSpPr/>
          <p:nvPr/>
        </p:nvSpPr>
        <p:spPr>
          <a:xfrm rot="5400000">
            <a:off x="7495970" y="3043691"/>
            <a:ext cx="199931" cy="128337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087979" y="2197768"/>
            <a:ext cx="1203158" cy="12833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037094" y="3188840"/>
            <a:ext cx="918212" cy="63720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>
              <a:lnSpc>
                <a:spcPct val="60000"/>
              </a:lnSpc>
            </a:pPr>
            <a:r>
              <a:rPr lang="en-US" dirty="0" smtClean="0">
                <a:solidFill>
                  <a:prstClr val="black"/>
                </a:solidFill>
                <a:latin typeface="Tw Cen MT"/>
              </a:rPr>
              <a:t>etalon area </a:t>
            </a:r>
            <a:endParaRPr lang="en-US" dirty="0"/>
          </a:p>
        </p:txBody>
      </p:sp>
      <p:sp>
        <p:nvSpPr>
          <p:cNvPr id="34" name="Can 33"/>
          <p:cNvSpPr/>
          <p:nvPr/>
        </p:nvSpPr>
        <p:spPr>
          <a:xfrm rot="5400000">
            <a:off x="7407799" y="2206950"/>
            <a:ext cx="289649" cy="365762"/>
          </a:xfrm>
          <a:prstGeom prst="can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n 34"/>
          <p:cNvSpPr/>
          <p:nvPr/>
        </p:nvSpPr>
        <p:spPr>
          <a:xfrm rot="5400000">
            <a:off x="7463946" y="3386047"/>
            <a:ext cx="289649" cy="365762"/>
          </a:xfrm>
          <a:prstGeom prst="can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n 22"/>
          <p:cNvSpPr/>
          <p:nvPr/>
        </p:nvSpPr>
        <p:spPr>
          <a:xfrm rot="5400000">
            <a:off x="7399777" y="3289794"/>
            <a:ext cx="289649" cy="365762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7536582" y="2005266"/>
            <a:ext cx="500511" cy="1764630"/>
            <a:chOff x="7536582" y="2005266"/>
            <a:chExt cx="500511" cy="1764630"/>
          </a:xfrm>
        </p:grpSpPr>
        <p:sp>
          <p:nvSpPr>
            <p:cNvPr id="10" name="Can 9"/>
            <p:cNvSpPr/>
            <p:nvPr/>
          </p:nvSpPr>
          <p:spPr>
            <a:xfrm rot="5400000">
              <a:off x="6904523" y="2637325"/>
              <a:ext cx="1764630" cy="500511"/>
            </a:xfrm>
            <a:prstGeom prst="can">
              <a:avLst>
                <a:gd name="adj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868654" y="2566737"/>
              <a:ext cx="96251" cy="6657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6534150" y="6020731"/>
            <a:ext cx="2609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0" lvl="1" indent="-274320" algn="l" fontAlgn="auto">
              <a:spcBef>
                <a:spcPts val="550"/>
              </a:spcBef>
              <a:spcAft>
                <a:spcPts val="0"/>
              </a:spcAft>
              <a:buClr>
                <a:srgbClr val="87A472"/>
              </a:buClr>
              <a:buSzPct val="70000"/>
            </a:pPr>
            <a:r>
              <a:rPr lang="en-US" sz="1800" dirty="0" smtClean="0">
                <a:solidFill>
                  <a:prstClr val="black"/>
                </a:solidFill>
                <a:latin typeface="Tw Cen MT"/>
                <a:sym typeface="Wingdings" pitchFamily="2" charset="2"/>
              </a:rPr>
              <a:t>*All listed values TBR</a:t>
            </a:r>
            <a:endParaRPr lang="en-US" sz="1800" dirty="0" smtClean="0">
              <a:solidFill>
                <a:prstClr val="black"/>
              </a:solidFill>
              <a:latin typeface="Tw Cen MT"/>
            </a:endParaRPr>
          </a:p>
        </p:txBody>
      </p:sp>
      <p:cxnSp>
        <p:nvCxnSpPr>
          <p:cNvPr id="25" name="Straight Arrow Connector 24"/>
          <p:cNvCxnSpPr>
            <a:endCxn id="21" idx="6"/>
          </p:cNvCxnSpPr>
          <p:nvPr/>
        </p:nvCxnSpPr>
        <p:spPr>
          <a:xfrm rot="10800000">
            <a:off x="7964905" y="2899612"/>
            <a:ext cx="376990" cy="2847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FIDDL Modeling &amp;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95154" y="1403684"/>
            <a:ext cx="8553691" cy="4846645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Upgraded and added-to the Ball etalon model(s)</a:t>
            </a:r>
          </a:p>
          <a:p>
            <a:pPr lvl="1">
              <a:spcBef>
                <a:spcPts val="1200"/>
              </a:spcBef>
            </a:pPr>
            <a:r>
              <a:rPr lang="en-US" dirty="0" err="1" smtClean="0"/>
              <a:t>Matlab</a:t>
            </a:r>
            <a:r>
              <a:rPr lang="en-US" dirty="0" smtClean="0"/>
              <a:t> </a:t>
            </a:r>
            <a:r>
              <a:rPr lang="en-US" dirty="0" smtClean="0"/>
              <a:t>etalon model </a:t>
            </a:r>
            <a:r>
              <a:rPr lang="en-US" dirty="0" smtClean="0"/>
              <a:t>(originally built on Ball funds) updated and geared </a:t>
            </a:r>
            <a:r>
              <a:rPr lang="en-US" dirty="0" smtClean="0"/>
              <a:t>to model FIDDL 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dirty="0" smtClean="0"/>
              <a:t>Paired with the OAWL radiometric model </a:t>
            </a:r>
            <a:r>
              <a:rPr lang="en-US" dirty="0" smtClean="0"/>
              <a:t>(RMM) which</a:t>
            </a:r>
            <a:endParaRPr lang="en-US" dirty="0" smtClean="0"/>
          </a:p>
          <a:p>
            <a:pPr lvl="2">
              <a:spcBef>
                <a:spcPts val="600"/>
              </a:spcBef>
            </a:pPr>
            <a:r>
              <a:rPr lang="en-US" dirty="0" smtClean="0"/>
              <a:t>includes laser transmitter, atmosphere, telescope, photo-detectors, etc. 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allows for SNR modeling at different altitudes, with varying aerosol/molecular scattering ratios and molecular bandwidths.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may be easily updated to integrate new atmospheres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All input angles in the FIDDL approach are represented (one dimensional tilt tuning plus two-dimensional input field of view)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Developed preliminary wind retrieval algorithms for the unique FIDDL system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Modeled output sensitivity to wind speeds </a:t>
            </a:r>
            <a:r>
              <a:rPr lang="en-US" dirty="0" smtClean="0">
                <a:sym typeface="Wingdings" pitchFamily="2" charset="2"/>
              </a:rPr>
              <a:t> revealing the optimal placement for the lower-finesse filter transmission.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Using the models (with the CDC test results) to finalize etalon </a:t>
            </a:r>
            <a:r>
              <a:rPr lang="en-US" dirty="0" smtClean="0"/>
              <a:t>specifications (trades/balancing of requirements).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50" name="Picture 222"/>
          <p:cNvPicPr>
            <a:picLocks noChangeAspect="1" noChangeArrowheads="1"/>
          </p:cNvPicPr>
          <p:nvPr/>
        </p:nvPicPr>
        <p:blipFill>
          <a:blip r:embed="rId2" cstate="print"/>
          <a:srcRect l="2926" t="3223" r="1979"/>
          <a:stretch>
            <a:fillRect/>
          </a:stretch>
        </p:blipFill>
        <p:spPr bwMode="auto">
          <a:xfrm>
            <a:off x="200027" y="4029075"/>
            <a:ext cx="3933824" cy="239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Model Results:  optimum edge filter placement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67200" y="1181099"/>
            <a:ext cx="4876800" cy="540489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Want to maximize the sensitivity to wind speed changes in the molecular </a:t>
            </a:r>
            <a:r>
              <a:rPr lang="en-US" dirty="0" smtClean="0"/>
              <a:t>channel, with minimal impact </a:t>
            </a:r>
            <a:r>
              <a:rPr lang="en-US" dirty="0" smtClean="0"/>
              <a:t>on the aerosol channel (passing through to OAWL)</a:t>
            </a:r>
          </a:p>
          <a:p>
            <a:r>
              <a:rPr lang="en-US" dirty="0" smtClean="0"/>
              <a:t>Tilt-tuning means that the optimum (most sensitive) Edge 2 </a:t>
            </a:r>
            <a:r>
              <a:rPr lang="en-US" dirty="0" smtClean="0"/>
              <a:t>and Edge 1 filter centers are </a:t>
            </a:r>
            <a:r>
              <a:rPr lang="en-US" dirty="0" smtClean="0">
                <a:sym typeface="Wingdings" pitchFamily="2" charset="2"/>
              </a:rPr>
              <a:t>asymmetric about 0.</a:t>
            </a:r>
            <a:endParaRPr lang="en-US" dirty="0" smtClean="0"/>
          </a:p>
          <a:p>
            <a:r>
              <a:rPr lang="en-US" dirty="0" smtClean="0"/>
              <a:t>Compare results to </a:t>
            </a:r>
            <a:r>
              <a:rPr lang="en-US" dirty="0" err="1" smtClean="0"/>
              <a:t>Flesia</a:t>
            </a:r>
            <a:r>
              <a:rPr lang="en-US" dirty="0" smtClean="0"/>
              <a:t> and </a:t>
            </a:r>
            <a:r>
              <a:rPr lang="en-US" dirty="0" err="1" smtClean="0"/>
              <a:t>Korb</a:t>
            </a:r>
            <a:r>
              <a:rPr lang="en-US" dirty="0" smtClean="0"/>
              <a:t> (1999) paper describing optimal placement of symmetric </a:t>
            </a:r>
            <a:r>
              <a:rPr lang="en-US" dirty="0" smtClean="0"/>
              <a:t>etalons (for 30.1 km alt.)</a:t>
            </a:r>
            <a:endParaRPr lang="en-US" dirty="0" smtClean="0"/>
          </a:p>
          <a:p>
            <a:pPr lvl="1"/>
            <a:r>
              <a:rPr lang="en-US" dirty="0" smtClean="0"/>
              <a:t>Both </a:t>
            </a:r>
            <a:r>
              <a:rPr lang="en-US" dirty="0" smtClean="0"/>
              <a:t>models peak at ~4X the half width half height at 0.8%.</a:t>
            </a:r>
          </a:p>
          <a:p>
            <a:pPr lvl="1"/>
            <a:r>
              <a:rPr lang="en-US" dirty="0" smtClean="0"/>
              <a:t>The large difference in the aerosol curve is due to the double pass approach for FIDDL.</a:t>
            </a:r>
          </a:p>
          <a:p>
            <a:pPr lvl="1"/>
            <a:r>
              <a:rPr lang="en-US" dirty="0" err="1" smtClean="0"/>
              <a:t>Flesia</a:t>
            </a:r>
            <a:r>
              <a:rPr lang="en-US" dirty="0" smtClean="0"/>
              <a:t> &amp; </a:t>
            </a:r>
            <a:r>
              <a:rPr lang="en-US" dirty="0" err="1" smtClean="0"/>
              <a:t>Korb</a:t>
            </a:r>
            <a:r>
              <a:rPr lang="en-US" dirty="0" smtClean="0"/>
              <a:t> suggest cross-over </a:t>
            </a:r>
            <a:r>
              <a:rPr lang="en-US" dirty="0" smtClean="0"/>
              <a:t>approach to balance aerosol &amp; </a:t>
            </a:r>
            <a:r>
              <a:rPr lang="en-US" dirty="0" smtClean="0"/>
              <a:t>molecular…</a:t>
            </a:r>
          </a:p>
          <a:p>
            <a:pPr lvl="1"/>
            <a:r>
              <a:rPr lang="en-US" dirty="0" smtClean="0"/>
              <a:t>But OAWL provides </a:t>
            </a:r>
            <a:r>
              <a:rPr lang="en-US" dirty="0" smtClean="0"/>
              <a:t>lidar ratio so we can optimize to </a:t>
            </a:r>
            <a:r>
              <a:rPr lang="en-US" dirty="0" smtClean="0"/>
              <a:t>reduce impact on the aerosol channel.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6" name="Group 178"/>
          <p:cNvGrpSpPr>
            <a:grpSpLocks noChangeAspect="1"/>
          </p:cNvGrpSpPr>
          <p:nvPr/>
        </p:nvGrpSpPr>
        <p:grpSpPr bwMode="auto">
          <a:xfrm>
            <a:off x="332279" y="1209675"/>
            <a:ext cx="3706322" cy="2571240"/>
            <a:chOff x="1021" y="886"/>
            <a:chExt cx="3717" cy="2567"/>
          </a:xfrm>
        </p:grpSpPr>
        <p:sp>
          <p:nvSpPr>
            <p:cNvPr id="48305" name="AutoShape 177"/>
            <p:cNvSpPr>
              <a:spLocks noChangeAspect="1" noChangeArrowheads="1" noTextEdit="1"/>
            </p:cNvSpPr>
            <p:nvPr/>
          </p:nvSpPr>
          <p:spPr bwMode="auto">
            <a:xfrm>
              <a:off x="1021" y="886"/>
              <a:ext cx="3717" cy="2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08" name="Rectangle 180"/>
            <p:cNvSpPr>
              <a:spLocks noChangeArrowheads="1"/>
            </p:cNvSpPr>
            <p:nvPr/>
          </p:nvSpPr>
          <p:spPr bwMode="auto">
            <a:xfrm>
              <a:off x="1501" y="1070"/>
              <a:ext cx="2885" cy="2062"/>
            </a:xfrm>
            <a:prstGeom prst="rect">
              <a:avLst/>
            </a:prstGeom>
            <a:noFill/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09" name="Line 181"/>
            <p:cNvSpPr>
              <a:spLocks noChangeShapeType="1"/>
            </p:cNvSpPr>
            <p:nvPr/>
          </p:nvSpPr>
          <p:spPr bwMode="auto">
            <a:xfrm flipV="1">
              <a:off x="1940" y="1078"/>
              <a:ext cx="1" cy="20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0" name="Line 182"/>
            <p:cNvSpPr>
              <a:spLocks noChangeShapeType="1"/>
            </p:cNvSpPr>
            <p:nvPr/>
          </p:nvSpPr>
          <p:spPr bwMode="auto">
            <a:xfrm flipV="1">
              <a:off x="2452" y="1078"/>
              <a:ext cx="1" cy="20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1" name="Line 183"/>
            <p:cNvSpPr>
              <a:spLocks noChangeShapeType="1"/>
            </p:cNvSpPr>
            <p:nvPr/>
          </p:nvSpPr>
          <p:spPr bwMode="auto">
            <a:xfrm flipV="1">
              <a:off x="2955" y="1078"/>
              <a:ext cx="1" cy="20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2" name="Line 184"/>
            <p:cNvSpPr>
              <a:spLocks noChangeShapeType="1"/>
            </p:cNvSpPr>
            <p:nvPr/>
          </p:nvSpPr>
          <p:spPr bwMode="auto">
            <a:xfrm flipV="1">
              <a:off x="3459" y="1078"/>
              <a:ext cx="1" cy="20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3" name="Line 185"/>
            <p:cNvSpPr>
              <a:spLocks noChangeShapeType="1"/>
            </p:cNvSpPr>
            <p:nvPr/>
          </p:nvSpPr>
          <p:spPr bwMode="auto">
            <a:xfrm flipV="1">
              <a:off x="3970" y="1078"/>
              <a:ext cx="1" cy="20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4" name="Line 186"/>
            <p:cNvSpPr>
              <a:spLocks noChangeShapeType="1"/>
            </p:cNvSpPr>
            <p:nvPr/>
          </p:nvSpPr>
          <p:spPr bwMode="auto">
            <a:xfrm>
              <a:off x="1501" y="2780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5" name="Line 187"/>
            <p:cNvSpPr>
              <a:spLocks noChangeShapeType="1"/>
            </p:cNvSpPr>
            <p:nvPr/>
          </p:nvSpPr>
          <p:spPr bwMode="auto">
            <a:xfrm>
              <a:off x="1501" y="2421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6" name="Line 188"/>
            <p:cNvSpPr>
              <a:spLocks noChangeShapeType="1"/>
            </p:cNvSpPr>
            <p:nvPr/>
          </p:nvSpPr>
          <p:spPr bwMode="auto">
            <a:xfrm>
              <a:off x="1501" y="2053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7" name="Line 189"/>
            <p:cNvSpPr>
              <a:spLocks noChangeShapeType="1"/>
            </p:cNvSpPr>
            <p:nvPr/>
          </p:nvSpPr>
          <p:spPr bwMode="auto">
            <a:xfrm>
              <a:off x="1501" y="1693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8" name="Line 190"/>
            <p:cNvSpPr>
              <a:spLocks noChangeShapeType="1"/>
            </p:cNvSpPr>
            <p:nvPr/>
          </p:nvSpPr>
          <p:spPr bwMode="auto">
            <a:xfrm>
              <a:off x="1501" y="1334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19" name="Line 191"/>
            <p:cNvSpPr>
              <a:spLocks noChangeShapeType="1"/>
            </p:cNvSpPr>
            <p:nvPr/>
          </p:nvSpPr>
          <p:spPr bwMode="auto">
            <a:xfrm>
              <a:off x="1501" y="3132"/>
              <a:ext cx="2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0" name="Line 192"/>
            <p:cNvSpPr>
              <a:spLocks noChangeShapeType="1"/>
            </p:cNvSpPr>
            <p:nvPr/>
          </p:nvSpPr>
          <p:spPr bwMode="auto">
            <a:xfrm flipV="1">
              <a:off x="1501" y="1070"/>
              <a:ext cx="1" cy="20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1" name="Line 193"/>
            <p:cNvSpPr>
              <a:spLocks noChangeShapeType="1"/>
            </p:cNvSpPr>
            <p:nvPr/>
          </p:nvSpPr>
          <p:spPr bwMode="auto">
            <a:xfrm flipV="1">
              <a:off x="1940" y="3100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2" name="Rectangle 194"/>
            <p:cNvSpPr>
              <a:spLocks noChangeArrowheads="1"/>
            </p:cNvSpPr>
            <p:nvPr/>
          </p:nvSpPr>
          <p:spPr bwMode="auto">
            <a:xfrm>
              <a:off x="1916" y="3156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23" name="Line 195"/>
            <p:cNvSpPr>
              <a:spLocks noChangeShapeType="1"/>
            </p:cNvSpPr>
            <p:nvPr/>
          </p:nvSpPr>
          <p:spPr bwMode="auto">
            <a:xfrm flipV="1">
              <a:off x="2452" y="3100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4" name="Rectangle 196"/>
            <p:cNvSpPr>
              <a:spLocks noChangeArrowheads="1"/>
            </p:cNvSpPr>
            <p:nvPr/>
          </p:nvSpPr>
          <p:spPr bwMode="auto">
            <a:xfrm>
              <a:off x="2428" y="3156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25" name="Line 197"/>
            <p:cNvSpPr>
              <a:spLocks noChangeShapeType="1"/>
            </p:cNvSpPr>
            <p:nvPr/>
          </p:nvSpPr>
          <p:spPr bwMode="auto">
            <a:xfrm flipV="1">
              <a:off x="2955" y="3100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6" name="Rectangle 198"/>
            <p:cNvSpPr>
              <a:spLocks noChangeArrowheads="1"/>
            </p:cNvSpPr>
            <p:nvPr/>
          </p:nvSpPr>
          <p:spPr bwMode="auto">
            <a:xfrm>
              <a:off x="2931" y="3156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3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27" name="Line 199"/>
            <p:cNvSpPr>
              <a:spLocks noChangeShapeType="1"/>
            </p:cNvSpPr>
            <p:nvPr/>
          </p:nvSpPr>
          <p:spPr bwMode="auto">
            <a:xfrm flipV="1">
              <a:off x="3459" y="3100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28" name="Rectangle 200"/>
            <p:cNvSpPr>
              <a:spLocks noChangeArrowheads="1"/>
            </p:cNvSpPr>
            <p:nvPr/>
          </p:nvSpPr>
          <p:spPr bwMode="auto">
            <a:xfrm>
              <a:off x="3435" y="3156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29" name="Line 201"/>
            <p:cNvSpPr>
              <a:spLocks noChangeShapeType="1"/>
            </p:cNvSpPr>
            <p:nvPr/>
          </p:nvSpPr>
          <p:spPr bwMode="auto">
            <a:xfrm flipV="1">
              <a:off x="3970" y="3100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30" name="Rectangle 202"/>
            <p:cNvSpPr>
              <a:spLocks noChangeArrowheads="1"/>
            </p:cNvSpPr>
            <p:nvPr/>
          </p:nvSpPr>
          <p:spPr bwMode="auto">
            <a:xfrm>
              <a:off x="3947" y="3156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5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31" name="Line 203"/>
            <p:cNvSpPr>
              <a:spLocks noChangeShapeType="1"/>
            </p:cNvSpPr>
            <p:nvPr/>
          </p:nvSpPr>
          <p:spPr bwMode="auto">
            <a:xfrm>
              <a:off x="1501" y="2780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32" name="Rectangle 204"/>
            <p:cNvSpPr>
              <a:spLocks noChangeArrowheads="1"/>
            </p:cNvSpPr>
            <p:nvPr/>
          </p:nvSpPr>
          <p:spPr bwMode="auto">
            <a:xfrm>
              <a:off x="1302" y="2717"/>
              <a:ext cx="17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0.5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33" name="Line 205"/>
            <p:cNvSpPr>
              <a:spLocks noChangeShapeType="1"/>
            </p:cNvSpPr>
            <p:nvPr/>
          </p:nvSpPr>
          <p:spPr bwMode="auto">
            <a:xfrm>
              <a:off x="1501" y="2421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34" name="Rectangle 206"/>
            <p:cNvSpPr>
              <a:spLocks noChangeArrowheads="1"/>
            </p:cNvSpPr>
            <p:nvPr/>
          </p:nvSpPr>
          <p:spPr bwMode="auto">
            <a:xfrm>
              <a:off x="1390" y="2357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35" name="Line 207"/>
            <p:cNvSpPr>
              <a:spLocks noChangeShapeType="1"/>
            </p:cNvSpPr>
            <p:nvPr/>
          </p:nvSpPr>
          <p:spPr bwMode="auto">
            <a:xfrm>
              <a:off x="1501" y="2053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36" name="Rectangle 208"/>
            <p:cNvSpPr>
              <a:spLocks noChangeArrowheads="1"/>
            </p:cNvSpPr>
            <p:nvPr/>
          </p:nvSpPr>
          <p:spPr bwMode="auto">
            <a:xfrm>
              <a:off x="1302" y="1989"/>
              <a:ext cx="17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1.5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37" name="Line 209"/>
            <p:cNvSpPr>
              <a:spLocks noChangeShapeType="1"/>
            </p:cNvSpPr>
            <p:nvPr/>
          </p:nvSpPr>
          <p:spPr bwMode="auto">
            <a:xfrm>
              <a:off x="1501" y="1693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38" name="Rectangle 210"/>
            <p:cNvSpPr>
              <a:spLocks noChangeArrowheads="1"/>
            </p:cNvSpPr>
            <p:nvPr/>
          </p:nvSpPr>
          <p:spPr bwMode="auto">
            <a:xfrm>
              <a:off x="1390" y="1629"/>
              <a:ext cx="71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39" name="Line 211"/>
            <p:cNvSpPr>
              <a:spLocks noChangeShapeType="1"/>
            </p:cNvSpPr>
            <p:nvPr/>
          </p:nvSpPr>
          <p:spPr bwMode="auto">
            <a:xfrm>
              <a:off x="1501" y="1334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0" name="Rectangle 212"/>
            <p:cNvSpPr>
              <a:spLocks noChangeArrowheads="1"/>
            </p:cNvSpPr>
            <p:nvPr/>
          </p:nvSpPr>
          <p:spPr bwMode="auto">
            <a:xfrm>
              <a:off x="1302" y="1270"/>
              <a:ext cx="17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2.5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41" name="Freeform 213"/>
            <p:cNvSpPr>
              <a:spLocks/>
            </p:cNvSpPr>
            <p:nvPr/>
          </p:nvSpPr>
          <p:spPr bwMode="auto">
            <a:xfrm>
              <a:off x="1501" y="2852"/>
              <a:ext cx="2885" cy="280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96" y="280"/>
                </a:cxn>
                <a:cxn ang="0">
                  <a:pos x="191" y="264"/>
                </a:cxn>
                <a:cxn ang="0">
                  <a:pos x="295" y="240"/>
                </a:cxn>
                <a:cxn ang="0">
                  <a:pos x="391" y="216"/>
                </a:cxn>
                <a:cxn ang="0">
                  <a:pos x="495" y="192"/>
                </a:cxn>
                <a:cxn ang="0">
                  <a:pos x="591" y="176"/>
                </a:cxn>
                <a:cxn ang="0">
                  <a:pos x="695" y="152"/>
                </a:cxn>
                <a:cxn ang="0">
                  <a:pos x="791" y="136"/>
                </a:cxn>
                <a:cxn ang="0">
                  <a:pos x="895" y="112"/>
                </a:cxn>
                <a:cxn ang="0">
                  <a:pos x="991" y="96"/>
                </a:cxn>
                <a:cxn ang="0">
                  <a:pos x="1087" y="80"/>
                </a:cxn>
                <a:cxn ang="0">
                  <a:pos x="1191" y="64"/>
                </a:cxn>
                <a:cxn ang="0">
                  <a:pos x="1286" y="48"/>
                </a:cxn>
                <a:cxn ang="0">
                  <a:pos x="1390" y="32"/>
                </a:cxn>
                <a:cxn ang="0">
                  <a:pos x="1486" y="24"/>
                </a:cxn>
                <a:cxn ang="0">
                  <a:pos x="1590" y="8"/>
                </a:cxn>
                <a:cxn ang="0">
                  <a:pos x="1686" y="8"/>
                </a:cxn>
                <a:cxn ang="0">
                  <a:pos x="1790" y="0"/>
                </a:cxn>
                <a:cxn ang="0">
                  <a:pos x="1886" y="0"/>
                </a:cxn>
                <a:cxn ang="0">
                  <a:pos x="1982" y="0"/>
                </a:cxn>
                <a:cxn ang="0">
                  <a:pos x="2086" y="0"/>
                </a:cxn>
                <a:cxn ang="0">
                  <a:pos x="2182" y="8"/>
                </a:cxn>
                <a:cxn ang="0">
                  <a:pos x="2286" y="24"/>
                </a:cxn>
                <a:cxn ang="0">
                  <a:pos x="2382" y="40"/>
                </a:cxn>
                <a:cxn ang="0">
                  <a:pos x="2485" y="56"/>
                </a:cxn>
                <a:cxn ang="0">
                  <a:pos x="2581" y="72"/>
                </a:cxn>
                <a:cxn ang="0">
                  <a:pos x="2685" y="88"/>
                </a:cxn>
                <a:cxn ang="0">
                  <a:pos x="2781" y="112"/>
                </a:cxn>
                <a:cxn ang="0">
                  <a:pos x="2885" y="136"/>
                </a:cxn>
              </a:cxnLst>
              <a:rect l="0" t="0" r="r" b="b"/>
              <a:pathLst>
                <a:path w="2885" h="280">
                  <a:moveTo>
                    <a:pt x="0" y="272"/>
                  </a:moveTo>
                  <a:lnTo>
                    <a:pt x="96" y="280"/>
                  </a:lnTo>
                  <a:lnTo>
                    <a:pt x="191" y="264"/>
                  </a:lnTo>
                  <a:lnTo>
                    <a:pt x="295" y="240"/>
                  </a:lnTo>
                  <a:lnTo>
                    <a:pt x="391" y="216"/>
                  </a:lnTo>
                  <a:lnTo>
                    <a:pt x="495" y="192"/>
                  </a:lnTo>
                  <a:lnTo>
                    <a:pt x="591" y="176"/>
                  </a:lnTo>
                  <a:lnTo>
                    <a:pt x="695" y="152"/>
                  </a:lnTo>
                  <a:lnTo>
                    <a:pt x="791" y="136"/>
                  </a:lnTo>
                  <a:lnTo>
                    <a:pt x="895" y="112"/>
                  </a:lnTo>
                  <a:lnTo>
                    <a:pt x="991" y="96"/>
                  </a:lnTo>
                  <a:lnTo>
                    <a:pt x="1087" y="80"/>
                  </a:lnTo>
                  <a:lnTo>
                    <a:pt x="1191" y="64"/>
                  </a:lnTo>
                  <a:lnTo>
                    <a:pt x="1286" y="48"/>
                  </a:lnTo>
                  <a:lnTo>
                    <a:pt x="1390" y="32"/>
                  </a:lnTo>
                  <a:lnTo>
                    <a:pt x="1486" y="24"/>
                  </a:lnTo>
                  <a:lnTo>
                    <a:pt x="1590" y="8"/>
                  </a:lnTo>
                  <a:lnTo>
                    <a:pt x="1686" y="8"/>
                  </a:lnTo>
                  <a:lnTo>
                    <a:pt x="1790" y="0"/>
                  </a:lnTo>
                  <a:lnTo>
                    <a:pt x="1886" y="0"/>
                  </a:lnTo>
                  <a:lnTo>
                    <a:pt x="1982" y="0"/>
                  </a:lnTo>
                  <a:lnTo>
                    <a:pt x="2086" y="0"/>
                  </a:lnTo>
                  <a:lnTo>
                    <a:pt x="2182" y="8"/>
                  </a:lnTo>
                  <a:lnTo>
                    <a:pt x="2286" y="24"/>
                  </a:lnTo>
                  <a:lnTo>
                    <a:pt x="2382" y="40"/>
                  </a:lnTo>
                  <a:lnTo>
                    <a:pt x="2485" y="56"/>
                  </a:lnTo>
                  <a:lnTo>
                    <a:pt x="2581" y="72"/>
                  </a:lnTo>
                  <a:lnTo>
                    <a:pt x="2685" y="88"/>
                  </a:lnTo>
                  <a:lnTo>
                    <a:pt x="2781" y="112"/>
                  </a:lnTo>
                  <a:lnTo>
                    <a:pt x="2885" y="13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2" name="Freeform 214"/>
            <p:cNvSpPr>
              <a:spLocks/>
            </p:cNvSpPr>
            <p:nvPr/>
          </p:nvSpPr>
          <p:spPr bwMode="auto">
            <a:xfrm>
              <a:off x="1501" y="2852"/>
              <a:ext cx="2885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96" y="200"/>
                </a:cxn>
                <a:cxn ang="0">
                  <a:pos x="191" y="168"/>
                </a:cxn>
                <a:cxn ang="0">
                  <a:pos x="295" y="144"/>
                </a:cxn>
                <a:cxn ang="0">
                  <a:pos x="391" y="128"/>
                </a:cxn>
                <a:cxn ang="0">
                  <a:pos x="495" y="112"/>
                </a:cxn>
                <a:cxn ang="0">
                  <a:pos x="591" y="104"/>
                </a:cxn>
                <a:cxn ang="0">
                  <a:pos x="695" y="88"/>
                </a:cxn>
                <a:cxn ang="0">
                  <a:pos x="791" y="72"/>
                </a:cxn>
                <a:cxn ang="0">
                  <a:pos x="895" y="64"/>
                </a:cxn>
                <a:cxn ang="0">
                  <a:pos x="991" y="56"/>
                </a:cxn>
                <a:cxn ang="0">
                  <a:pos x="1087" y="48"/>
                </a:cxn>
                <a:cxn ang="0">
                  <a:pos x="1191" y="32"/>
                </a:cxn>
                <a:cxn ang="0">
                  <a:pos x="1286" y="24"/>
                </a:cxn>
                <a:cxn ang="0">
                  <a:pos x="1390" y="24"/>
                </a:cxn>
                <a:cxn ang="0">
                  <a:pos x="1486" y="16"/>
                </a:cxn>
                <a:cxn ang="0">
                  <a:pos x="1590" y="8"/>
                </a:cxn>
                <a:cxn ang="0">
                  <a:pos x="1686" y="8"/>
                </a:cxn>
                <a:cxn ang="0">
                  <a:pos x="1790" y="8"/>
                </a:cxn>
                <a:cxn ang="0">
                  <a:pos x="1886" y="0"/>
                </a:cxn>
                <a:cxn ang="0">
                  <a:pos x="1982" y="8"/>
                </a:cxn>
                <a:cxn ang="0">
                  <a:pos x="2086" y="8"/>
                </a:cxn>
                <a:cxn ang="0">
                  <a:pos x="2182" y="16"/>
                </a:cxn>
                <a:cxn ang="0">
                  <a:pos x="2286" y="16"/>
                </a:cxn>
                <a:cxn ang="0">
                  <a:pos x="2382" y="32"/>
                </a:cxn>
                <a:cxn ang="0">
                  <a:pos x="2485" y="40"/>
                </a:cxn>
                <a:cxn ang="0">
                  <a:pos x="2581" y="56"/>
                </a:cxn>
                <a:cxn ang="0">
                  <a:pos x="2685" y="64"/>
                </a:cxn>
                <a:cxn ang="0">
                  <a:pos x="2781" y="88"/>
                </a:cxn>
                <a:cxn ang="0">
                  <a:pos x="2885" y="104"/>
                </a:cxn>
              </a:cxnLst>
              <a:rect l="0" t="0" r="r" b="b"/>
              <a:pathLst>
                <a:path w="2885" h="248">
                  <a:moveTo>
                    <a:pt x="0" y="248"/>
                  </a:moveTo>
                  <a:lnTo>
                    <a:pt x="96" y="200"/>
                  </a:lnTo>
                  <a:lnTo>
                    <a:pt x="191" y="168"/>
                  </a:lnTo>
                  <a:lnTo>
                    <a:pt x="295" y="144"/>
                  </a:lnTo>
                  <a:lnTo>
                    <a:pt x="391" y="128"/>
                  </a:lnTo>
                  <a:lnTo>
                    <a:pt x="495" y="112"/>
                  </a:lnTo>
                  <a:lnTo>
                    <a:pt x="591" y="104"/>
                  </a:lnTo>
                  <a:lnTo>
                    <a:pt x="695" y="88"/>
                  </a:lnTo>
                  <a:lnTo>
                    <a:pt x="791" y="72"/>
                  </a:lnTo>
                  <a:lnTo>
                    <a:pt x="895" y="64"/>
                  </a:lnTo>
                  <a:lnTo>
                    <a:pt x="991" y="56"/>
                  </a:lnTo>
                  <a:lnTo>
                    <a:pt x="1087" y="48"/>
                  </a:lnTo>
                  <a:lnTo>
                    <a:pt x="1191" y="32"/>
                  </a:lnTo>
                  <a:lnTo>
                    <a:pt x="1286" y="24"/>
                  </a:lnTo>
                  <a:lnTo>
                    <a:pt x="1390" y="24"/>
                  </a:lnTo>
                  <a:lnTo>
                    <a:pt x="1486" y="16"/>
                  </a:lnTo>
                  <a:lnTo>
                    <a:pt x="1590" y="8"/>
                  </a:lnTo>
                  <a:lnTo>
                    <a:pt x="1686" y="8"/>
                  </a:lnTo>
                  <a:lnTo>
                    <a:pt x="1790" y="8"/>
                  </a:lnTo>
                  <a:lnTo>
                    <a:pt x="1886" y="0"/>
                  </a:lnTo>
                  <a:lnTo>
                    <a:pt x="1982" y="8"/>
                  </a:lnTo>
                  <a:lnTo>
                    <a:pt x="2086" y="8"/>
                  </a:lnTo>
                  <a:lnTo>
                    <a:pt x="2182" y="16"/>
                  </a:lnTo>
                  <a:lnTo>
                    <a:pt x="2286" y="16"/>
                  </a:lnTo>
                  <a:lnTo>
                    <a:pt x="2382" y="32"/>
                  </a:lnTo>
                  <a:lnTo>
                    <a:pt x="2485" y="40"/>
                  </a:lnTo>
                  <a:lnTo>
                    <a:pt x="2581" y="56"/>
                  </a:lnTo>
                  <a:lnTo>
                    <a:pt x="2685" y="64"/>
                  </a:lnTo>
                  <a:lnTo>
                    <a:pt x="2781" y="88"/>
                  </a:lnTo>
                  <a:lnTo>
                    <a:pt x="2885" y="10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3" name="Freeform 215"/>
            <p:cNvSpPr>
              <a:spLocks/>
            </p:cNvSpPr>
            <p:nvPr/>
          </p:nvSpPr>
          <p:spPr bwMode="auto">
            <a:xfrm>
              <a:off x="1501" y="2565"/>
              <a:ext cx="2885" cy="551"/>
            </a:xfrm>
            <a:custGeom>
              <a:avLst/>
              <a:gdLst/>
              <a:ahLst/>
              <a:cxnLst>
                <a:cxn ang="0">
                  <a:pos x="0" y="551"/>
                </a:cxn>
                <a:cxn ang="0">
                  <a:pos x="96" y="479"/>
                </a:cxn>
                <a:cxn ang="0">
                  <a:pos x="191" y="423"/>
                </a:cxn>
                <a:cxn ang="0">
                  <a:pos x="295" y="383"/>
                </a:cxn>
                <a:cxn ang="0">
                  <a:pos x="391" y="343"/>
                </a:cxn>
                <a:cxn ang="0">
                  <a:pos x="495" y="303"/>
                </a:cxn>
                <a:cxn ang="0">
                  <a:pos x="591" y="271"/>
                </a:cxn>
                <a:cxn ang="0">
                  <a:pos x="695" y="239"/>
                </a:cxn>
                <a:cxn ang="0">
                  <a:pos x="791" y="207"/>
                </a:cxn>
                <a:cxn ang="0">
                  <a:pos x="895" y="176"/>
                </a:cxn>
                <a:cxn ang="0">
                  <a:pos x="991" y="144"/>
                </a:cxn>
                <a:cxn ang="0">
                  <a:pos x="1087" y="120"/>
                </a:cxn>
                <a:cxn ang="0">
                  <a:pos x="1191" y="96"/>
                </a:cxn>
                <a:cxn ang="0">
                  <a:pos x="1286" y="72"/>
                </a:cxn>
                <a:cxn ang="0">
                  <a:pos x="1390" y="48"/>
                </a:cxn>
                <a:cxn ang="0">
                  <a:pos x="1486" y="32"/>
                </a:cxn>
                <a:cxn ang="0">
                  <a:pos x="1590" y="16"/>
                </a:cxn>
                <a:cxn ang="0">
                  <a:pos x="1686" y="8"/>
                </a:cxn>
                <a:cxn ang="0">
                  <a:pos x="1790" y="0"/>
                </a:cxn>
                <a:cxn ang="0">
                  <a:pos x="1886" y="0"/>
                </a:cxn>
                <a:cxn ang="0">
                  <a:pos x="1982" y="0"/>
                </a:cxn>
                <a:cxn ang="0">
                  <a:pos x="2086" y="8"/>
                </a:cxn>
                <a:cxn ang="0">
                  <a:pos x="2182" y="16"/>
                </a:cxn>
                <a:cxn ang="0">
                  <a:pos x="2286" y="40"/>
                </a:cxn>
                <a:cxn ang="0">
                  <a:pos x="2382" y="64"/>
                </a:cxn>
                <a:cxn ang="0">
                  <a:pos x="2485" y="88"/>
                </a:cxn>
                <a:cxn ang="0">
                  <a:pos x="2581" y="120"/>
                </a:cxn>
                <a:cxn ang="0">
                  <a:pos x="2685" y="152"/>
                </a:cxn>
                <a:cxn ang="0">
                  <a:pos x="2781" y="191"/>
                </a:cxn>
                <a:cxn ang="0">
                  <a:pos x="2885" y="239"/>
                </a:cxn>
              </a:cxnLst>
              <a:rect l="0" t="0" r="r" b="b"/>
              <a:pathLst>
                <a:path w="2885" h="551">
                  <a:moveTo>
                    <a:pt x="0" y="551"/>
                  </a:moveTo>
                  <a:lnTo>
                    <a:pt x="96" y="479"/>
                  </a:lnTo>
                  <a:lnTo>
                    <a:pt x="191" y="423"/>
                  </a:lnTo>
                  <a:lnTo>
                    <a:pt x="295" y="383"/>
                  </a:lnTo>
                  <a:lnTo>
                    <a:pt x="391" y="343"/>
                  </a:lnTo>
                  <a:lnTo>
                    <a:pt x="495" y="303"/>
                  </a:lnTo>
                  <a:lnTo>
                    <a:pt x="591" y="271"/>
                  </a:lnTo>
                  <a:lnTo>
                    <a:pt x="695" y="239"/>
                  </a:lnTo>
                  <a:lnTo>
                    <a:pt x="791" y="207"/>
                  </a:lnTo>
                  <a:lnTo>
                    <a:pt x="895" y="176"/>
                  </a:lnTo>
                  <a:lnTo>
                    <a:pt x="991" y="144"/>
                  </a:lnTo>
                  <a:lnTo>
                    <a:pt x="1087" y="120"/>
                  </a:lnTo>
                  <a:lnTo>
                    <a:pt x="1191" y="96"/>
                  </a:lnTo>
                  <a:lnTo>
                    <a:pt x="1286" y="72"/>
                  </a:lnTo>
                  <a:lnTo>
                    <a:pt x="1390" y="48"/>
                  </a:lnTo>
                  <a:lnTo>
                    <a:pt x="1486" y="32"/>
                  </a:lnTo>
                  <a:lnTo>
                    <a:pt x="1590" y="16"/>
                  </a:lnTo>
                  <a:lnTo>
                    <a:pt x="1686" y="8"/>
                  </a:lnTo>
                  <a:lnTo>
                    <a:pt x="1790" y="0"/>
                  </a:lnTo>
                  <a:lnTo>
                    <a:pt x="1886" y="0"/>
                  </a:lnTo>
                  <a:lnTo>
                    <a:pt x="1982" y="0"/>
                  </a:lnTo>
                  <a:lnTo>
                    <a:pt x="2086" y="8"/>
                  </a:lnTo>
                  <a:lnTo>
                    <a:pt x="2182" y="16"/>
                  </a:lnTo>
                  <a:lnTo>
                    <a:pt x="2286" y="40"/>
                  </a:lnTo>
                  <a:lnTo>
                    <a:pt x="2382" y="64"/>
                  </a:lnTo>
                  <a:lnTo>
                    <a:pt x="2485" y="88"/>
                  </a:lnTo>
                  <a:lnTo>
                    <a:pt x="2581" y="120"/>
                  </a:lnTo>
                  <a:lnTo>
                    <a:pt x="2685" y="152"/>
                  </a:lnTo>
                  <a:lnTo>
                    <a:pt x="2781" y="191"/>
                  </a:lnTo>
                  <a:lnTo>
                    <a:pt x="2885" y="239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4" name="Rectangle 216"/>
            <p:cNvSpPr>
              <a:spLocks noChangeArrowheads="1"/>
            </p:cNvSpPr>
            <p:nvPr/>
          </p:nvSpPr>
          <p:spPr bwMode="auto">
            <a:xfrm>
              <a:off x="2180" y="3292"/>
              <a:ext cx="1924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Edge 1 Center, (in HWHH units)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45" name="Rectangle 217"/>
            <p:cNvSpPr>
              <a:spLocks noChangeArrowheads="1"/>
            </p:cNvSpPr>
            <p:nvPr/>
          </p:nvSpPr>
          <p:spPr bwMode="auto">
            <a:xfrm rot="16200000">
              <a:off x="661" y="2019"/>
              <a:ext cx="109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Sensitivity (%) /m/s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346" name="Freeform 218"/>
            <p:cNvSpPr>
              <a:spLocks/>
            </p:cNvSpPr>
            <p:nvPr/>
          </p:nvSpPr>
          <p:spPr bwMode="auto">
            <a:xfrm>
              <a:off x="1501" y="2509"/>
              <a:ext cx="2885" cy="567"/>
            </a:xfrm>
            <a:custGeom>
              <a:avLst/>
              <a:gdLst/>
              <a:ahLst/>
              <a:cxnLst>
                <a:cxn ang="0">
                  <a:pos x="0" y="407"/>
                </a:cxn>
                <a:cxn ang="0">
                  <a:pos x="96" y="447"/>
                </a:cxn>
                <a:cxn ang="0">
                  <a:pos x="191" y="295"/>
                </a:cxn>
                <a:cxn ang="0">
                  <a:pos x="295" y="128"/>
                </a:cxn>
                <a:cxn ang="0">
                  <a:pos x="391" y="32"/>
                </a:cxn>
                <a:cxn ang="0">
                  <a:pos x="495" y="0"/>
                </a:cxn>
                <a:cxn ang="0">
                  <a:pos x="591" y="16"/>
                </a:cxn>
                <a:cxn ang="0">
                  <a:pos x="695" y="56"/>
                </a:cxn>
                <a:cxn ang="0">
                  <a:pos x="791" y="104"/>
                </a:cxn>
                <a:cxn ang="0">
                  <a:pos x="895" y="152"/>
                </a:cxn>
                <a:cxn ang="0">
                  <a:pos x="991" y="200"/>
                </a:cxn>
                <a:cxn ang="0">
                  <a:pos x="1087" y="239"/>
                </a:cxn>
                <a:cxn ang="0">
                  <a:pos x="1191" y="271"/>
                </a:cxn>
                <a:cxn ang="0">
                  <a:pos x="1286" y="303"/>
                </a:cxn>
                <a:cxn ang="0">
                  <a:pos x="1390" y="335"/>
                </a:cxn>
                <a:cxn ang="0">
                  <a:pos x="1486" y="359"/>
                </a:cxn>
                <a:cxn ang="0">
                  <a:pos x="1590" y="383"/>
                </a:cxn>
                <a:cxn ang="0">
                  <a:pos x="1686" y="399"/>
                </a:cxn>
                <a:cxn ang="0">
                  <a:pos x="1790" y="423"/>
                </a:cxn>
                <a:cxn ang="0">
                  <a:pos x="1886" y="439"/>
                </a:cxn>
                <a:cxn ang="0">
                  <a:pos x="1982" y="455"/>
                </a:cxn>
                <a:cxn ang="0">
                  <a:pos x="2086" y="471"/>
                </a:cxn>
                <a:cxn ang="0">
                  <a:pos x="2182" y="487"/>
                </a:cxn>
                <a:cxn ang="0">
                  <a:pos x="2286" y="495"/>
                </a:cxn>
                <a:cxn ang="0">
                  <a:pos x="2382" y="511"/>
                </a:cxn>
                <a:cxn ang="0">
                  <a:pos x="2485" y="519"/>
                </a:cxn>
                <a:cxn ang="0">
                  <a:pos x="2581" y="535"/>
                </a:cxn>
                <a:cxn ang="0">
                  <a:pos x="2685" y="543"/>
                </a:cxn>
                <a:cxn ang="0">
                  <a:pos x="2781" y="559"/>
                </a:cxn>
                <a:cxn ang="0">
                  <a:pos x="2885" y="567"/>
                </a:cxn>
              </a:cxnLst>
              <a:rect l="0" t="0" r="r" b="b"/>
              <a:pathLst>
                <a:path w="2885" h="567">
                  <a:moveTo>
                    <a:pt x="0" y="407"/>
                  </a:moveTo>
                  <a:lnTo>
                    <a:pt x="96" y="447"/>
                  </a:lnTo>
                  <a:lnTo>
                    <a:pt x="191" y="295"/>
                  </a:lnTo>
                  <a:lnTo>
                    <a:pt x="295" y="128"/>
                  </a:lnTo>
                  <a:lnTo>
                    <a:pt x="391" y="32"/>
                  </a:lnTo>
                  <a:lnTo>
                    <a:pt x="495" y="0"/>
                  </a:lnTo>
                  <a:lnTo>
                    <a:pt x="591" y="16"/>
                  </a:lnTo>
                  <a:lnTo>
                    <a:pt x="695" y="56"/>
                  </a:lnTo>
                  <a:lnTo>
                    <a:pt x="791" y="104"/>
                  </a:lnTo>
                  <a:lnTo>
                    <a:pt x="895" y="152"/>
                  </a:lnTo>
                  <a:lnTo>
                    <a:pt x="991" y="200"/>
                  </a:lnTo>
                  <a:lnTo>
                    <a:pt x="1087" y="239"/>
                  </a:lnTo>
                  <a:lnTo>
                    <a:pt x="1191" y="271"/>
                  </a:lnTo>
                  <a:lnTo>
                    <a:pt x="1286" y="303"/>
                  </a:lnTo>
                  <a:lnTo>
                    <a:pt x="1390" y="335"/>
                  </a:lnTo>
                  <a:lnTo>
                    <a:pt x="1486" y="359"/>
                  </a:lnTo>
                  <a:lnTo>
                    <a:pt x="1590" y="383"/>
                  </a:lnTo>
                  <a:lnTo>
                    <a:pt x="1686" y="399"/>
                  </a:lnTo>
                  <a:lnTo>
                    <a:pt x="1790" y="423"/>
                  </a:lnTo>
                  <a:lnTo>
                    <a:pt x="1886" y="439"/>
                  </a:lnTo>
                  <a:lnTo>
                    <a:pt x="1982" y="455"/>
                  </a:lnTo>
                  <a:lnTo>
                    <a:pt x="2086" y="471"/>
                  </a:lnTo>
                  <a:lnTo>
                    <a:pt x="2182" y="487"/>
                  </a:lnTo>
                  <a:lnTo>
                    <a:pt x="2286" y="495"/>
                  </a:lnTo>
                  <a:lnTo>
                    <a:pt x="2382" y="511"/>
                  </a:lnTo>
                  <a:lnTo>
                    <a:pt x="2485" y="519"/>
                  </a:lnTo>
                  <a:lnTo>
                    <a:pt x="2581" y="535"/>
                  </a:lnTo>
                  <a:lnTo>
                    <a:pt x="2685" y="543"/>
                  </a:lnTo>
                  <a:lnTo>
                    <a:pt x="2781" y="559"/>
                  </a:lnTo>
                  <a:lnTo>
                    <a:pt x="2885" y="567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7" name="Freeform 219"/>
            <p:cNvSpPr>
              <a:spLocks/>
            </p:cNvSpPr>
            <p:nvPr/>
          </p:nvSpPr>
          <p:spPr bwMode="auto">
            <a:xfrm>
              <a:off x="1501" y="1414"/>
              <a:ext cx="2885" cy="1654"/>
            </a:xfrm>
            <a:custGeom>
              <a:avLst/>
              <a:gdLst/>
              <a:ahLst/>
              <a:cxnLst>
                <a:cxn ang="0">
                  <a:pos x="0" y="1526"/>
                </a:cxn>
                <a:cxn ang="0">
                  <a:pos x="96" y="399"/>
                </a:cxn>
                <a:cxn ang="0">
                  <a:pos x="191" y="0"/>
                </a:cxn>
                <a:cxn ang="0">
                  <a:pos x="295" y="239"/>
                </a:cxn>
                <a:cxn ang="0">
                  <a:pos x="391" y="535"/>
                </a:cxn>
                <a:cxn ang="0">
                  <a:pos x="495" y="759"/>
                </a:cxn>
                <a:cxn ang="0">
                  <a:pos x="591" y="919"/>
                </a:cxn>
                <a:cxn ang="0">
                  <a:pos x="695" y="1039"/>
                </a:cxn>
                <a:cxn ang="0">
                  <a:pos x="791" y="1127"/>
                </a:cxn>
                <a:cxn ang="0">
                  <a:pos x="895" y="1191"/>
                </a:cxn>
                <a:cxn ang="0">
                  <a:pos x="991" y="1247"/>
                </a:cxn>
                <a:cxn ang="0">
                  <a:pos x="1087" y="1295"/>
                </a:cxn>
                <a:cxn ang="0">
                  <a:pos x="1191" y="1334"/>
                </a:cxn>
                <a:cxn ang="0">
                  <a:pos x="1286" y="1366"/>
                </a:cxn>
                <a:cxn ang="0">
                  <a:pos x="1390" y="1398"/>
                </a:cxn>
                <a:cxn ang="0">
                  <a:pos x="1486" y="1430"/>
                </a:cxn>
                <a:cxn ang="0">
                  <a:pos x="1590" y="1454"/>
                </a:cxn>
                <a:cxn ang="0">
                  <a:pos x="1686" y="1470"/>
                </a:cxn>
                <a:cxn ang="0">
                  <a:pos x="1790" y="1494"/>
                </a:cxn>
                <a:cxn ang="0">
                  <a:pos x="1886" y="1510"/>
                </a:cxn>
                <a:cxn ang="0">
                  <a:pos x="1982" y="1526"/>
                </a:cxn>
                <a:cxn ang="0">
                  <a:pos x="2086" y="1550"/>
                </a:cxn>
                <a:cxn ang="0">
                  <a:pos x="2182" y="1558"/>
                </a:cxn>
                <a:cxn ang="0">
                  <a:pos x="2286" y="1574"/>
                </a:cxn>
                <a:cxn ang="0">
                  <a:pos x="2382" y="1590"/>
                </a:cxn>
                <a:cxn ang="0">
                  <a:pos x="2485" y="1606"/>
                </a:cxn>
                <a:cxn ang="0">
                  <a:pos x="2581" y="1614"/>
                </a:cxn>
                <a:cxn ang="0">
                  <a:pos x="2685" y="1630"/>
                </a:cxn>
                <a:cxn ang="0">
                  <a:pos x="2781" y="1638"/>
                </a:cxn>
                <a:cxn ang="0">
                  <a:pos x="2885" y="1654"/>
                </a:cxn>
              </a:cxnLst>
              <a:rect l="0" t="0" r="r" b="b"/>
              <a:pathLst>
                <a:path w="2885" h="1654">
                  <a:moveTo>
                    <a:pt x="0" y="1526"/>
                  </a:moveTo>
                  <a:lnTo>
                    <a:pt x="96" y="399"/>
                  </a:lnTo>
                  <a:lnTo>
                    <a:pt x="191" y="0"/>
                  </a:lnTo>
                  <a:lnTo>
                    <a:pt x="295" y="239"/>
                  </a:lnTo>
                  <a:lnTo>
                    <a:pt x="391" y="535"/>
                  </a:lnTo>
                  <a:lnTo>
                    <a:pt x="495" y="759"/>
                  </a:lnTo>
                  <a:lnTo>
                    <a:pt x="591" y="919"/>
                  </a:lnTo>
                  <a:lnTo>
                    <a:pt x="695" y="1039"/>
                  </a:lnTo>
                  <a:lnTo>
                    <a:pt x="791" y="1127"/>
                  </a:lnTo>
                  <a:lnTo>
                    <a:pt x="895" y="1191"/>
                  </a:lnTo>
                  <a:lnTo>
                    <a:pt x="991" y="1247"/>
                  </a:lnTo>
                  <a:lnTo>
                    <a:pt x="1087" y="1295"/>
                  </a:lnTo>
                  <a:lnTo>
                    <a:pt x="1191" y="1334"/>
                  </a:lnTo>
                  <a:lnTo>
                    <a:pt x="1286" y="1366"/>
                  </a:lnTo>
                  <a:lnTo>
                    <a:pt x="1390" y="1398"/>
                  </a:lnTo>
                  <a:lnTo>
                    <a:pt x="1486" y="1430"/>
                  </a:lnTo>
                  <a:lnTo>
                    <a:pt x="1590" y="1454"/>
                  </a:lnTo>
                  <a:lnTo>
                    <a:pt x="1686" y="1470"/>
                  </a:lnTo>
                  <a:lnTo>
                    <a:pt x="1790" y="1494"/>
                  </a:lnTo>
                  <a:lnTo>
                    <a:pt x="1886" y="1510"/>
                  </a:lnTo>
                  <a:lnTo>
                    <a:pt x="1982" y="1526"/>
                  </a:lnTo>
                  <a:lnTo>
                    <a:pt x="2086" y="1550"/>
                  </a:lnTo>
                  <a:lnTo>
                    <a:pt x="2182" y="1558"/>
                  </a:lnTo>
                  <a:lnTo>
                    <a:pt x="2286" y="1574"/>
                  </a:lnTo>
                  <a:lnTo>
                    <a:pt x="2382" y="1590"/>
                  </a:lnTo>
                  <a:lnTo>
                    <a:pt x="2485" y="1606"/>
                  </a:lnTo>
                  <a:lnTo>
                    <a:pt x="2581" y="1614"/>
                  </a:lnTo>
                  <a:lnTo>
                    <a:pt x="2685" y="1630"/>
                  </a:lnTo>
                  <a:lnTo>
                    <a:pt x="2781" y="1638"/>
                  </a:lnTo>
                  <a:lnTo>
                    <a:pt x="2885" y="1654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8" name="Freeform 220"/>
            <p:cNvSpPr>
              <a:spLocks/>
            </p:cNvSpPr>
            <p:nvPr/>
          </p:nvSpPr>
          <p:spPr bwMode="auto">
            <a:xfrm>
              <a:off x="1501" y="1078"/>
              <a:ext cx="191" cy="2022"/>
            </a:xfrm>
            <a:custGeom>
              <a:avLst/>
              <a:gdLst/>
              <a:ahLst/>
              <a:cxnLst>
                <a:cxn ang="0">
                  <a:pos x="0" y="2022"/>
                </a:cxn>
                <a:cxn ang="0">
                  <a:pos x="96" y="623"/>
                </a:cxn>
                <a:cxn ang="0">
                  <a:pos x="191" y="0"/>
                </a:cxn>
              </a:cxnLst>
              <a:rect l="0" t="0" r="r" b="b"/>
              <a:pathLst>
                <a:path w="191" h="2022">
                  <a:moveTo>
                    <a:pt x="0" y="2022"/>
                  </a:moveTo>
                  <a:lnTo>
                    <a:pt x="96" y="623"/>
                  </a:lnTo>
                  <a:lnTo>
                    <a:pt x="191" y="0"/>
                  </a:lnTo>
                </a:path>
              </a:pathLst>
            </a:cu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349" name="Freeform 221"/>
            <p:cNvSpPr>
              <a:spLocks/>
            </p:cNvSpPr>
            <p:nvPr/>
          </p:nvSpPr>
          <p:spPr bwMode="auto">
            <a:xfrm>
              <a:off x="1692" y="1078"/>
              <a:ext cx="2694" cy="19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4" y="72"/>
                </a:cxn>
                <a:cxn ang="0">
                  <a:pos x="200" y="272"/>
                </a:cxn>
                <a:cxn ang="0">
                  <a:pos x="304" y="455"/>
                </a:cxn>
                <a:cxn ang="0">
                  <a:pos x="400" y="631"/>
                </a:cxn>
                <a:cxn ang="0">
                  <a:pos x="504" y="791"/>
                </a:cxn>
                <a:cxn ang="0">
                  <a:pos x="600" y="927"/>
                </a:cxn>
                <a:cxn ang="0">
                  <a:pos x="704" y="1047"/>
                </a:cxn>
                <a:cxn ang="0">
                  <a:pos x="800" y="1151"/>
                </a:cxn>
                <a:cxn ang="0">
                  <a:pos x="896" y="1239"/>
                </a:cxn>
                <a:cxn ang="0">
                  <a:pos x="1000" y="1311"/>
                </a:cxn>
                <a:cxn ang="0">
                  <a:pos x="1095" y="1375"/>
                </a:cxn>
                <a:cxn ang="0">
                  <a:pos x="1199" y="1439"/>
                </a:cxn>
                <a:cxn ang="0">
                  <a:pos x="1295" y="1487"/>
                </a:cxn>
                <a:cxn ang="0">
                  <a:pos x="1399" y="1535"/>
                </a:cxn>
                <a:cxn ang="0">
                  <a:pos x="1495" y="1575"/>
                </a:cxn>
                <a:cxn ang="0">
                  <a:pos x="1599" y="1615"/>
                </a:cxn>
                <a:cxn ang="0">
                  <a:pos x="1695" y="1655"/>
                </a:cxn>
                <a:cxn ang="0">
                  <a:pos x="1791" y="1686"/>
                </a:cxn>
                <a:cxn ang="0">
                  <a:pos x="1895" y="1718"/>
                </a:cxn>
                <a:cxn ang="0">
                  <a:pos x="1991" y="1750"/>
                </a:cxn>
                <a:cxn ang="0">
                  <a:pos x="2095" y="1774"/>
                </a:cxn>
                <a:cxn ang="0">
                  <a:pos x="2191" y="1798"/>
                </a:cxn>
                <a:cxn ang="0">
                  <a:pos x="2294" y="1830"/>
                </a:cxn>
                <a:cxn ang="0">
                  <a:pos x="2390" y="1854"/>
                </a:cxn>
                <a:cxn ang="0">
                  <a:pos x="2494" y="1878"/>
                </a:cxn>
                <a:cxn ang="0">
                  <a:pos x="2590" y="1894"/>
                </a:cxn>
                <a:cxn ang="0">
                  <a:pos x="2694" y="1918"/>
                </a:cxn>
              </a:cxnLst>
              <a:rect l="0" t="0" r="r" b="b"/>
              <a:pathLst>
                <a:path w="2694" h="1918">
                  <a:moveTo>
                    <a:pt x="0" y="0"/>
                  </a:moveTo>
                  <a:lnTo>
                    <a:pt x="104" y="72"/>
                  </a:lnTo>
                  <a:lnTo>
                    <a:pt x="200" y="272"/>
                  </a:lnTo>
                  <a:lnTo>
                    <a:pt x="304" y="455"/>
                  </a:lnTo>
                  <a:lnTo>
                    <a:pt x="400" y="631"/>
                  </a:lnTo>
                  <a:lnTo>
                    <a:pt x="504" y="791"/>
                  </a:lnTo>
                  <a:lnTo>
                    <a:pt x="600" y="927"/>
                  </a:lnTo>
                  <a:lnTo>
                    <a:pt x="704" y="1047"/>
                  </a:lnTo>
                  <a:lnTo>
                    <a:pt x="800" y="1151"/>
                  </a:lnTo>
                  <a:lnTo>
                    <a:pt x="896" y="1239"/>
                  </a:lnTo>
                  <a:lnTo>
                    <a:pt x="1000" y="1311"/>
                  </a:lnTo>
                  <a:lnTo>
                    <a:pt x="1095" y="1375"/>
                  </a:lnTo>
                  <a:lnTo>
                    <a:pt x="1199" y="1439"/>
                  </a:lnTo>
                  <a:lnTo>
                    <a:pt x="1295" y="1487"/>
                  </a:lnTo>
                  <a:lnTo>
                    <a:pt x="1399" y="1535"/>
                  </a:lnTo>
                  <a:lnTo>
                    <a:pt x="1495" y="1575"/>
                  </a:lnTo>
                  <a:lnTo>
                    <a:pt x="1599" y="1615"/>
                  </a:lnTo>
                  <a:lnTo>
                    <a:pt x="1695" y="1655"/>
                  </a:lnTo>
                  <a:lnTo>
                    <a:pt x="1791" y="1686"/>
                  </a:lnTo>
                  <a:lnTo>
                    <a:pt x="1895" y="1718"/>
                  </a:lnTo>
                  <a:lnTo>
                    <a:pt x="1991" y="1750"/>
                  </a:lnTo>
                  <a:lnTo>
                    <a:pt x="2095" y="1774"/>
                  </a:lnTo>
                  <a:lnTo>
                    <a:pt x="2191" y="1798"/>
                  </a:lnTo>
                  <a:lnTo>
                    <a:pt x="2294" y="1830"/>
                  </a:lnTo>
                  <a:lnTo>
                    <a:pt x="2390" y="1854"/>
                  </a:lnTo>
                  <a:lnTo>
                    <a:pt x="2494" y="1878"/>
                  </a:lnTo>
                  <a:lnTo>
                    <a:pt x="2590" y="1894"/>
                  </a:lnTo>
                  <a:lnTo>
                    <a:pt x="2694" y="1918"/>
                  </a:lnTo>
                </a:path>
              </a:pathLst>
            </a:cu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</p:grpSp>
      <p:cxnSp>
        <p:nvCxnSpPr>
          <p:cNvPr id="274" name="Straight Connector 273"/>
          <p:cNvCxnSpPr/>
          <p:nvPr/>
        </p:nvCxnSpPr>
        <p:spPr>
          <a:xfrm flipV="1">
            <a:off x="838200" y="2886075"/>
            <a:ext cx="2857500" cy="1"/>
          </a:xfrm>
          <a:prstGeom prst="line">
            <a:avLst/>
          </a:prstGeom>
          <a:ln w="19050">
            <a:solidFill>
              <a:srgbClr val="FB8F19"/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>
            <a:off x="895350" y="5229225"/>
            <a:ext cx="3181351" cy="17854"/>
          </a:xfrm>
          <a:prstGeom prst="line">
            <a:avLst/>
          </a:prstGeom>
          <a:ln w="19050">
            <a:solidFill>
              <a:srgbClr val="FB8F19"/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743200" y="4720492"/>
            <a:ext cx="1500553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+mn-lt"/>
              </a:rPr>
              <a:t>From </a:t>
            </a:r>
            <a:r>
              <a:rPr lang="en-US" sz="1800" dirty="0" err="1" smtClean="0">
                <a:latin typeface="+mn-lt"/>
              </a:rPr>
              <a:t>Flesia</a:t>
            </a:r>
            <a:r>
              <a:rPr lang="en-US" sz="1800" dirty="0" smtClean="0">
                <a:latin typeface="+mn-lt"/>
              </a:rPr>
              <a:t> &amp; </a:t>
            </a:r>
            <a:r>
              <a:rPr lang="en-US" sz="1800" dirty="0" err="1" smtClean="0">
                <a:latin typeface="+mn-lt"/>
              </a:rPr>
              <a:t>Korb</a:t>
            </a:r>
            <a:r>
              <a:rPr lang="en-US" sz="1800" dirty="0" smtClean="0">
                <a:latin typeface="+mn-lt"/>
              </a:rPr>
              <a:t>, 1999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rot="5400000" flipH="1" flipV="1">
            <a:off x="1246558" y="3747477"/>
            <a:ext cx="2368060" cy="640862"/>
          </a:xfrm>
          <a:prstGeom prst="straightConnector1">
            <a:avLst/>
          </a:prstGeom>
          <a:ln w="28575">
            <a:solidFill>
              <a:srgbClr val="FB8F19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399324" y="1512277"/>
            <a:ext cx="1770184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+mn-lt"/>
              </a:rPr>
              <a:t>New: asymmetric Etalon FIDDL Models</a:t>
            </a:r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7659" y="1985211"/>
            <a:ext cx="7480594" cy="3541295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The FIDDL ACT is underway with </a:t>
            </a:r>
          </a:p>
          <a:p>
            <a:pPr lvl="1"/>
            <a:r>
              <a:rPr lang="en-US" sz="2000" dirty="0" smtClean="0"/>
              <a:t>system models with field and angle tuning</a:t>
            </a:r>
          </a:p>
          <a:p>
            <a:pPr lvl="1"/>
            <a:r>
              <a:rPr lang="en-US" sz="2000" dirty="0" smtClean="0"/>
              <a:t>radiometric models to understand SNR</a:t>
            </a:r>
          </a:p>
          <a:p>
            <a:pPr lvl="1"/>
            <a:r>
              <a:rPr lang="en-US" sz="2000" dirty="0" smtClean="0"/>
              <a:t>new CDC designs for etalon gap sensing and control</a:t>
            </a:r>
          </a:p>
          <a:p>
            <a:r>
              <a:rPr lang="en-US" sz="2400" dirty="0" smtClean="0"/>
              <a:t>Next major step:  specifying the etalon and finding allowed vendor.</a:t>
            </a:r>
          </a:p>
          <a:p>
            <a:r>
              <a:rPr lang="en-US" sz="2400" dirty="0" smtClean="0"/>
              <a:t>Expect to have a FIDDL PDR in November</a:t>
            </a:r>
          </a:p>
          <a:p>
            <a:r>
              <a:rPr lang="en-US" sz="2400" dirty="0" smtClean="0"/>
              <a:t>Plan to start electronics and optical hardware builds early Spring 2013.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Introduction:  FIDDL &amp; OAWL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3749" y="1241000"/>
            <a:ext cx="8413262" cy="2183989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Fabry-perot</a:t>
            </a:r>
            <a:r>
              <a:rPr lang="en-US" sz="2400" dirty="0" smtClean="0"/>
              <a:t> for the Integrated Direct Detection Lidar (FIDDL) is funded under the NASA </a:t>
            </a:r>
            <a:r>
              <a:rPr lang="en-US" sz="2400" b="1" dirty="0" smtClean="0"/>
              <a:t>ESTO</a:t>
            </a:r>
            <a:r>
              <a:rPr lang="en-US" sz="2400" dirty="0" smtClean="0"/>
              <a:t> Advanced Component Technologies (ACT) program</a:t>
            </a:r>
          </a:p>
          <a:p>
            <a:r>
              <a:rPr lang="en-US" sz="2400" b="1" dirty="0" smtClean="0"/>
              <a:t>FIDDL fits in the MIDDL</a:t>
            </a:r>
            <a:r>
              <a:rPr lang="en-US" sz="2400" dirty="0" smtClean="0"/>
              <a:t>:  between the OAWL (Optical </a:t>
            </a:r>
            <a:r>
              <a:rPr lang="en-US" sz="2400" dirty="0" err="1" smtClean="0"/>
              <a:t>Autocovariance</a:t>
            </a:r>
            <a:r>
              <a:rPr lang="en-US" sz="2400" dirty="0" smtClean="0"/>
              <a:t> Wind Lidar) telescope and the OAWL receiver interferometer</a:t>
            </a:r>
          </a:p>
          <a:p>
            <a:r>
              <a:rPr lang="en-US" sz="2400" dirty="0" smtClean="0"/>
              <a:t>FIDDL is designed to provide wind estimates from </a:t>
            </a:r>
            <a:r>
              <a:rPr lang="en-US" sz="2400" b="1" dirty="0" smtClean="0"/>
              <a:t>molecular</a:t>
            </a:r>
            <a:r>
              <a:rPr lang="en-US" sz="2400" dirty="0" smtClean="0"/>
              <a:t> return at 355 nm,</a:t>
            </a:r>
          </a:p>
          <a:p>
            <a:r>
              <a:rPr lang="en-US" sz="2400" dirty="0" smtClean="0"/>
              <a:t>and then reflect the aerosol portion of the spectrum (center) </a:t>
            </a:r>
            <a:r>
              <a:rPr lang="en-US" sz="2400" b="1" dirty="0" smtClean="0"/>
              <a:t>on to OAWL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Working Group on Space-Based Wind Lidar, 16-18 October 2012 - Boulder, CO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620253" y="3627017"/>
            <a:ext cx="5749590" cy="1803235"/>
            <a:chOff x="963925" y="3600450"/>
            <a:chExt cx="7122799" cy="2535175"/>
          </a:xfrm>
        </p:grpSpPr>
        <p:pic>
          <p:nvPicPr>
            <p:cNvPr id="7" name="Picture 6" descr="A11944_001.png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3925" y="3600450"/>
              <a:ext cx="7122799" cy="253517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325880" y="5425440"/>
              <a:ext cx="2095500" cy="5562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62178" y="5641083"/>
              <a:ext cx="886094" cy="4381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Arial Narrow" pitchFamily="34" charset="0"/>
                </a:rPr>
                <a:t>OAWL IIP</a:t>
              </a:r>
              <a:endParaRPr lang="en-US" sz="1200" dirty="0">
                <a:latin typeface="Arial Narrow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2508" y="5331215"/>
              <a:ext cx="1035254" cy="4381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 smtClean="0">
                  <a:latin typeface="Arial Narrow" pitchFamily="34" charset="0"/>
                </a:rPr>
                <a:t>FIDDL  ACT</a:t>
              </a:r>
              <a:endParaRPr lang="en-US" sz="1200" dirty="0">
                <a:latin typeface="Arial Narrow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660359" y="5874405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  <a:latin typeface="Tw Cen MT"/>
              </a:rPr>
              <a:t>One system, one laser, global winds &amp; aerosols.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FIDDL team (more to come…)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17633" y="2530230"/>
            <a:ext cx="6608767" cy="2682631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Electrical…………………….... Mike Adkins</a:t>
            </a:r>
          </a:p>
          <a:p>
            <a:r>
              <a:rPr lang="en-US" sz="2400" dirty="0" smtClean="0"/>
              <a:t>Co-I, Optical…………………. Tom Delker </a:t>
            </a:r>
          </a:p>
          <a:p>
            <a:r>
              <a:rPr lang="en-US" sz="2400" dirty="0" smtClean="0"/>
              <a:t>Optical……………………….. Bob Pierce</a:t>
            </a:r>
            <a:endParaRPr lang="en-US" sz="1500" dirty="0" smtClean="0"/>
          </a:p>
          <a:p>
            <a:r>
              <a:rPr lang="en-US" sz="2400" dirty="0" smtClean="0"/>
              <a:t>Models &amp; Control Systems…… Mike Lieber</a:t>
            </a:r>
          </a:p>
          <a:p>
            <a:r>
              <a:rPr lang="en-US" sz="2400" dirty="0" smtClean="0"/>
              <a:t>PI, PM, Modeling/Algorithms… Sara Tucker</a:t>
            </a:r>
          </a:p>
          <a:p>
            <a:r>
              <a:rPr lang="en-US" sz="2400" dirty="0" smtClean="0"/>
              <a:t>Management Support</a:t>
            </a:r>
            <a:r>
              <a:rPr lang="en-US" sz="2400" dirty="0" smtClean="0"/>
              <a:t>…………Carl </a:t>
            </a:r>
            <a:r>
              <a:rPr lang="en-US" sz="2400" dirty="0" smtClean="0"/>
              <a:t>Weimer</a:t>
            </a:r>
            <a:br>
              <a:rPr lang="en-US" sz="2400" dirty="0" smtClean="0"/>
            </a:br>
            <a:r>
              <a:rPr lang="en-US" sz="2400" dirty="0" smtClean="0"/>
              <a:t>				  </a:t>
            </a:r>
            <a:r>
              <a:rPr lang="en-US" sz="2400" dirty="0" smtClean="0"/>
              <a:t> Ray </a:t>
            </a:r>
            <a:r>
              <a:rPr lang="en-US" sz="2400" dirty="0" smtClean="0"/>
              <a:t>Demara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61" y="54705"/>
            <a:ext cx="7338646" cy="740044"/>
          </a:xfrm>
        </p:spPr>
        <p:txBody>
          <a:bodyPr>
            <a:noAutofit/>
          </a:bodyPr>
          <a:lstStyle/>
          <a:p>
            <a:r>
              <a:rPr lang="en-US" sz="2600" dirty="0" smtClean="0"/>
              <a:t>FIDDL Primer: bandwidth of atmospheric lidar return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2857"/>
            <a:ext cx="8458200" cy="4858719"/>
          </a:xfrm>
        </p:spPr>
        <p:txBody>
          <a:bodyPr>
            <a:normAutofit lnSpcReduction="10000"/>
          </a:bodyPr>
          <a:lstStyle/>
          <a:p>
            <a:r>
              <a:rPr lang="en-US" sz="2300" dirty="0" smtClean="0"/>
              <a:t>Aerosol return has approximately the same narrow bandwidth as the outgoing laser pulse.</a:t>
            </a:r>
            <a:endParaRPr lang="en-US" sz="23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300" dirty="0" smtClean="0"/>
              <a:t>Molecular return has a wide bandwidth due to all the Doppler shifts from the molecular vibrations (Doppler broadening).</a:t>
            </a:r>
          </a:p>
          <a:p>
            <a:r>
              <a:rPr lang="en-US" sz="2300" dirty="0" smtClean="0"/>
              <a:t>The </a:t>
            </a:r>
            <a:r>
              <a:rPr lang="en-US" sz="2300" i="1" dirty="0" smtClean="0"/>
              <a:t>center </a:t>
            </a:r>
            <a:r>
              <a:rPr lang="en-US" sz="2300" dirty="0" smtClean="0"/>
              <a:t>of both returns is Doppler shifted by the line-of-sight wind speed </a:t>
            </a:r>
            <a:r>
              <a:rPr lang="en-US" sz="2300" i="1" dirty="0" smtClean="0"/>
              <a:t>V</a:t>
            </a:r>
            <a:r>
              <a:rPr lang="en-US" sz="2300" dirty="0" smtClean="0"/>
              <a:t>,  according to:</a:t>
            </a:r>
          </a:p>
          <a:p>
            <a:endParaRPr lang="en-US" sz="2300" dirty="0" smtClean="0"/>
          </a:p>
          <a:p>
            <a:endParaRPr lang="en-US" sz="2300" dirty="0" smtClean="0"/>
          </a:p>
          <a:p>
            <a:pPr>
              <a:buNone/>
            </a:pPr>
            <a:endParaRPr lang="en-US" sz="2300" dirty="0" smtClean="0"/>
          </a:p>
          <a:p>
            <a:r>
              <a:rPr lang="en-US" sz="2300" dirty="0" smtClean="0"/>
              <a:t>Where </a:t>
            </a:r>
          </a:p>
          <a:p>
            <a:pPr lvl="1"/>
            <a:r>
              <a:rPr lang="en-US" sz="2000" i="1" dirty="0" err="1" smtClean="0">
                <a:latin typeface="Times New Roman"/>
                <a:cs typeface="Times New Roman"/>
              </a:rPr>
              <a:t>f</a:t>
            </a:r>
            <a:r>
              <a:rPr lang="en-US" sz="2000" baseline="-25000" dirty="0" err="1" smtClean="0">
                <a:latin typeface="Times New Roman"/>
                <a:cs typeface="Times New Roman"/>
              </a:rPr>
              <a:t>o</a:t>
            </a:r>
            <a:r>
              <a:rPr lang="en-US" sz="2000" dirty="0" smtClean="0"/>
              <a:t> is the outgoing laser pulse </a:t>
            </a:r>
            <a:br>
              <a:rPr lang="en-US" sz="2000" dirty="0" smtClean="0"/>
            </a:br>
            <a:r>
              <a:rPr lang="en-US" sz="2000" dirty="0" smtClean="0"/>
              <a:t>frequency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/>
              <a:t>/</a:t>
            </a:r>
            <a:r>
              <a:rPr lang="el-GR" sz="2000" dirty="0" smtClean="0">
                <a:latin typeface="Times New Roman"/>
                <a:cs typeface="Times New Roman"/>
              </a:rPr>
              <a:t>λ</a:t>
            </a:r>
            <a:r>
              <a:rPr lang="en-US" sz="2000" baseline="-25000" dirty="0" smtClean="0">
                <a:latin typeface="Times New Roman"/>
                <a:cs typeface="Times New Roman"/>
              </a:rPr>
              <a:t>0</a:t>
            </a:r>
            <a:endParaRPr lang="en-US" sz="2000" baseline="-25000" dirty="0" smtClean="0"/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/>
              <a:t> is the speed of light</a:t>
            </a:r>
            <a:endParaRPr lang="en-US" sz="2000" baseline="-25000" dirty="0" smtClean="0"/>
          </a:p>
          <a:p>
            <a:pPr>
              <a:buNone/>
            </a:pP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4114801" y="3515942"/>
            <a:ext cx="4409268" cy="2788247"/>
            <a:chOff x="4684713" y="1262063"/>
            <a:chExt cx="4378325" cy="2466975"/>
          </a:xfrm>
        </p:grpSpPr>
        <p:sp>
          <p:nvSpPr>
            <p:cNvPr id="5" name="Line 211"/>
            <p:cNvSpPr>
              <a:spLocks noChangeShapeType="1"/>
            </p:cNvSpPr>
            <p:nvPr/>
          </p:nvSpPr>
          <p:spPr bwMode="auto">
            <a:xfrm>
              <a:off x="7027863" y="1371600"/>
              <a:ext cx="0" cy="20574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212"/>
            <p:cNvSpPr txBox="1">
              <a:spLocks noChangeArrowheads="1"/>
            </p:cNvSpPr>
            <p:nvPr/>
          </p:nvSpPr>
          <p:spPr bwMode="auto">
            <a:xfrm>
              <a:off x="5607050" y="1481138"/>
              <a:ext cx="10620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0" dirty="0"/>
                <a:t>Doppler Shift</a:t>
              </a:r>
            </a:p>
            <a:p>
              <a:r>
                <a:rPr lang="en-US" sz="1200" b="0" dirty="0"/>
                <a:t>Due to wind</a:t>
              </a:r>
            </a:p>
          </p:txBody>
        </p:sp>
        <p:sp>
          <p:nvSpPr>
            <p:cNvPr id="7" name="Line 213"/>
            <p:cNvSpPr>
              <a:spLocks noChangeShapeType="1"/>
            </p:cNvSpPr>
            <p:nvPr/>
          </p:nvSpPr>
          <p:spPr bwMode="auto">
            <a:xfrm>
              <a:off x="6651625" y="1562100"/>
              <a:ext cx="3524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214"/>
            <p:cNvSpPr>
              <a:spLocks noChangeShapeType="1"/>
            </p:cNvSpPr>
            <p:nvPr/>
          </p:nvSpPr>
          <p:spPr bwMode="auto">
            <a:xfrm>
              <a:off x="7423150" y="1552575"/>
              <a:ext cx="4000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215"/>
            <p:cNvGrpSpPr>
              <a:grpSpLocks/>
            </p:cNvGrpSpPr>
            <p:nvPr/>
          </p:nvGrpSpPr>
          <p:grpSpPr bwMode="auto">
            <a:xfrm>
              <a:off x="7404110" y="2576517"/>
              <a:ext cx="1360490" cy="903289"/>
              <a:chOff x="4472" y="1623"/>
              <a:chExt cx="857" cy="569"/>
            </a:xfrm>
          </p:grpSpPr>
          <p:sp>
            <p:nvSpPr>
              <p:cNvPr id="265" name="Text Box 216"/>
              <p:cNvSpPr txBox="1">
                <a:spLocks noChangeArrowheads="1"/>
              </p:cNvSpPr>
              <p:nvPr/>
            </p:nvSpPr>
            <p:spPr bwMode="auto">
              <a:xfrm>
                <a:off x="4472" y="1773"/>
                <a:ext cx="18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>
                    <a:solidFill>
                      <a:schemeClr val="hlink"/>
                    </a:solidFill>
                  </a:rPr>
                  <a:t>A</a:t>
                </a:r>
              </a:p>
            </p:txBody>
          </p:sp>
          <p:sp>
            <p:nvSpPr>
              <p:cNvPr id="266" name="Text Box 217"/>
              <p:cNvSpPr txBox="1">
                <a:spLocks noChangeArrowheads="1"/>
              </p:cNvSpPr>
              <p:nvPr/>
            </p:nvSpPr>
            <p:spPr bwMode="auto">
              <a:xfrm>
                <a:off x="4688" y="1851"/>
                <a:ext cx="196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>
                    <a:solidFill>
                      <a:srgbClr val="00FF00"/>
                    </a:solidFill>
                  </a:rPr>
                  <a:t>M</a:t>
                </a:r>
              </a:p>
            </p:txBody>
          </p:sp>
          <p:sp>
            <p:nvSpPr>
              <p:cNvPr id="267" name="Text Box 218"/>
              <p:cNvSpPr txBox="1">
                <a:spLocks noChangeArrowheads="1"/>
              </p:cNvSpPr>
              <p:nvPr/>
            </p:nvSpPr>
            <p:spPr bwMode="auto">
              <a:xfrm>
                <a:off x="4808" y="1623"/>
                <a:ext cx="52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>
                    <a:solidFill>
                      <a:schemeClr val="hlink"/>
                    </a:solidFill>
                  </a:rPr>
                  <a:t>A</a:t>
                </a:r>
                <a:r>
                  <a:rPr lang="en-US" sz="1200"/>
                  <a:t>+</a:t>
                </a:r>
                <a:r>
                  <a:rPr lang="en-US" sz="1200">
                    <a:solidFill>
                      <a:srgbClr val="00FF00"/>
                    </a:solidFill>
                  </a:rPr>
                  <a:t>M</a:t>
                </a:r>
                <a:r>
                  <a:rPr lang="en-US" sz="1200"/>
                  <a:t>+</a:t>
                </a:r>
                <a:r>
                  <a:rPr lang="en-US" sz="1200">
                    <a:solidFill>
                      <a:srgbClr val="CC3399"/>
                    </a:solidFill>
                  </a:rPr>
                  <a:t>BG</a:t>
                </a:r>
              </a:p>
            </p:txBody>
          </p:sp>
          <p:sp>
            <p:nvSpPr>
              <p:cNvPr id="268" name="Text Box 219"/>
              <p:cNvSpPr txBox="1">
                <a:spLocks noChangeArrowheads="1"/>
              </p:cNvSpPr>
              <p:nvPr/>
            </p:nvSpPr>
            <p:spPr bwMode="auto">
              <a:xfrm>
                <a:off x="4700" y="2019"/>
                <a:ext cx="26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>
                    <a:solidFill>
                      <a:srgbClr val="CC3399"/>
                    </a:solidFill>
                  </a:rPr>
                  <a:t>BG</a:t>
                </a:r>
              </a:p>
            </p:txBody>
          </p:sp>
        </p:grpSp>
        <p:sp>
          <p:nvSpPr>
            <p:cNvPr id="10" name="Line 220"/>
            <p:cNvSpPr>
              <a:spLocks noChangeShapeType="1"/>
            </p:cNvSpPr>
            <p:nvPr/>
          </p:nvSpPr>
          <p:spPr bwMode="auto">
            <a:xfrm flipV="1">
              <a:off x="7394575" y="1495425"/>
              <a:ext cx="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221"/>
            <p:cNvSpPr txBox="1">
              <a:spLocks noChangeArrowheads="1"/>
            </p:cNvSpPr>
            <p:nvPr/>
          </p:nvSpPr>
          <p:spPr bwMode="auto">
            <a:xfrm>
              <a:off x="5197475" y="2224088"/>
              <a:ext cx="1782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0">
                  <a:solidFill>
                    <a:schemeClr val="accent2"/>
                  </a:solidFill>
                </a:rPr>
                <a:t>Return spectrum from a</a:t>
              </a:r>
            </a:p>
            <a:p>
              <a:r>
                <a:rPr lang="en-US" sz="1200" b="0">
                  <a:solidFill>
                    <a:schemeClr val="accent2"/>
                  </a:solidFill>
                </a:rPr>
                <a:t>Monochromatic source</a:t>
              </a:r>
            </a:p>
          </p:txBody>
        </p:sp>
        <p:sp>
          <p:nvSpPr>
            <p:cNvPr id="12" name="Line 222"/>
            <p:cNvSpPr>
              <a:spLocks noChangeShapeType="1"/>
            </p:cNvSpPr>
            <p:nvPr/>
          </p:nvSpPr>
          <p:spPr bwMode="auto">
            <a:xfrm>
              <a:off x="6365875" y="2647950"/>
              <a:ext cx="361950" cy="174625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" name="Group 483"/>
            <p:cNvGrpSpPr>
              <a:grpSpLocks noChangeAspect="1"/>
            </p:cNvGrpSpPr>
            <p:nvPr/>
          </p:nvGrpSpPr>
          <p:grpSpPr bwMode="auto">
            <a:xfrm>
              <a:off x="4684713" y="1262063"/>
              <a:ext cx="4378325" cy="2466975"/>
              <a:chOff x="2951" y="795"/>
              <a:chExt cx="2758" cy="1554"/>
            </a:xfrm>
          </p:grpSpPr>
          <p:sp>
            <p:nvSpPr>
              <p:cNvPr id="14" name="AutoShape 482"/>
              <p:cNvSpPr>
                <a:spLocks noChangeAspect="1" noChangeArrowheads="1" noTextEdit="1"/>
              </p:cNvSpPr>
              <p:nvPr/>
            </p:nvSpPr>
            <p:spPr bwMode="auto">
              <a:xfrm>
                <a:off x="2951" y="795"/>
                <a:ext cx="2758" cy="15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" name="Group 684"/>
              <p:cNvGrpSpPr>
                <a:grpSpLocks/>
              </p:cNvGrpSpPr>
              <p:nvPr/>
            </p:nvGrpSpPr>
            <p:grpSpPr bwMode="auto">
              <a:xfrm>
                <a:off x="3173" y="845"/>
                <a:ext cx="2476" cy="1387"/>
                <a:chOff x="3173" y="845"/>
                <a:chExt cx="2476" cy="1387"/>
              </a:xfrm>
            </p:grpSpPr>
            <p:sp>
              <p:nvSpPr>
                <p:cNvPr id="65" name="Line 484"/>
                <p:cNvSpPr>
                  <a:spLocks noChangeShapeType="1"/>
                </p:cNvSpPr>
                <p:nvPr/>
              </p:nvSpPr>
              <p:spPr bwMode="auto">
                <a:xfrm>
                  <a:off x="3291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485"/>
                <p:cNvSpPr>
                  <a:spLocks noChangeShapeType="1"/>
                </p:cNvSpPr>
                <p:nvPr/>
              </p:nvSpPr>
              <p:spPr bwMode="auto">
                <a:xfrm>
                  <a:off x="3291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Line 486"/>
                <p:cNvSpPr>
                  <a:spLocks noChangeShapeType="1"/>
                </p:cNvSpPr>
                <p:nvPr/>
              </p:nvSpPr>
              <p:spPr bwMode="auto">
                <a:xfrm>
                  <a:off x="3518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Line 487"/>
                <p:cNvSpPr>
                  <a:spLocks noChangeShapeType="1"/>
                </p:cNvSpPr>
                <p:nvPr/>
              </p:nvSpPr>
              <p:spPr bwMode="auto">
                <a:xfrm>
                  <a:off x="3518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" name="Line 488"/>
                <p:cNvSpPr>
                  <a:spLocks noChangeShapeType="1"/>
                </p:cNvSpPr>
                <p:nvPr/>
              </p:nvSpPr>
              <p:spPr bwMode="auto">
                <a:xfrm>
                  <a:off x="3745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Line 489"/>
                <p:cNvSpPr>
                  <a:spLocks noChangeShapeType="1"/>
                </p:cNvSpPr>
                <p:nvPr/>
              </p:nvSpPr>
              <p:spPr bwMode="auto">
                <a:xfrm>
                  <a:off x="3745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Line 490"/>
                <p:cNvSpPr>
                  <a:spLocks noChangeShapeType="1"/>
                </p:cNvSpPr>
                <p:nvPr/>
              </p:nvSpPr>
              <p:spPr bwMode="auto">
                <a:xfrm>
                  <a:off x="3972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Line 491"/>
                <p:cNvSpPr>
                  <a:spLocks noChangeShapeType="1"/>
                </p:cNvSpPr>
                <p:nvPr/>
              </p:nvSpPr>
              <p:spPr bwMode="auto">
                <a:xfrm>
                  <a:off x="3972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Line 492"/>
                <p:cNvSpPr>
                  <a:spLocks noChangeShapeType="1"/>
                </p:cNvSpPr>
                <p:nvPr/>
              </p:nvSpPr>
              <p:spPr bwMode="auto">
                <a:xfrm>
                  <a:off x="4198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Line 493"/>
                <p:cNvSpPr>
                  <a:spLocks noChangeShapeType="1"/>
                </p:cNvSpPr>
                <p:nvPr/>
              </p:nvSpPr>
              <p:spPr bwMode="auto">
                <a:xfrm>
                  <a:off x="4198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Line 494"/>
                <p:cNvSpPr>
                  <a:spLocks noChangeShapeType="1"/>
                </p:cNvSpPr>
                <p:nvPr/>
              </p:nvSpPr>
              <p:spPr bwMode="auto">
                <a:xfrm>
                  <a:off x="4425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Line 495"/>
                <p:cNvSpPr>
                  <a:spLocks noChangeShapeType="1"/>
                </p:cNvSpPr>
                <p:nvPr/>
              </p:nvSpPr>
              <p:spPr bwMode="auto">
                <a:xfrm>
                  <a:off x="4425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Line 496"/>
                <p:cNvSpPr>
                  <a:spLocks noChangeShapeType="1"/>
                </p:cNvSpPr>
                <p:nvPr/>
              </p:nvSpPr>
              <p:spPr bwMode="auto">
                <a:xfrm>
                  <a:off x="4657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Line 497"/>
                <p:cNvSpPr>
                  <a:spLocks noChangeShapeType="1"/>
                </p:cNvSpPr>
                <p:nvPr/>
              </p:nvSpPr>
              <p:spPr bwMode="auto">
                <a:xfrm>
                  <a:off x="4657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Line 498"/>
                <p:cNvSpPr>
                  <a:spLocks noChangeShapeType="1"/>
                </p:cNvSpPr>
                <p:nvPr/>
              </p:nvSpPr>
              <p:spPr bwMode="auto">
                <a:xfrm>
                  <a:off x="4883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Line 499"/>
                <p:cNvSpPr>
                  <a:spLocks noChangeShapeType="1"/>
                </p:cNvSpPr>
                <p:nvPr/>
              </p:nvSpPr>
              <p:spPr bwMode="auto">
                <a:xfrm>
                  <a:off x="4883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Line 500"/>
                <p:cNvSpPr>
                  <a:spLocks noChangeShapeType="1"/>
                </p:cNvSpPr>
                <p:nvPr/>
              </p:nvSpPr>
              <p:spPr bwMode="auto">
                <a:xfrm>
                  <a:off x="5110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Line 501"/>
                <p:cNvSpPr>
                  <a:spLocks noChangeShapeType="1"/>
                </p:cNvSpPr>
                <p:nvPr/>
              </p:nvSpPr>
              <p:spPr bwMode="auto">
                <a:xfrm>
                  <a:off x="5110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" name="Line 502"/>
                <p:cNvSpPr>
                  <a:spLocks noChangeShapeType="1"/>
                </p:cNvSpPr>
                <p:nvPr/>
              </p:nvSpPr>
              <p:spPr bwMode="auto">
                <a:xfrm>
                  <a:off x="5337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Line 503"/>
                <p:cNvSpPr>
                  <a:spLocks noChangeShapeType="1"/>
                </p:cNvSpPr>
                <p:nvPr/>
              </p:nvSpPr>
              <p:spPr bwMode="auto">
                <a:xfrm>
                  <a:off x="5337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" name="Line 504"/>
                <p:cNvSpPr>
                  <a:spLocks noChangeShapeType="1"/>
                </p:cNvSpPr>
                <p:nvPr/>
              </p:nvSpPr>
              <p:spPr bwMode="auto">
                <a:xfrm>
                  <a:off x="5564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Line 505"/>
                <p:cNvSpPr>
                  <a:spLocks noChangeShapeType="1"/>
                </p:cNvSpPr>
                <p:nvPr/>
              </p:nvSpPr>
              <p:spPr bwMode="auto">
                <a:xfrm>
                  <a:off x="5564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Line 506"/>
                <p:cNvSpPr>
                  <a:spLocks noChangeShapeType="1"/>
                </p:cNvSpPr>
                <p:nvPr/>
              </p:nvSpPr>
              <p:spPr bwMode="auto">
                <a:xfrm>
                  <a:off x="3291" y="2146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Line 507"/>
                <p:cNvSpPr>
                  <a:spLocks noChangeShapeType="1"/>
                </p:cNvSpPr>
                <p:nvPr/>
              </p:nvSpPr>
              <p:spPr bwMode="auto">
                <a:xfrm>
                  <a:off x="5532" y="2146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Line 508"/>
                <p:cNvSpPr>
                  <a:spLocks noChangeShapeType="1"/>
                </p:cNvSpPr>
                <p:nvPr/>
              </p:nvSpPr>
              <p:spPr bwMode="auto">
                <a:xfrm>
                  <a:off x="3291" y="1892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" name="Line 509"/>
                <p:cNvSpPr>
                  <a:spLocks noChangeShapeType="1"/>
                </p:cNvSpPr>
                <p:nvPr/>
              </p:nvSpPr>
              <p:spPr bwMode="auto">
                <a:xfrm>
                  <a:off x="5532" y="1892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Line 510"/>
                <p:cNvSpPr>
                  <a:spLocks noChangeShapeType="1"/>
                </p:cNvSpPr>
                <p:nvPr/>
              </p:nvSpPr>
              <p:spPr bwMode="auto">
                <a:xfrm>
                  <a:off x="3291" y="1639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" name="Line 511"/>
                <p:cNvSpPr>
                  <a:spLocks noChangeShapeType="1"/>
                </p:cNvSpPr>
                <p:nvPr/>
              </p:nvSpPr>
              <p:spPr bwMode="auto">
                <a:xfrm>
                  <a:off x="5532" y="1639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Line 512"/>
                <p:cNvSpPr>
                  <a:spLocks noChangeShapeType="1"/>
                </p:cNvSpPr>
                <p:nvPr/>
              </p:nvSpPr>
              <p:spPr bwMode="auto">
                <a:xfrm>
                  <a:off x="3291" y="1385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Line 513"/>
                <p:cNvSpPr>
                  <a:spLocks noChangeShapeType="1"/>
                </p:cNvSpPr>
                <p:nvPr/>
              </p:nvSpPr>
              <p:spPr bwMode="auto">
                <a:xfrm>
                  <a:off x="5532" y="1385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" name="Line 514"/>
                <p:cNvSpPr>
                  <a:spLocks noChangeShapeType="1"/>
                </p:cNvSpPr>
                <p:nvPr/>
              </p:nvSpPr>
              <p:spPr bwMode="auto">
                <a:xfrm>
                  <a:off x="3291" y="1131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Line 515"/>
                <p:cNvSpPr>
                  <a:spLocks noChangeShapeType="1"/>
                </p:cNvSpPr>
                <p:nvPr/>
              </p:nvSpPr>
              <p:spPr bwMode="auto">
                <a:xfrm>
                  <a:off x="5532" y="1131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Line 516"/>
                <p:cNvSpPr>
                  <a:spLocks noChangeShapeType="1"/>
                </p:cNvSpPr>
                <p:nvPr/>
              </p:nvSpPr>
              <p:spPr bwMode="auto">
                <a:xfrm>
                  <a:off x="3291" y="877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Line 517"/>
                <p:cNvSpPr>
                  <a:spLocks noChangeShapeType="1"/>
                </p:cNvSpPr>
                <p:nvPr/>
              </p:nvSpPr>
              <p:spPr bwMode="auto">
                <a:xfrm>
                  <a:off x="5532" y="877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Line 518"/>
                <p:cNvSpPr>
                  <a:spLocks noChangeShapeType="1"/>
                </p:cNvSpPr>
                <p:nvPr/>
              </p:nvSpPr>
              <p:spPr bwMode="auto">
                <a:xfrm>
                  <a:off x="3255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Rectangle 519"/>
                <p:cNvSpPr>
                  <a:spLocks noChangeArrowheads="1"/>
                </p:cNvSpPr>
                <p:nvPr/>
              </p:nvSpPr>
              <p:spPr bwMode="auto">
                <a:xfrm>
                  <a:off x="3282" y="2155"/>
                  <a:ext cx="108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160</a:t>
                  </a:r>
                  <a:endParaRPr lang="en-US"/>
                </a:p>
              </p:txBody>
            </p:sp>
            <p:sp>
              <p:nvSpPr>
                <p:cNvPr id="101" name="Line 520"/>
                <p:cNvSpPr>
                  <a:spLocks noChangeShapeType="1"/>
                </p:cNvSpPr>
                <p:nvPr/>
              </p:nvSpPr>
              <p:spPr bwMode="auto">
                <a:xfrm>
                  <a:off x="3482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Rectangle 521"/>
                <p:cNvSpPr>
                  <a:spLocks noChangeArrowheads="1"/>
                </p:cNvSpPr>
                <p:nvPr/>
              </p:nvSpPr>
              <p:spPr bwMode="auto">
                <a:xfrm>
                  <a:off x="3509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80</a:t>
                  </a:r>
                  <a:endParaRPr lang="en-US"/>
                </a:p>
              </p:txBody>
            </p:sp>
            <p:sp>
              <p:nvSpPr>
                <p:cNvPr id="103" name="Line 522"/>
                <p:cNvSpPr>
                  <a:spLocks noChangeShapeType="1"/>
                </p:cNvSpPr>
                <p:nvPr/>
              </p:nvSpPr>
              <p:spPr bwMode="auto">
                <a:xfrm>
                  <a:off x="3709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Rectangle 523"/>
                <p:cNvSpPr>
                  <a:spLocks noChangeArrowheads="1"/>
                </p:cNvSpPr>
                <p:nvPr/>
              </p:nvSpPr>
              <p:spPr bwMode="auto">
                <a:xfrm>
                  <a:off x="3736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40</a:t>
                  </a:r>
                  <a:endParaRPr lang="en-US"/>
                </a:p>
              </p:txBody>
            </p:sp>
            <p:sp>
              <p:nvSpPr>
                <p:cNvPr id="105" name="Line 524"/>
                <p:cNvSpPr>
                  <a:spLocks noChangeShapeType="1"/>
                </p:cNvSpPr>
                <p:nvPr/>
              </p:nvSpPr>
              <p:spPr bwMode="auto">
                <a:xfrm>
                  <a:off x="3935" y="2187"/>
                  <a:ext cx="28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Rectangle 525"/>
                <p:cNvSpPr>
                  <a:spLocks noChangeArrowheads="1"/>
                </p:cNvSpPr>
                <p:nvPr/>
              </p:nvSpPr>
              <p:spPr bwMode="auto">
                <a:xfrm>
                  <a:off x="3963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20</a:t>
                  </a:r>
                  <a:endParaRPr lang="en-US"/>
                </a:p>
              </p:txBody>
            </p:sp>
            <p:sp>
              <p:nvSpPr>
                <p:cNvPr id="107" name="Line 526"/>
                <p:cNvSpPr>
                  <a:spLocks noChangeShapeType="1"/>
                </p:cNvSpPr>
                <p:nvPr/>
              </p:nvSpPr>
              <p:spPr bwMode="auto">
                <a:xfrm>
                  <a:off x="4162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Rectangle 527"/>
                <p:cNvSpPr>
                  <a:spLocks noChangeArrowheads="1"/>
                </p:cNvSpPr>
                <p:nvPr/>
              </p:nvSpPr>
              <p:spPr bwMode="auto">
                <a:xfrm>
                  <a:off x="4189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10</a:t>
                  </a:r>
                  <a:endParaRPr lang="en-US"/>
                </a:p>
              </p:txBody>
            </p:sp>
            <p:sp>
              <p:nvSpPr>
                <p:cNvPr id="109" name="Rectangle 528"/>
                <p:cNvSpPr>
                  <a:spLocks noChangeArrowheads="1"/>
                </p:cNvSpPr>
                <p:nvPr/>
              </p:nvSpPr>
              <p:spPr bwMode="auto">
                <a:xfrm>
                  <a:off x="4421" y="2155"/>
                  <a:ext cx="36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0</a:t>
                  </a:r>
                  <a:endParaRPr lang="en-US"/>
                </a:p>
              </p:txBody>
            </p:sp>
            <p:sp>
              <p:nvSpPr>
                <p:cNvPr id="110" name="Rectangle 529"/>
                <p:cNvSpPr>
                  <a:spLocks noChangeArrowheads="1"/>
                </p:cNvSpPr>
                <p:nvPr/>
              </p:nvSpPr>
              <p:spPr bwMode="auto">
                <a:xfrm>
                  <a:off x="4634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10</a:t>
                  </a:r>
                  <a:endParaRPr lang="en-US"/>
                </a:p>
              </p:txBody>
            </p:sp>
            <p:sp>
              <p:nvSpPr>
                <p:cNvPr id="111" name="Rectangle 530"/>
                <p:cNvSpPr>
                  <a:spLocks noChangeArrowheads="1"/>
                </p:cNvSpPr>
                <p:nvPr/>
              </p:nvSpPr>
              <p:spPr bwMode="auto">
                <a:xfrm>
                  <a:off x="4861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20</a:t>
                  </a:r>
                  <a:endParaRPr lang="en-US"/>
                </a:p>
              </p:txBody>
            </p:sp>
            <p:sp>
              <p:nvSpPr>
                <p:cNvPr id="112" name="Rectangle 531"/>
                <p:cNvSpPr>
                  <a:spLocks noChangeArrowheads="1"/>
                </p:cNvSpPr>
                <p:nvPr/>
              </p:nvSpPr>
              <p:spPr bwMode="auto">
                <a:xfrm>
                  <a:off x="5088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40</a:t>
                  </a:r>
                  <a:endParaRPr lang="en-US"/>
                </a:p>
              </p:txBody>
            </p:sp>
            <p:sp>
              <p:nvSpPr>
                <p:cNvPr id="113" name="Rectangle 532"/>
                <p:cNvSpPr>
                  <a:spLocks noChangeArrowheads="1"/>
                </p:cNvSpPr>
                <p:nvPr/>
              </p:nvSpPr>
              <p:spPr bwMode="auto">
                <a:xfrm>
                  <a:off x="5314" y="2155"/>
                  <a:ext cx="72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80</a:t>
                  </a:r>
                  <a:endParaRPr lang="en-US"/>
                </a:p>
              </p:txBody>
            </p:sp>
            <p:sp>
              <p:nvSpPr>
                <p:cNvPr id="114" name="Rectangle 533"/>
                <p:cNvSpPr>
                  <a:spLocks noChangeArrowheads="1"/>
                </p:cNvSpPr>
                <p:nvPr/>
              </p:nvSpPr>
              <p:spPr bwMode="auto">
                <a:xfrm>
                  <a:off x="5541" y="2155"/>
                  <a:ext cx="108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160</a:t>
                  </a:r>
                  <a:endParaRPr lang="en-US"/>
                </a:p>
              </p:txBody>
            </p:sp>
            <p:sp>
              <p:nvSpPr>
                <p:cNvPr id="115" name="Rectangle 534"/>
                <p:cNvSpPr>
                  <a:spLocks noChangeArrowheads="1"/>
                </p:cNvSpPr>
                <p:nvPr/>
              </p:nvSpPr>
              <p:spPr bwMode="auto">
                <a:xfrm>
                  <a:off x="3228" y="2115"/>
                  <a:ext cx="36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0</a:t>
                  </a:r>
                  <a:endParaRPr lang="en-US"/>
                </a:p>
              </p:txBody>
            </p:sp>
            <p:sp>
              <p:nvSpPr>
                <p:cNvPr id="116" name="Rectangle 535"/>
                <p:cNvSpPr>
                  <a:spLocks noChangeArrowheads="1"/>
                </p:cNvSpPr>
                <p:nvPr/>
              </p:nvSpPr>
              <p:spPr bwMode="auto">
                <a:xfrm>
                  <a:off x="3173" y="1861"/>
                  <a:ext cx="90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0.5</a:t>
                  </a:r>
                  <a:endParaRPr lang="en-US"/>
                </a:p>
              </p:txBody>
            </p:sp>
            <p:sp>
              <p:nvSpPr>
                <p:cNvPr id="117" name="Rectangle 536"/>
                <p:cNvSpPr>
                  <a:spLocks noChangeArrowheads="1"/>
                </p:cNvSpPr>
                <p:nvPr/>
              </p:nvSpPr>
              <p:spPr bwMode="auto">
                <a:xfrm>
                  <a:off x="3228" y="1607"/>
                  <a:ext cx="36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</a:t>
                  </a:r>
                  <a:endParaRPr lang="en-US"/>
                </a:p>
              </p:txBody>
            </p:sp>
            <p:sp>
              <p:nvSpPr>
                <p:cNvPr id="118" name="Rectangle 537"/>
                <p:cNvSpPr>
                  <a:spLocks noChangeArrowheads="1"/>
                </p:cNvSpPr>
                <p:nvPr/>
              </p:nvSpPr>
              <p:spPr bwMode="auto">
                <a:xfrm>
                  <a:off x="3173" y="1353"/>
                  <a:ext cx="90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1.5</a:t>
                  </a:r>
                  <a:endParaRPr lang="en-US"/>
                </a:p>
              </p:txBody>
            </p:sp>
            <p:sp>
              <p:nvSpPr>
                <p:cNvPr id="119" name="Rectangle 538"/>
                <p:cNvSpPr>
                  <a:spLocks noChangeArrowheads="1"/>
                </p:cNvSpPr>
                <p:nvPr/>
              </p:nvSpPr>
              <p:spPr bwMode="auto">
                <a:xfrm>
                  <a:off x="3228" y="1099"/>
                  <a:ext cx="36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2</a:t>
                  </a:r>
                  <a:endParaRPr lang="en-US"/>
                </a:p>
              </p:txBody>
            </p:sp>
            <p:sp>
              <p:nvSpPr>
                <p:cNvPr id="120" name="Rectangle 539"/>
                <p:cNvSpPr>
                  <a:spLocks noChangeArrowheads="1"/>
                </p:cNvSpPr>
                <p:nvPr/>
              </p:nvSpPr>
              <p:spPr bwMode="auto">
                <a:xfrm>
                  <a:off x="3173" y="845"/>
                  <a:ext cx="90" cy="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" b="0">
                      <a:solidFill>
                        <a:srgbClr val="000000"/>
                      </a:solidFill>
                    </a:rPr>
                    <a:t>2.5</a:t>
                  </a:r>
                  <a:endParaRPr lang="en-US"/>
                </a:p>
              </p:txBody>
            </p:sp>
            <p:sp>
              <p:nvSpPr>
                <p:cNvPr id="121" name="Rectangle 540"/>
                <p:cNvSpPr>
                  <a:spLocks noChangeArrowheads="1"/>
                </p:cNvSpPr>
                <p:nvPr/>
              </p:nvSpPr>
              <p:spPr bwMode="auto">
                <a:xfrm>
                  <a:off x="3291" y="877"/>
                  <a:ext cx="2277" cy="1269"/>
                </a:xfrm>
                <a:prstGeom prst="rect">
                  <a:avLst/>
                </a:prstGeom>
                <a:noFill/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Freeform 541"/>
                <p:cNvSpPr>
                  <a:spLocks/>
                </p:cNvSpPr>
                <p:nvPr/>
              </p:nvSpPr>
              <p:spPr bwMode="auto">
                <a:xfrm>
                  <a:off x="3296" y="1026"/>
                  <a:ext cx="2277" cy="1039"/>
                </a:xfrm>
                <a:custGeom>
                  <a:avLst/>
                  <a:gdLst/>
                  <a:ahLst/>
                  <a:cxnLst>
                    <a:cxn ang="0">
                      <a:pos x="9" y="229"/>
                    </a:cxn>
                    <a:cxn ang="0">
                      <a:pos x="18" y="228"/>
                    </a:cxn>
                    <a:cxn ang="0">
                      <a:pos x="28" y="228"/>
                    </a:cxn>
                    <a:cxn ang="0">
                      <a:pos x="38" y="228"/>
                    </a:cxn>
                    <a:cxn ang="0">
                      <a:pos x="47" y="227"/>
                    </a:cxn>
                    <a:cxn ang="0">
                      <a:pos x="57" y="227"/>
                    </a:cxn>
                    <a:cxn ang="0">
                      <a:pos x="66" y="226"/>
                    </a:cxn>
                    <a:cxn ang="0">
                      <a:pos x="76" y="226"/>
                    </a:cxn>
                    <a:cxn ang="0">
                      <a:pos x="85" y="225"/>
                    </a:cxn>
                    <a:cxn ang="0">
                      <a:pos x="95" y="224"/>
                    </a:cxn>
                    <a:cxn ang="0">
                      <a:pos x="104" y="223"/>
                    </a:cxn>
                    <a:cxn ang="0">
                      <a:pos x="114" y="222"/>
                    </a:cxn>
                    <a:cxn ang="0">
                      <a:pos x="123" y="221"/>
                    </a:cxn>
                    <a:cxn ang="0">
                      <a:pos x="133" y="219"/>
                    </a:cxn>
                    <a:cxn ang="0">
                      <a:pos x="142" y="216"/>
                    </a:cxn>
                    <a:cxn ang="0">
                      <a:pos x="152" y="213"/>
                    </a:cxn>
                    <a:cxn ang="0">
                      <a:pos x="159" y="209"/>
                    </a:cxn>
                    <a:cxn ang="0">
                      <a:pos x="169" y="205"/>
                    </a:cxn>
                    <a:cxn ang="0">
                      <a:pos x="177" y="200"/>
                    </a:cxn>
                    <a:cxn ang="0">
                      <a:pos x="184" y="195"/>
                    </a:cxn>
                    <a:cxn ang="0">
                      <a:pos x="191" y="190"/>
                    </a:cxn>
                    <a:cxn ang="0">
                      <a:pos x="199" y="184"/>
                    </a:cxn>
                    <a:cxn ang="0">
                      <a:pos x="206" y="178"/>
                    </a:cxn>
                    <a:cxn ang="0">
                      <a:pos x="212" y="173"/>
                    </a:cxn>
                    <a:cxn ang="0">
                      <a:pos x="220" y="165"/>
                    </a:cxn>
                    <a:cxn ang="0">
                      <a:pos x="225" y="160"/>
                    </a:cxn>
                    <a:cxn ang="0">
                      <a:pos x="231" y="155"/>
                    </a:cxn>
                    <a:cxn ang="0">
                      <a:pos x="241" y="146"/>
                    </a:cxn>
                    <a:cxn ang="0">
                      <a:pos x="246" y="141"/>
                    </a:cxn>
                    <a:cxn ang="0">
                      <a:pos x="254" y="134"/>
                    </a:cxn>
                    <a:cxn ang="0">
                      <a:pos x="261" y="128"/>
                    </a:cxn>
                    <a:cxn ang="0">
                      <a:pos x="269" y="123"/>
                    </a:cxn>
                    <a:cxn ang="0">
                      <a:pos x="277" y="118"/>
                    </a:cxn>
                    <a:cxn ang="0">
                      <a:pos x="286" y="115"/>
                    </a:cxn>
                    <a:cxn ang="0">
                      <a:pos x="293" y="104"/>
                    </a:cxn>
                    <a:cxn ang="0">
                      <a:pos x="298" y="34"/>
                    </a:cxn>
                    <a:cxn ang="0">
                      <a:pos x="303" y="17"/>
                    </a:cxn>
                    <a:cxn ang="0">
                      <a:pos x="308" y="97"/>
                    </a:cxn>
                    <a:cxn ang="0">
                      <a:pos x="314" y="114"/>
                    </a:cxn>
                    <a:cxn ang="0">
                      <a:pos x="322" y="118"/>
                    </a:cxn>
                    <a:cxn ang="0">
                      <a:pos x="329" y="121"/>
                    </a:cxn>
                    <a:cxn ang="0">
                      <a:pos x="337" y="126"/>
                    </a:cxn>
                    <a:cxn ang="0">
                      <a:pos x="344" y="132"/>
                    </a:cxn>
                    <a:cxn ang="0">
                      <a:pos x="351" y="138"/>
                    </a:cxn>
                    <a:cxn ang="0">
                      <a:pos x="357" y="144"/>
                    </a:cxn>
                    <a:cxn ang="0">
                      <a:pos x="364" y="150"/>
                    </a:cxn>
                    <a:cxn ang="0">
                      <a:pos x="374" y="160"/>
                    </a:cxn>
                    <a:cxn ang="0">
                      <a:pos x="380" y="166"/>
                    </a:cxn>
                    <a:cxn ang="0">
                      <a:pos x="389" y="174"/>
                    </a:cxn>
                    <a:cxn ang="0">
                      <a:pos x="395" y="180"/>
                    </a:cxn>
                    <a:cxn ang="0">
                      <a:pos x="403" y="186"/>
                    </a:cxn>
                    <a:cxn ang="0">
                      <a:pos x="410" y="192"/>
                    </a:cxn>
                    <a:cxn ang="0">
                      <a:pos x="417" y="197"/>
                    </a:cxn>
                    <a:cxn ang="0">
                      <a:pos x="425" y="202"/>
                    </a:cxn>
                    <a:cxn ang="0">
                      <a:pos x="432" y="207"/>
                    </a:cxn>
                    <a:cxn ang="0">
                      <a:pos x="442" y="212"/>
                    </a:cxn>
                    <a:cxn ang="0">
                      <a:pos x="450" y="215"/>
                    </a:cxn>
                    <a:cxn ang="0">
                      <a:pos x="459" y="218"/>
                    </a:cxn>
                    <a:cxn ang="0">
                      <a:pos x="468" y="221"/>
                    </a:cxn>
                    <a:cxn ang="0">
                      <a:pos x="476" y="223"/>
                    </a:cxn>
                    <a:cxn ang="0">
                      <a:pos x="484" y="225"/>
                    </a:cxn>
                    <a:cxn ang="0">
                      <a:pos x="493" y="226"/>
                    </a:cxn>
                    <a:cxn ang="0">
                      <a:pos x="502" y="227"/>
                    </a:cxn>
                  </a:cxnLst>
                  <a:rect l="0" t="0" r="r" b="b"/>
                  <a:pathLst>
                    <a:path w="502" h="229">
                      <a:moveTo>
                        <a:pt x="0" y="229"/>
                      </a:moveTo>
                      <a:lnTo>
                        <a:pt x="1" y="229"/>
                      </a:lnTo>
                      <a:lnTo>
                        <a:pt x="2" y="229"/>
                      </a:lnTo>
                      <a:lnTo>
                        <a:pt x="3" y="229"/>
                      </a:lnTo>
                      <a:lnTo>
                        <a:pt x="4" y="229"/>
                      </a:lnTo>
                      <a:lnTo>
                        <a:pt x="5" y="229"/>
                      </a:lnTo>
                      <a:lnTo>
                        <a:pt x="6" y="229"/>
                      </a:lnTo>
                      <a:lnTo>
                        <a:pt x="7" y="229"/>
                      </a:lnTo>
                      <a:lnTo>
                        <a:pt x="8" y="229"/>
                      </a:lnTo>
                      <a:lnTo>
                        <a:pt x="9" y="229"/>
                      </a:lnTo>
                      <a:lnTo>
                        <a:pt x="10" y="229"/>
                      </a:lnTo>
                      <a:lnTo>
                        <a:pt x="11" y="229"/>
                      </a:lnTo>
                      <a:lnTo>
                        <a:pt x="12" y="229"/>
                      </a:lnTo>
                      <a:lnTo>
                        <a:pt x="13" y="229"/>
                      </a:lnTo>
                      <a:lnTo>
                        <a:pt x="14" y="229"/>
                      </a:lnTo>
                      <a:lnTo>
                        <a:pt x="15" y="229"/>
                      </a:lnTo>
                      <a:lnTo>
                        <a:pt x="15" y="228"/>
                      </a:lnTo>
                      <a:lnTo>
                        <a:pt x="16" y="228"/>
                      </a:lnTo>
                      <a:lnTo>
                        <a:pt x="17" y="228"/>
                      </a:lnTo>
                      <a:lnTo>
                        <a:pt x="18" y="228"/>
                      </a:lnTo>
                      <a:lnTo>
                        <a:pt x="19" y="228"/>
                      </a:lnTo>
                      <a:lnTo>
                        <a:pt x="20" y="228"/>
                      </a:lnTo>
                      <a:lnTo>
                        <a:pt x="21" y="228"/>
                      </a:lnTo>
                      <a:lnTo>
                        <a:pt x="22" y="228"/>
                      </a:lnTo>
                      <a:lnTo>
                        <a:pt x="23" y="228"/>
                      </a:lnTo>
                      <a:lnTo>
                        <a:pt x="24" y="228"/>
                      </a:lnTo>
                      <a:lnTo>
                        <a:pt x="25" y="228"/>
                      </a:lnTo>
                      <a:lnTo>
                        <a:pt x="26" y="228"/>
                      </a:lnTo>
                      <a:lnTo>
                        <a:pt x="27" y="228"/>
                      </a:lnTo>
                      <a:lnTo>
                        <a:pt x="28" y="228"/>
                      </a:lnTo>
                      <a:lnTo>
                        <a:pt x="29" y="228"/>
                      </a:lnTo>
                      <a:lnTo>
                        <a:pt x="30" y="228"/>
                      </a:lnTo>
                      <a:lnTo>
                        <a:pt x="31" y="228"/>
                      </a:lnTo>
                      <a:lnTo>
                        <a:pt x="32" y="228"/>
                      </a:lnTo>
                      <a:lnTo>
                        <a:pt x="33" y="228"/>
                      </a:lnTo>
                      <a:lnTo>
                        <a:pt x="34" y="228"/>
                      </a:lnTo>
                      <a:lnTo>
                        <a:pt x="35" y="228"/>
                      </a:lnTo>
                      <a:lnTo>
                        <a:pt x="36" y="228"/>
                      </a:lnTo>
                      <a:lnTo>
                        <a:pt x="37" y="228"/>
                      </a:lnTo>
                      <a:lnTo>
                        <a:pt x="38" y="228"/>
                      </a:lnTo>
                      <a:lnTo>
                        <a:pt x="39" y="228"/>
                      </a:lnTo>
                      <a:lnTo>
                        <a:pt x="40" y="228"/>
                      </a:lnTo>
                      <a:lnTo>
                        <a:pt x="41" y="228"/>
                      </a:lnTo>
                      <a:lnTo>
                        <a:pt x="42" y="228"/>
                      </a:lnTo>
                      <a:lnTo>
                        <a:pt x="42" y="227"/>
                      </a:lnTo>
                      <a:lnTo>
                        <a:pt x="43" y="227"/>
                      </a:lnTo>
                      <a:lnTo>
                        <a:pt x="44" y="227"/>
                      </a:lnTo>
                      <a:lnTo>
                        <a:pt x="45" y="227"/>
                      </a:lnTo>
                      <a:lnTo>
                        <a:pt x="46" y="227"/>
                      </a:lnTo>
                      <a:lnTo>
                        <a:pt x="47" y="227"/>
                      </a:lnTo>
                      <a:lnTo>
                        <a:pt x="48" y="227"/>
                      </a:lnTo>
                      <a:lnTo>
                        <a:pt x="49" y="227"/>
                      </a:lnTo>
                      <a:lnTo>
                        <a:pt x="50" y="227"/>
                      </a:lnTo>
                      <a:lnTo>
                        <a:pt x="51" y="227"/>
                      </a:lnTo>
                      <a:lnTo>
                        <a:pt x="52" y="227"/>
                      </a:lnTo>
                      <a:lnTo>
                        <a:pt x="53" y="227"/>
                      </a:lnTo>
                      <a:lnTo>
                        <a:pt x="54" y="227"/>
                      </a:lnTo>
                      <a:lnTo>
                        <a:pt x="55" y="227"/>
                      </a:lnTo>
                      <a:lnTo>
                        <a:pt x="56" y="227"/>
                      </a:lnTo>
                      <a:lnTo>
                        <a:pt x="57" y="227"/>
                      </a:lnTo>
                      <a:lnTo>
                        <a:pt x="58" y="227"/>
                      </a:lnTo>
                      <a:lnTo>
                        <a:pt x="59" y="227"/>
                      </a:lnTo>
                      <a:lnTo>
                        <a:pt x="60" y="227"/>
                      </a:lnTo>
                      <a:lnTo>
                        <a:pt x="61" y="227"/>
                      </a:lnTo>
                      <a:lnTo>
                        <a:pt x="62" y="227"/>
                      </a:lnTo>
                      <a:lnTo>
                        <a:pt x="63" y="227"/>
                      </a:lnTo>
                      <a:lnTo>
                        <a:pt x="64" y="227"/>
                      </a:lnTo>
                      <a:lnTo>
                        <a:pt x="65" y="227"/>
                      </a:lnTo>
                      <a:lnTo>
                        <a:pt x="65" y="226"/>
                      </a:lnTo>
                      <a:lnTo>
                        <a:pt x="66" y="226"/>
                      </a:lnTo>
                      <a:lnTo>
                        <a:pt x="67" y="226"/>
                      </a:lnTo>
                      <a:lnTo>
                        <a:pt x="68" y="226"/>
                      </a:lnTo>
                      <a:lnTo>
                        <a:pt x="69" y="226"/>
                      </a:lnTo>
                      <a:lnTo>
                        <a:pt x="70" y="226"/>
                      </a:lnTo>
                      <a:lnTo>
                        <a:pt x="71" y="226"/>
                      </a:lnTo>
                      <a:lnTo>
                        <a:pt x="72" y="226"/>
                      </a:lnTo>
                      <a:lnTo>
                        <a:pt x="73" y="226"/>
                      </a:lnTo>
                      <a:lnTo>
                        <a:pt x="74" y="226"/>
                      </a:lnTo>
                      <a:lnTo>
                        <a:pt x="75" y="226"/>
                      </a:lnTo>
                      <a:lnTo>
                        <a:pt x="76" y="226"/>
                      </a:lnTo>
                      <a:lnTo>
                        <a:pt x="77" y="226"/>
                      </a:lnTo>
                      <a:lnTo>
                        <a:pt x="78" y="226"/>
                      </a:lnTo>
                      <a:lnTo>
                        <a:pt x="79" y="226"/>
                      </a:lnTo>
                      <a:lnTo>
                        <a:pt x="80" y="226"/>
                      </a:lnTo>
                      <a:lnTo>
                        <a:pt x="81" y="226"/>
                      </a:lnTo>
                      <a:lnTo>
                        <a:pt x="82" y="226"/>
                      </a:lnTo>
                      <a:lnTo>
                        <a:pt x="82" y="225"/>
                      </a:lnTo>
                      <a:lnTo>
                        <a:pt x="83" y="225"/>
                      </a:lnTo>
                      <a:lnTo>
                        <a:pt x="84" y="225"/>
                      </a:lnTo>
                      <a:lnTo>
                        <a:pt x="85" y="225"/>
                      </a:lnTo>
                      <a:lnTo>
                        <a:pt x="86" y="225"/>
                      </a:lnTo>
                      <a:lnTo>
                        <a:pt x="87" y="225"/>
                      </a:lnTo>
                      <a:lnTo>
                        <a:pt x="88" y="225"/>
                      </a:lnTo>
                      <a:lnTo>
                        <a:pt x="89" y="225"/>
                      </a:lnTo>
                      <a:lnTo>
                        <a:pt x="90" y="225"/>
                      </a:lnTo>
                      <a:lnTo>
                        <a:pt x="91" y="225"/>
                      </a:lnTo>
                      <a:lnTo>
                        <a:pt x="92" y="225"/>
                      </a:lnTo>
                      <a:lnTo>
                        <a:pt x="93" y="225"/>
                      </a:lnTo>
                      <a:lnTo>
                        <a:pt x="94" y="225"/>
                      </a:lnTo>
                      <a:lnTo>
                        <a:pt x="95" y="224"/>
                      </a:lnTo>
                      <a:lnTo>
                        <a:pt x="96" y="224"/>
                      </a:lnTo>
                      <a:lnTo>
                        <a:pt x="97" y="224"/>
                      </a:lnTo>
                      <a:lnTo>
                        <a:pt x="98" y="224"/>
                      </a:lnTo>
                      <a:lnTo>
                        <a:pt x="99" y="224"/>
                      </a:lnTo>
                      <a:lnTo>
                        <a:pt x="100" y="224"/>
                      </a:lnTo>
                      <a:lnTo>
                        <a:pt x="101" y="224"/>
                      </a:lnTo>
                      <a:lnTo>
                        <a:pt x="102" y="224"/>
                      </a:lnTo>
                      <a:lnTo>
                        <a:pt x="103" y="224"/>
                      </a:lnTo>
                      <a:lnTo>
                        <a:pt x="104" y="224"/>
                      </a:lnTo>
                      <a:lnTo>
                        <a:pt x="104" y="223"/>
                      </a:lnTo>
                      <a:lnTo>
                        <a:pt x="105" y="223"/>
                      </a:lnTo>
                      <a:lnTo>
                        <a:pt x="106" y="223"/>
                      </a:lnTo>
                      <a:lnTo>
                        <a:pt x="107" y="223"/>
                      </a:lnTo>
                      <a:lnTo>
                        <a:pt x="108" y="223"/>
                      </a:lnTo>
                      <a:lnTo>
                        <a:pt x="109" y="223"/>
                      </a:lnTo>
                      <a:lnTo>
                        <a:pt x="110" y="223"/>
                      </a:lnTo>
                      <a:lnTo>
                        <a:pt x="111" y="223"/>
                      </a:lnTo>
                      <a:lnTo>
                        <a:pt x="112" y="222"/>
                      </a:lnTo>
                      <a:lnTo>
                        <a:pt x="113" y="222"/>
                      </a:lnTo>
                      <a:lnTo>
                        <a:pt x="114" y="222"/>
                      </a:lnTo>
                      <a:lnTo>
                        <a:pt x="115" y="222"/>
                      </a:lnTo>
                      <a:lnTo>
                        <a:pt x="116" y="222"/>
                      </a:lnTo>
                      <a:lnTo>
                        <a:pt x="117" y="222"/>
                      </a:lnTo>
                      <a:lnTo>
                        <a:pt x="118" y="222"/>
                      </a:lnTo>
                      <a:lnTo>
                        <a:pt x="118" y="221"/>
                      </a:lnTo>
                      <a:lnTo>
                        <a:pt x="119" y="221"/>
                      </a:lnTo>
                      <a:lnTo>
                        <a:pt x="120" y="221"/>
                      </a:lnTo>
                      <a:lnTo>
                        <a:pt x="121" y="221"/>
                      </a:lnTo>
                      <a:lnTo>
                        <a:pt x="122" y="221"/>
                      </a:lnTo>
                      <a:lnTo>
                        <a:pt x="123" y="221"/>
                      </a:lnTo>
                      <a:lnTo>
                        <a:pt x="124" y="220"/>
                      </a:lnTo>
                      <a:lnTo>
                        <a:pt x="125" y="220"/>
                      </a:lnTo>
                      <a:lnTo>
                        <a:pt x="126" y="220"/>
                      </a:lnTo>
                      <a:lnTo>
                        <a:pt x="127" y="220"/>
                      </a:lnTo>
                      <a:lnTo>
                        <a:pt x="128" y="220"/>
                      </a:lnTo>
                      <a:lnTo>
                        <a:pt x="129" y="219"/>
                      </a:lnTo>
                      <a:lnTo>
                        <a:pt x="130" y="219"/>
                      </a:lnTo>
                      <a:lnTo>
                        <a:pt x="131" y="219"/>
                      </a:lnTo>
                      <a:lnTo>
                        <a:pt x="132" y="219"/>
                      </a:lnTo>
                      <a:lnTo>
                        <a:pt x="133" y="219"/>
                      </a:lnTo>
                      <a:lnTo>
                        <a:pt x="133" y="218"/>
                      </a:lnTo>
                      <a:lnTo>
                        <a:pt x="134" y="218"/>
                      </a:lnTo>
                      <a:lnTo>
                        <a:pt x="135" y="218"/>
                      </a:lnTo>
                      <a:lnTo>
                        <a:pt x="136" y="218"/>
                      </a:lnTo>
                      <a:lnTo>
                        <a:pt x="137" y="217"/>
                      </a:lnTo>
                      <a:lnTo>
                        <a:pt x="138" y="217"/>
                      </a:lnTo>
                      <a:lnTo>
                        <a:pt x="139" y="217"/>
                      </a:lnTo>
                      <a:lnTo>
                        <a:pt x="140" y="217"/>
                      </a:lnTo>
                      <a:lnTo>
                        <a:pt x="141" y="216"/>
                      </a:lnTo>
                      <a:lnTo>
                        <a:pt x="142" y="216"/>
                      </a:lnTo>
                      <a:lnTo>
                        <a:pt x="143" y="216"/>
                      </a:lnTo>
                      <a:lnTo>
                        <a:pt x="144" y="215"/>
                      </a:lnTo>
                      <a:lnTo>
                        <a:pt x="145" y="215"/>
                      </a:lnTo>
                      <a:lnTo>
                        <a:pt x="146" y="215"/>
                      </a:lnTo>
                      <a:lnTo>
                        <a:pt x="147" y="214"/>
                      </a:lnTo>
                      <a:lnTo>
                        <a:pt x="148" y="214"/>
                      </a:lnTo>
                      <a:lnTo>
                        <a:pt x="149" y="214"/>
                      </a:lnTo>
                      <a:lnTo>
                        <a:pt x="150" y="213"/>
                      </a:lnTo>
                      <a:lnTo>
                        <a:pt x="151" y="213"/>
                      </a:lnTo>
                      <a:lnTo>
                        <a:pt x="152" y="213"/>
                      </a:lnTo>
                      <a:lnTo>
                        <a:pt x="152" y="212"/>
                      </a:lnTo>
                      <a:lnTo>
                        <a:pt x="153" y="212"/>
                      </a:lnTo>
                      <a:lnTo>
                        <a:pt x="154" y="212"/>
                      </a:lnTo>
                      <a:lnTo>
                        <a:pt x="155" y="211"/>
                      </a:lnTo>
                      <a:lnTo>
                        <a:pt x="156" y="211"/>
                      </a:lnTo>
                      <a:lnTo>
                        <a:pt x="157" y="211"/>
                      </a:lnTo>
                      <a:lnTo>
                        <a:pt x="157" y="210"/>
                      </a:lnTo>
                      <a:lnTo>
                        <a:pt x="158" y="210"/>
                      </a:lnTo>
                      <a:lnTo>
                        <a:pt x="159" y="210"/>
                      </a:lnTo>
                      <a:lnTo>
                        <a:pt x="159" y="209"/>
                      </a:lnTo>
                      <a:lnTo>
                        <a:pt x="160" y="209"/>
                      </a:lnTo>
                      <a:lnTo>
                        <a:pt x="161" y="209"/>
                      </a:lnTo>
                      <a:lnTo>
                        <a:pt x="162" y="208"/>
                      </a:lnTo>
                      <a:lnTo>
                        <a:pt x="163" y="208"/>
                      </a:lnTo>
                      <a:lnTo>
                        <a:pt x="164" y="207"/>
                      </a:lnTo>
                      <a:lnTo>
                        <a:pt x="165" y="207"/>
                      </a:lnTo>
                      <a:lnTo>
                        <a:pt x="166" y="206"/>
                      </a:lnTo>
                      <a:lnTo>
                        <a:pt x="167" y="206"/>
                      </a:lnTo>
                      <a:lnTo>
                        <a:pt x="168" y="205"/>
                      </a:lnTo>
                      <a:lnTo>
                        <a:pt x="169" y="205"/>
                      </a:lnTo>
                      <a:lnTo>
                        <a:pt x="170" y="204"/>
                      </a:lnTo>
                      <a:lnTo>
                        <a:pt x="171" y="204"/>
                      </a:lnTo>
                      <a:lnTo>
                        <a:pt x="171" y="203"/>
                      </a:lnTo>
                      <a:lnTo>
                        <a:pt x="172" y="203"/>
                      </a:lnTo>
                      <a:lnTo>
                        <a:pt x="173" y="203"/>
                      </a:lnTo>
                      <a:lnTo>
                        <a:pt x="173" y="202"/>
                      </a:lnTo>
                      <a:lnTo>
                        <a:pt x="174" y="202"/>
                      </a:lnTo>
                      <a:lnTo>
                        <a:pt x="175" y="201"/>
                      </a:lnTo>
                      <a:lnTo>
                        <a:pt x="176" y="201"/>
                      </a:lnTo>
                      <a:lnTo>
                        <a:pt x="177" y="200"/>
                      </a:lnTo>
                      <a:lnTo>
                        <a:pt x="178" y="200"/>
                      </a:lnTo>
                      <a:lnTo>
                        <a:pt x="178" y="199"/>
                      </a:lnTo>
                      <a:lnTo>
                        <a:pt x="179" y="199"/>
                      </a:lnTo>
                      <a:lnTo>
                        <a:pt x="180" y="198"/>
                      </a:lnTo>
                      <a:lnTo>
                        <a:pt x="181" y="198"/>
                      </a:lnTo>
                      <a:lnTo>
                        <a:pt x="181" y="197"/>
                      </a:lnTo>
                      <a:lnTo>
                        <a:pt x="182" y="197"/>
                      </a:lnTo>
                      <a:lnTo>
                        <a:pt x="183" y="196"/>
                      </a:lnTo>
                      <a:lnTo>
                        <a:pt x="184" y="196"/>
                      </a:lnTo>
                      <a:lnTo>
                        <a:pt x="184" y="195"/>
                      </a:lnTo>
                      <a:lnTo>
                        <a:pt x="185" y="195"/>
                      </a:lnTo>
                      <a:lnTo>
                        <a:pt x="186" y="194"/>
                      </a:lnTo>
                      <a:lnTo>
                        <a:pt x="187" y="194"/>
                      </a:lnTo>
                      <a:lnTo>
                        <a:pt x="187" y="193"/>
                      </a:lnTo>
                      <a:lnTo>
                        <a:pt x="188" y="193"/>
                      </a:lnTo>
                      <a:lnTo>
                        <a:pt x="188" y="192"/>
                      </a:lnTo>
                      <a:lnTo>
                        <a:pt x="189" y="192"/>
                      </a:lnTo>
                      <a:lnTo>
                        <a:pt x="190" y="191"/>
                      </a:lnTo>
                      <a:lnTo>
                        <a:pt x="191" y="191"/>
                      </a:lnTo>
                      <a:lnTo>
                        <a:pt x="191" y="190"/>
                      </a:lnTo>
                      <a:lnTo>
                        <a:pt x="192" y="190"/>
                      </a:lnTo>
                      <a:lnTo>
                        <a:pt x="193" y="189"/>
                      </a:lnTo>
                      <a:lnTo>
                        <a:pt x="194" y="188"/>
                      </a:lnTo>
                      <a:lnTo>
                        <a:pt x="195" y="188"/>
                      </a:lnTo>
                      <a:lnTo>
                        <a:pt x="195" y="187"/>
                      </a:lnTo>
                      <a:lnTo>
                        <a:pt x="196" y="187"/>
                      </a:lnTo>
                      <a:lnTo>
                        <a:pt x="196" y="186"/>
                      </a:lnTo>
                      <a:lnTo>
                        <a:pt x="197" y="186"/>
                      </a:lnTo>
                      <a:lnTo>
                        <a:pt x="198" y="185"/>
                      </a:lnTo>
                      <a:lnTo>
                        <a:pt x="199" y="184"/>
                      </a:lnTo>
                      <a:lnTo>
                        <a:pt x="200" y="184"/>
                      </a:lnTo>
                      <a:lnTo>
                        <a:pt x="200" y="183"/>
                      </a:lnTo>
                      <a:lnTo>
                        <a:pt x="201" y="183"/>
                      </a:lnTo>
                      <a:lnTo>
                        <a:pt x="201" y="182"/>
                      </a:lnTo>
                      <a:lnTo>
                        <a:pt x="202" y="182"/>
                      </a:lnTo>
                      <a:lnTo>
                        <a:pt x="202" y="181"/>
                      </a:lnTo>
                      <a:lnTo>
                        <a:pt x="203" y="181"/>
                      </a:lnTo>
                      <a:lnTo>
                        <a:pt x="204" y="180"/>
                      </a:lnTo>
                      <a:lnTo>
                        <a:pt x="205" y="179"/>
                      </a:lnTo>
                      <a:lnTo>
                        <a:pt x="206" y="178"/>
                      </a:lnTo>
                      <a:lnTo>
                        <a:pt x="207" y="178"/>
                      </a:lnTo>
                      <a:lnTo>
                        <a:pt x="207" y="177"/>
                      </a:lnTo>
                      <a:lnTo>
                        <a:pt x="208" y="177"/>
                      </a:lnTo>
                      <a:lnTo>
                        <a:pt x="208" y="176"/>
                      </a:lnTo>
                      <a:lnTo>
                        <a:pt x="209" y="176"/>
                      </a:lnTo>
                      <a:lnTo>
                        <a:pt x="209" y="175"/>
                      </a:lnTo>
                      <a:lnTo>
                        <a:pt x="210" y="175"/>
                      </a:lnTo>
                      <a:lnTo>
                        <a:pt x="210" y="174"/>
                      </a:lnTo>
                      <a:lnTo>
                        <a:pt x="211" y="174"/>
                      </a:lnTo>
                      <a:lnTo>
                        <a:pt x="212" y="173"/>
                      </a:lnTo>
                      <a:lnTo>
                        <a:pt x="213" y="172"/>
                      </a:lnTo>
                      <a:lnTo>
                        <a:pt x="214" y="171"/>
                      </a:lnTo>
                      <a:lnTo>
                        <a:pt x="215" y="170"/>
                      </a:lnTo>
                      <a:lnTo>
                        <a:pt x="216" y="169"/>
                      </a:lnTo>
                      <a:lnTo>
                        <a:pt x="217" y="168"/>
                      </a:lnTo>
                      <a:lnTo>
                        <a:pt x="218" y="167"/>
                      </a:lnTo>
                      <a:lnTo>
                        <a:pt x="219" y="167"/>
                      </a:lnTo>
                      <a:lnTo>
                        <a:pt x="219" y="166"/>
                      </a:lnTo>
                      <a:lnTo>
                        <a:pt x="220" y="166"/>
                      </a:lnTo>
                      <a:lnTo>
                        <a:pt x="220" y="165"/>
                      </a:lnTo>
                      <a:lnTo>
                        <a:pt x="221" y="165"/>
                      </a:lnTo>
                      <a:lnTo>
                        <a:pt x="221" y="164"/>
                      </a:lnTo>
                      <a:lnTo>
                        <a:pt x="222" y="164"/>
                      </a:lnTo>
                      <a:lnTo>
                        <a:pt x="222" y="163"/>
                      </a:lnTo>
                      <a:lnTo>
                        <a:pt x="223" y="163"/>
                      </a:lnTo>
                      <a:lnTo>
                        <a:pt x="223" y="162"/>
                      </a:lnTo>
                      <a:lnTo>
                        <a:pt x="224" y="162"/>
                      </a:lnTo>
                      <a:lnTo>
                        <a:pt x="224" y="161"/>
                      </a:lnTo>
                      <a:lnTo>
                        <a:pt x="225" y="161"/>
                      </a:lnTo>
                      <a:lnTo>
                        <a:pt x="225" y="160"/>
                      </a:lnTo>
                      <a:lnTo>
                        <a:pt x="226" y="160"/>
                      </a:lnTo>
                      <a:lnTo>
                        <a:pt x="226" y="159"/>
                      </a:lnTo>
                      <a:lnTo>
                        <a:pt x="227" y="159"/>
                      </a:lnTo>
                      <a:lnTo>
                        <a:pt x="227" y="158"/>
                      </a:lnTo>
                      <a:lnTo>
                        <a:pt x="228" y="158"/>
                      </a:lnTo>
                      <a:lnTo>
                        <a:pt x="228" y="157"/>
                      </a:lnTo>
                      <a:lnTo>
                        <a:pt x="229" y="157"/>
                      </a:lnTo>
                      <a:lnTo>
                        <a:pt x="229" y="156"/>
                      </a:lnTo>
                      <a:lnTo>
                        <a:pt x="230" y="156"/>
                      </a:lnTo>
                      <a:lnTo>
                        <a:pt x="231" y="155"/>
                      </a:lnTo>
                      <a:lnTo>
                        <a:pt x="232" y="154"/>
                      </a:lnTo>
                      <a:lnTo>
                        <a:pt x="233" y="153"/>
                      </a:lnTo>
                      <a:lnTo>
                        <a:pt x="234" y="152"/>
                      </a:lnTo>
                      <a:lnTo>
                        <a:pt x="235" y="151"/>
                      </a:lnTo>
                      <a:lnTo>
                        <a:pt x="236" y="150"/>
                      </a:lnTo>
                      <a:lnTo>
                        <a:pt x="237" y="149"/>
                      </a:lnTo>
                      <a:lnTo>
                        <a:pt x="238" y="148"/>
                      </a:lnTo>
                      <a:lnTo>
                        <a:pt x="239" y="147"/>
                      </a:lnTo>
                      <a:lnTo>
                        <a:pt x="240" y="146"/>
                      </a:lnTo>
                      <a:lnTo>
                        <a:pt x="241" y="146"/>
                      </a:lnTo>
                      <a:lnTo>
                        <a:pt x="241" y="145"/>
                      </a:lnTo>
                      <a:lnTo>
                        <a:pt x="242" y="145"/>
                      </a:lnTo>
                      <a:lnTo>
                        <a:pt x="242" y="144"/>
                      </a:lnTo>
                      <a:lnTo>
                        <a:pt x="243" y="144"/>
                      </a:lnTo>
                      <a:lnTo>
                        <a:pt x="243" y="143"/>
                      </a:lnTo>
                      <a:lnTo>
                        <a:pt x="244" y="143"/>
                      </a:lnTo>
                      <a:lnTo>
                        <a:pt x="244" y="142"/>
                      </a:lnTo>
                      <a:lnTo>
                        <a:pt x="245" y="142"/>
                      </a:lnTo>
                      <a:lnTo>
                        <a:pt x="245" y="141"/>
                      </a:lnTo>
                      <a:lnTo>
                        <a:pt x="246" y="141"/>
                      </a:lnTo>
                      <a:lnTo>
                        <a:pt x="246" y="140"/>
                      </a:lnTo>
                      <a:lnTo>
                        <a:pt x="247" y="140"/>
                      </a:lnTo>
                      <a:lnTo>
                        <a:pt x="248" y="139"/>
                      </a:lnTo>
                      <a:lnTo>
                        <a:pt x="249" y="138"/>
                      </a:lnTo>
                      <a:lnTo>
                        <a:pt x="250" y="137"/>
                      </a:lnTo>
                      <a:lnTo>
                        <a:pt x="251" y="137"/>
                      </a:lnTo>
                      <a:lnTo>
                        <a:pt x="251" y="136"/>
                      </a:lnTo>
                      <a:lnTo>
                        <a:pt x="252" y="136"/>
                      </a:lnTo>
                      <a:lnTo>
                        <a:pt x="253" y="135"/>
                      </a:lnTo>
                      <a:lnTo>
                        <a:pt x="254" y="134"/>
                      </a:lnTo>
                      <a:lnTo>
                        <a:pt x="255" y="133"/>
                      </a:lnTo>
                      <a:lnTo>
                        <a:pt x="256" y="133"/>
                      </a:lnTo>
                      <a:lnTo>
                        <a:pt x="256" y="132"/>
                      </a:lnTo>
                      <a:lnTo>
                        <a:pt x="257" y="132"/>
                      </a:lnTo>
                      <a:lnTo>
                        <a:pt x="257" y="131"/>
                      </a:lnTo>
                      <a:lnTo>
                        <a:pt x="258" y="131"/>
                      </a:lnTo>
                      <a:lnTo>
                        <a:pt x="259" y="130"/>
                      </a:lnTo>
                      <a:lnTo>
                        <a:pt x="260" y="129"/>
                      </a:lnTo>
                      <a:lnTo>
                        <a:pt x="261" y="129"/>
                      </a:lnTo>
                      <a:lnTo>
                        <a:pt x="261" y="128"/>
                      </a:lnTo>
                      <a:lnTo>
                        <a:pt x="262" y="128"/>
                      </a:lnTo>
                      <a:lnTo>
                        <a:pt x="263" y="127"/>
                      </a:lnTo>
                      <a:lnTo>
                        <a:pt x="264" y="126"/>
                      </a:lnTo>
                      <a:lnTo>
                        <a:pt x="265" y="126"/>
                      </a:lnTo>
                      <a:lnTo>
                        <a:pt x="265" y="125"/>
                      </a:lnTo>
                      <a:lnTo>
                        <a:pt x="266" y="125"/>
                      </a:lnTo>
                      <a:lnTo>
                        <a:pt x="267" y="124"/>
                      </a:lnTo>
                      <a:lnTo>
                        <a:pt x="268" y="124"/>
                      </a:lnTo>
                      <a:lnTo>
                        <a:pt x="268" y="123"/>
                      </a:lnTo>
                      <a:lnTo>
                        <a:pt x="269" y="123"/>
                      </a:lnTo>
                      <a:lnTo>
                        <a:pt x="270" y="122"/>
                      </a:lnTo>
                      <a:lnTo>
                        <a:pt x="271" y="122"/>
                      </a:lnTo>
                      <a:lnTo>
                        <a:pt x="271" y="121"/>
                      </a:lnTo>
                      <a:lnTo>
                        <a:pt x="272" y="121"/>
                      </a:lnTo>
                      <a:lnTo>
                        <a:pt x="273" y="121"/>
                      </a:lnTo>
                      <a:lnTo>
                        <a:pt x="273" y="120"/>
                      </a:lnTo>
                      <a:lnTo>
                        <a:pt x="274" y="120"/>
                      </a:lnTo>
                      <a:lnTo>
                        <a:pt x="275" y="119"/>
                      </a:lnTo>
                      <a:lnTo>
                        <a:pt x="276" y="119"/>
                      </a:lnTo>
                      <a:lnTo>
                        <a:pt x="277" y="118"/>
                      </a:lnTo>
                      <a:lnTo>
                        <a:pt x="278" y="118"/>
                      </a:lnTo>
                      <a:lnTo>
                        <a:pt x="279" y="117"/>
                      </a:lnTo>
                      <a:lnTo>
                        <a:pt x="280" y="117"/>
                      </a:lnTo>
                      <a:lnTo>
                        <a:pt x="281" y="117"/>
                      </a:lnTo>
                      <a:lnTo>
                        <a:pt x="281" y="116"/>
                      </a:lnTo>
                      <a:lnTo>
                        <a:pt x="282" y="116"/>
                      </a:lnTo>
                      <a:lnTo>
                        <a:pt x="283" y="116"/>
                      </a:lnTo>
                      <a:lnTo>
                        <a:pt x="284" y="115"/>
                      </a:lnTo>
                      <a:lnTo>
                        <a:pt x="285" y="115"/>
                      </a:lnTo>
                      <a:lnTo>
                        <a:pt x="286" y="115"/>
                      </a:lnTo>
                      <a:lnTo>
                        <a:pt x="287" y="114"/>
                      </a:lnTo>
                      <a:lnTo>
                        <a:pt x="288" y="114"/>
                      </a:lnTo>
                      <a:lnTo>
                        <a:pt x="289" y="113"/>
                      </a:lnTo>
                      <a:lnTo>
                        <a:pt x="290" y="113"/>
                      </a:lnTo>
                      <a:lnTo>
                        <a:pt x="290" y="112"/>
                      </a:lnTo>
                      <a:lnTo>
                        <a:pt x="291" y="111"/>
                      </a:lnTo>
                      <a:lnTo>
                        <a:pt x="291" y="110"/>
                      </a:lnTo>
                      <a:lnTo>
                        <a:pt x="292" y="109"/>
                      </a:lnTo>
                      <a:lnTo>
                        <a:pt x="292" y="107"/>
                      </a:lnTo>
                      <a:lnTo>
                        <a:pt x="293" y="104"/>
                      </a:lnTo>
                      <a:lnTo>
                        <a:pt x="293" y="101"/>
                      </a:lnTo>
                      <a:lnTo>
                        <a:pt x="294" y="97"/>
                      </a:lnTo>
                      <a:lnTo>
                        <a:pt x="294" y="92"/>
                      </a:lnTo>
                      <a:lnTo>
                        <a:pt x="295" y="86"/>
                      </a:lnTo>
                      <a:lnTo>
                        <a:pt x="295" y="79"/>
                      </a:lnTo>
                      <a:lnTo>
                        <a:pt x="296" y="71"/>
                      </a:lnTo>
                      <a:lnTo>
                        <a:pt x="296" y="63"/>
                      </a:lnTo>
                      <a:lnTo>
                        <a:pt x="297" y="53"/>
                      </a:lnTo>
                      <a:lnTo>
                        <a:pt x="297" y="44"/>
                      </a:lnTo>
                      <a:lnTo>
                        <a:pt x="298" y="34"/>
                      </a:lnTo>
                      <a:lnTo>
                        <a:pt x="298" y="25"/>
                      </a:lnTo>
                      <a:lnTo>
                        <a:pt x="299" y="17"/>
                      </a:lnTo>
                      <a:lnTo>
                        <a:pt x="299" y="10"/>
                      </a:lnTo>
                      <a:lnTo>
                        <a:pt x="300" y="5"/>
                      </a:lnTo>
                      <a:lnTo>
                        <a:pt x="300" y="1"/>
                      </a:lnTo>
                      <a:lnTo>
                        <a:pt x="301" y="0"/>
                      </a:lnTo>
                      <a:lnTo>
                        <a:pt x="301" y="1"/>
                      </a:lnTo>
                      <a:lnTo>
                        <a:pt x="302" y="5"/>
                      </a:lnTo>
                      <a:lnTo>
                        <a:pt x="302" y="10"/>
                      </a:lnTo>
                      <a:lnTo>
                        <a:pt x="303" y="17"/>
                      </a:lnTo>
                      <a:lnTo>
                        <a:pt x="303" y="25"/>
                      </a:lnTo>
                      <a:lnTo>
                        <a:pt x="304" y="34"/>
                      </a:lnTo>
                      <a:lnTo>
                        <a:pt x="304" y="44"/>
                      </a:lnTo>
                      <a:lnTo>
                        <a:pt x="305" y="53"/>
                      </a:lnTo>
                      <a:lnTo>
                        <a:pt x="305" y="63"/>
                      </a:lnTo>
                      <a:lnTo>
                        <a:pt x="306" y="71"/>
                      </a:lnTo>
                      <a:lnTo>
                        <a:pt x="306" y="79"/>
                      </a:lnTo>
                      <a:lnTo>
                        <a:pt x="307" y="86"/>
                      </a:lnTo>
                      <a:lnTo>
                        <a:pt x="307" y="92"/>
                      </a:lnTo>
                      <a:lnTo>
                        <a:pt x="308" y="97"/>
                      </a:lnTo>
                      <a:lnTo>
                        <a:pt x="308" y="101"/>
                      </a:lnTo>
                      <a:lnTo>
                        <a:pt x="309" y="104"/>
                      </a:lnTo>
                      <a:lnTo>
                        <a:pt x="309" y="107"/>
                      </a:lnTo>
                      <a:lnTo>
                        <a:pt x="310" y="109"/>
                      </a:lnTo>
                      <a:lnTo>
                        <a:pt x="310" y="110"/>
                      </a:lnTo>
                      <a:lnTo>
                        <a:pt x="311" y="111"/>
                      </a:lnTo>
                      <a:lnTo>
                        <a:pt x="311" y="112"/>
                      </a:lnTo>
                      <a:lnTo>
                        <a:pt x="312" y="113"/>
                      </a:lnTo>
                      <a:lnTo>
                        <a:pt x="313" y="114"/>
                      </a:lnTo>
                      <a:lnTo>
                        <a:pt x="314" y="114"/>
                      </a:lnTo>
                      <a:lnTo>
                        <a:pt x="315" y="115"/>
                      </a:lnTo>
                      <a:lnTo>
                        <a:pt x="316" y="115"/>
                      </a:lnTo>
                      <a:lnTo>
                        <a:pt x="317" y="115"/>
                      </a:lnTo>
                      <a:lnTo>
                        <a:pt x="318" y="116"/>
                      </a:lnTo>
                      <a:lnTo>
                        <a:pt x="319" y="116"/>
                      </a:lnTo>
                      <a:lnTo>
                        <a:pt x="320" y="116"/>
                      </a:lnTo>
                      <a:lnTo>
                        <a:pt x="320" y="117"/>
                      </a:lnTo>
                      <a:lnTo>
                        <a:pt x="321" y="117"/>
                      </a:lnTo>
                      <a:lnTo>
                        <a:pt x="322" y="117"/>
                      </a:lnTo>
                      <a:lnTo>
                        <a:pt x="322" y="118"/>
                      </a:lnTo>
                      <a:lnTo>
                        <a:pt x="323" y="118"/>
                      </a:lnTo>
                      <a:lnTo>
                        <a:pt x="324" y="118"/>
                      </a:lnTo>
                      <a:lnTo>
                        <a:pt x="324" y="119"/>
                      </a:lnTo>
                      <a:lnTo>
                        <a:pt x="325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7" y="120"/>
                      </a:lnTo>
                      <a:lnTo>
                        <a:pt x="328" y="120"/>
                      </a:lnTo>
                      <a:lnTo>
                        <a:pt x="328" y="121"/>
                      </a:lnTo>
                      <a:lnTo>
                        <a:pt x="329" y="121"/>
                      </a:lnTo>
                      <a:lnTo>
                        <a:pt x="330" y="122"/>
                      </a:lnTo>
                      <a:lnTo>
                        <a:pt x="331" y="122"/>
                      </a:lnTo>
                      <a:lnTo>
                        <a:pt x="331" y="123"/>
                      </a:lnTo>
                      <a:lnTo>
                        <a:pt x="332" y="123"/>
                      </a:lnTo>
                      <a:lnTo>
                        <a:pt x="333" y="124"/>
                      </a:lnTo>
                      <a:lnTo>
                        <a:pt x="334" y="124"/>
                      </a:lnTo>
                      <a:lnTo>
                        <a:pt x="334" y="125"/>
                      </a:lnTo>
                      <a:lnTo>
                        <a:pt x="335" y="125"/>
                      </a:lnTo>
                      <a:lnTo>
                        <a:pt x="336" y="126"/>
                      </a:lnTo>
                      <a:lnTo>
                        <a:pt x="337" y="126"/>
                      </a:lnTo>
                      <a:lnTo>
                        <a:pt x="337" y="127"/>
                      </a:lnTo>
                      <a:lnTo>
                        <a:pt x="338" y="127"/>
                      </a:lnTo>
                      <a:lnTo>
                        <a:pt x="339" y="128"/>
                      </a:lnTo>
                      <a:lnTo>
                        <a:pt x="340" y="129"/>
                      </a:lnTo>
                      <a:lnTo>
                        <a:pt x="341" y="129"/>
                      </a:lnTo>
                      <a:lnTo>
                        <a:pt x="341" y="130"/>
                      </a:lnTo>
                      <a:lnTo>
                        <a:pt x="342" y="130"/>
                      </a:lnTo>
                      <a:lnTo>
                        <a:pt x="342" y="131"/>
                      </a:lnTo>
                      <a:lnTo>
                        <a:pt x="343" y="131"/>
                      </a:lnTo>
                      <a:lnTo>
                        <a:pt x="344" y="132"/>
                      </a:lnTo>
                      <a:lnTo>
                        <a:pt x="345" y="133"/>
                      </a:lnTo>
                      <a:lnTo>
                        <a:pt x="346" y="133"/>
                      </a:lnTo>
                      <a:lnTo>
                        <a:pt x="346" y="134"/>
                      </a:lnTo>
                      <a:lnTo>
                        <a:pt x="347" y="134"/>
                      </a:lnTo>
                      <a:lnTo>
                        <a:pt x="347" y="135"/>
                      </a:lnTo>
                      <a:lnTo>
                        <a:pt x="348" y="135"/>
                      </a:lnTo>
                      <a:lnTo>
                        <a:pt x="348" y="136"/>
                      </a:lnTo>
                      <a:lnTo>
                        <a:pt x="349" y="136"/>
                      </a:lnTo>
                      <a:lnTo>
                        <a:pt x="350" y="137"/>
                      </a:lnTo>
                      <a:lnTo>
                        <a:pt x="351" y="138"/>
                      </a:lnTo>
                      <a:lnTo>
                        <a:pt x="352" y="139"/>
                      </a:lnTo>
                      <a:lnTo>
                        <a:pt x="353" y="140"/>
                      </a:lnTo>
                      <a:lnTo>
                        <a:pt x="354" y="140"/>
                      </a:lnTo>
                      <a:lnTo>
                        <a:pt x="354" y="141"/>
                      </a:lnTo>
                      <a:lnTo>
                        <a:pt x="355" y="141"/>
                      </a:lnTo>
                      <a:lnTo>
                        <a:pt x="355" y="142"/>
                      </a:lnTo>
                      <a:lnTo>
                        <a:pt x="356" y="142"/>
                      </a:lnTo>
                      <a:lnTo>
                        <a:pt x="356" y="143"/>
                      </a:lnTo>
                      <a:lnTo>
                        <a:pt x="357" y="143"/>
                      </a:lnTo>
                      <a:lnTo>
                        <a:pt x="357" y="144"/>
                      </a:lnTo>
                      <a:lnTo>
                        <a:pt x="358" y="144"/>
                      </a:lnTo>
                      <a:lnTo>
                        <a:pt x="358" y="145"/>
                      </a:lnTo>
                      <a:lnTo>
                        <a:pt x="359" y="145"/>
                      </a:lnTo>
                      <a:lnTo>
                        <a:pt x="359" y="146"/>
                      </a:lnTo>
                      <a:lnTo>
                        <a:pt x="360" y="146"/>
                      </a:lnTo>
                      <a:lnTo>
                        <a:pt x="360" y="147"/>
                      </a:lnTo>
                      <a:lnTo>
                        <a:pt x="361" y="147"/>
                      </a:lnTo>
                      <a:lnTo>
                        <a:pt x="362" y="148"/>
                      </a:lnTo>
                      <a:lnTo>
                        <a:pt x="363" y="149"/>
                      </a:lnTo>
                      <a:lnTo>
                        <a:pt x="364" y="150"/>
                      </a:lnTo>
                      <a:lnTo>
                        <a:pt x="365" y="151"/>
                      </a:lnTo>
                      <a:lnTo>
                        <a:pt x="366" y="152"/>
                      </a:lnTo>
                      <a:lnTo>
                        <a:pt x="367" y="153"/>
                      </a:lnTo>
                      <a:lnTo>
                        <a:pt x="368" y="154"/>
                      </a:lnTo>
                      <a:lnTo>
                        <a:pt x="369" y="155"/>
                      </a:lnTo>
                      <a:lnTo>
                        <a:pt x="370" y="156"/>
                      </a:lnTo>
                      <a:lnTo>
                        <a:pt x="371" y="157"/>
                      </a:lnTo>
                      <a:lnTo>
                        <a:pt x="372" y="158"/>
                      </a:lnTo>
                      <a:lnTo>
                        <a:pt x="373" y="159"/>
                      </a:lnTo>
                      <a:lnTo>
                        <a:pt x="374" y="160"/>
                      </a:lnTo>
                      <a:lnTo>
                        <a:pt x="375" y="161"/>
                      </a:lnTo>
                      <a:lnTo>
                        <a:pt x="376" y="162"/>
                      </a:lnTo>
                      <a:lnTo>
                        <a:pt x="377" y="162"/>
                      </a:lnTo>
                      <a:lnTo>
                        <a:pt x="377" y="163"/>
                      </a:lnTo>
                      <a:lnTo>
                        <a:pt x="378" y="163"/>
                      </a:lnTo>
                      <a:lnTo>
                        <a:pt x="378" y="164"/>
                      </a:lnTo>
                      <a:lnTo>
                        <a:pt x="379" y="164"/>
                      </a:lnTo>
                      <a:lnTo>
                        <a:pt x="379" y="165"/>
                      </a:lnTo>
                      <a:lnTo>
                        <a:pt x="380" y="165"/>
                      </a:lnTo>
                      <a:lnTo>
                        <a:pt x="380" y="166"/>
                      </a:lnTo>
                      <a:lnTo>
                        <a:pt x="381" y="166"/>
                      </a:lnTo>
                      <a:lnTo>
                        <a:pt x="381" y="167"/>
                      </a:lnTo>
                      <a:lnTo>
                        <a:pt x="382" y="167"/>
                      </a:lnTo>
                      <a:lnTo>
                        <a:pt x="383" y="168"/>
                      </a:lnTo>
                      <a:lnTo>
                        <a:pt x="384" y="169"/>
                      </a:lnTo>
                      <a:lnTo>
                        <a:pt x="385" y="170"/>
                      </a:lnTo>
                      <a:lnTo>
                        <a:pt x="386" y="171"/>
                      </a:lnTo>
                      <a:lnTo>
                        <a:pt x="387" y="172"/>
                      </a:lnTo>
                      <a:lnTo>
                        <a:pt x="388" y="173"/>
                      </a:lnTo>
                      <a:lnTo>
                        <a:pt x="389" y="174"/>
                      </a:lnTo>
                      <a:lnTo>
                        <a:pt x="390" y="175"/>
                      </a:lnTo>
                      <a:lnTo>
                        <a:pt x="391" y="176"/>
                      </a:lnTo>
                      <a:lnTo>
                        <a:pt x="392" y="176"/>
                      </a:lnTo>
                      <a:lnTo>
                        <a:pt x="392" y="177"/>
                      </a:lnTo>
                      <a:lnTo>
                        <a:pt x="393" y="177"/>
                      </a:lnTo>
                      <a:lnTo>
                        <a:pt x="393" y="178"/>
                      </a:lnTo>
                      <a:lnTo>
                        <a:pt x="394" y="178"/>
                      </a:lnTo>
                      <a:lnTo>
                        <a:pt x="394" y="179"/>
                      </a:lnTo>
                      <a:lnTo>
                        <a:pt x="395" y="179"/>
                      </a:lnTo>
                      <a:lnTo>
                        <a:pt x="395" y="180"/>
                      </a:lnTo>
                      <a:lnTo>
                        <a:pt x="396" y="180"/>
                      </a:lnTo>
                      <a:lnTo>
                        <a:pt x="397" y="181"/>
                      </a:lnTo>
                      <a:lnTo>
                        <a:pt x="398" y="182"/>
                      </a:lnTo>
                      <a:lnTo>
                        <a:pt x="399" y="183"/>
                      </a:lnTo>
                      <a:lnTo>
                        <a:pt x="400" y="184"/>
                      </a:lnTo>
                      <a:lnTo>
                        <a:pt x="401" y="184"/>
                      </a:lnTo>
                      <a:lnTo>
                        <a:pt x="401" y="185"/>
                      </a:lnTo>
                      <a:lnTo>
                        <a:pt x="402" y="185"/>
                      </a:lnTo>
                      <a:lnTo>
                        <a:pt x="402" y="186"/>
                      </a:lnTo>
                      <a:lnTo>
                        <a:pt x="403" y="186"/>
                      </a:lnTo>
                      <a:lnTo>
                        <a:pt x="403" y="187"/>
                      </a:lnTo>
                      <a:lnTo>
                        <a:pt x="404" y="187"/>
                      </a:lnTo>
                      <a:lnTo>
                        <a:pt x="405" y="188"/>
                      </a:lnTo>
                      <a:lnTo>
                        <a:pt x="406" y="189"/>
                      </a:lnTo>
                      <a:lnTo>
                        <a:pt x="407" y="189"/>
                      </a:lnTo>
                      <a:lnTo>
                        <a:pt x="407" y="190"/>
                      </a:lnTo>
                      <a:lnTo>
                        <a:pt x="408" y="190"/>
                      </a:lnTo>
                      <a:lnTo>
                        <a:pt x="408" y="191"/>
                      </a:lnTo>
                      <a:lnTo>
                        <a:pt x="409" y="191"/>
                      </a:lnTo>
                      <a:lnTo>
                        <a:pt x="410" y="192"/>
                      </a:lnTo>
                      <a:lnTo>
                        <a:pt x="411" y="193"/>
                      </a:lnTo>
                      <a:lnTo>
                        <a:pt x="412" y="193"/>
                      </a:lnTo>
                      <a:lnTo>
                        <a:pt x="412" y="194"/>
                      </a:lnTo>
                      <a:lnTo>
                        <a:pt x="413" y="194"/>
                      </a:lnTo>
                      <a:lnTo>
                        <a:pt x="414" y="195"/>
                      </a:lnTo>
                      <a:lnTo>
                        <a:pt x="415" y="195"/>
                      </a:lnTo>
                      <a:lnTo>
                        <a:pt x="415" y="196"/>
                      </a:lnTo>
                      <a:lnTo>
                        <a:pt x="416" y="196"/>
                      </a:lnTo>
                      <a:lnTo>
                        <a:pt x="416" y="197"/>
                      </a:lnTo>
                      <a:lnTo>
                        <a:pt x="417" y="197"/>
                      </a:lnTo>
                      <a:lnTo>
                        <a:pt x="418" y="198"/>
                      </a:lnTo>
                      <a:lnTo>
                        <a:pt x="419" y="198"/>
                      </a:lnTo>
                      <a:lnTo>
                        <a:pt x="419" y="199"/>
                      </a:lnTo>
                      <a:lnTo>
                        <a:pt x="420" y="199"/>
                      </a:lnTo>
                      <a:lnTo>
                        <a:pt x="421" y="200"/>
                      </a:lnTo>
                      <a:lnTo>
                        <a:pt x="422" y="200"/>
                      </a:lnTo>
                      <a:lnTo>
                        <a:pt x="422" y="201"/>
                      </a:lnTo>
                      <a:lnTo>
                        <a:pt x="423" y="201"/>
                      </a:lnTo>
                      <a:lnTo>
                        <a:pt x="424" y="202"/>
                      </a:lnTo>
                      <a:lnTo>
                        <a:pt x="425" y="202"/>
                      </a:lnTo>
                      <a:lnTo>
                        <a:pt x="425" y="203"/>
                      </a:lnTo>
                      <a:lnTo>
                        <a:pt x="426" y="203"/>
                      </a:lnTo>
                      <a:lnTo>
                        <a:pt x="427" y="204"/>
                      </a:lnTo>
                      <a:lnTo>
                        <a:pt x="428" y="204"/>
                      </a:lnTo>
                      <a:lnTo>
                        <a:pt x="429" y="205"/>
                      </a:lnTo>
                      <a:lnTo>
                        <a:pt x="430" y="205"/>
                      </a:lnTo>
                      <a:lnTo>
                        <a:pt x="430" y="206"/>
                      </a:lnTo>
                      <a:lnTo>
                        <a:pt x="431" y="206"/>
                      </a:lnTo>
                      <a:lnTo>
                        <a:pt x="432" y="206"/>
                      </a:lnTo>
                      <a:lnTo>
                        <a:pt x="432" y="207"/>
                      </a:lnTo>
                      <a:lnTo>
                        <a:pt x="433" y="207"/>
                      </a:lnTo>
                      <a:lnTo>
                        <a:pt x="434" y="208"/>
                      </a:lnTo>
                      <a:lnTo>
                        <a:pt x="435" y="208"/>
                      </a:lnTo>
                      <a:lnTo>
                        <a:pt x="436" y="209"/>
                      </a:lnTo>
                      <a:lnTo>
                        <a:pt x="437" y="209"/>
                      </a:lnTo>
                      <a:lnTo>
                        <a:pt x="438" y="210"/>
                      </a:lnTo>
                      <a:lnTo>
                        <a:pt x="439" y="210"/>
                      </a:lnTo>
                      <a:lnTo>
                        <a:pt x="440" y="211"/>
                      </a:lnTo>
                      <a:lnTo>
                        <a:pt x="441" y="211"/>
                      </a:lnTo>
                      <a:lnTo>
                        <a:pt x="442" y="212"/>
                      </a:lnTo>
                      <a:lnTo>
                        <a:pt x="443" y="212"/>
                      </a:lnTo>
                      <a:lnTo>
                        <a:pt x="444" y="212"/>
                      </a:lnTo>
                      <a:lnTo>
                        <a:pt x="444" y="213"/>
                      </a:lnTo>
                      <a:lnTo>
                        <a:pt x="445" y="213"/>
                      </a:lnTo>
                      <a:lnTo>
                        <a:pt x="446" y="213"/>
                      </a:lnTo>
                      <a:lnTo>
                        <a:pt x="446" y="214"/>
                      </a:lnTo>
                      <a:lnTo>
                        <a:pt x="447" y="214"/>
                      </a:lnTo>
                      <a:lnTo>
                        <a:pt x="448" y="214"/>
                      </a:lnTo>
                      <a:lnTo>
                        <a:pt x="449" y="215"/>
                      </a:lnTo>
                      <a:lnTo>
                        <a:pt x="450" y="215"/>
                      </a:lnTo>
                      <a:lnTo>
                        <a:pt x="451" y="215"/>
                      </a:lnTo>
                      <a:lnTo>
                        <a:pt x="451" y="216"/>
                      </a:lnTo>
                      <a:lnTo>
                        <a:pt x="452" y="216"/>
                      </a:lnTo>
                      <a:lnTo>
                        <a:pt x="453" y="216"/>
                      </a:lnTo>
                      <a:lnTo>
                        <a:pt x="454" y="217"/>
                      </a:lnTo>
                      <a:lnTo>
                        <a:pt x="455" y="217"/>
                      </a:lnTo>
                      <a:lnTo>
                        <a:pt x="456" y="217"/>
                      </a:lnTo>
                      <a:lnTo>
                        <a:pt x="457" y="218"/>
                      </a:lnTo>
                      <a:lnTo>
                        <a:pt x="458" y="218"/>
                      </a:lnTo>
                      <a:lnTo>
                        <a:pt x="459" y="218"/>
                      </a:lnTo>
                      <a:lnTo>
                        <a:pt x="460" y="219"/>
                      </a:lnTo>
                      <a:lnTo>
                        <a:pt x="461" y="219"/>
                      </a:lnTo>
                      <a:lnTo>
                        <a:pt x="462" y="219"/>
                      </a:lnTo>
                      <a:lnTo>
                        <a:pt x="463" y="220"/>
                      </a:lnTo>
                      <a:lnTo>
                        <a:pt x="464" y="220"/>
                      </a:lnTo>
                      <a:lnTo>
                        <a:pt x="465" y="220"/>
                      </a:lnTo>
                      <a:lnTo>
                        <a:pt x="466" y="220"/>
                      </a:lnTo>
                      <a:lnTo>
                        <a:pt x="466" y="221"/>
                      </a:lnTo>
                      <a:lnTo>
                        <a:pt x="467" y="221"/>
                      </a:lnTo>
                      <a:lnTo>
                        <a:pt x="468" y="221"/>
                      </a:lnTo>
                      <a:lnTo>
                        <a:pt x="469" y="221"/>
                      </a:lnTo>
                      <a:lnTo>
                        <a:pt x="470" y="221"/>
                      </a:lnTo>
                      <a:lnTo>
                        <a:pt x="470" y="222"/>
                      </a:lnTo>
                      <a:lnTo>
                        <a:pt x="471" y="222"/>
                      </a:lnTo>
                      <a:lnTo>
                        <a:pt x="472" y="222"/>
                      </a:lnTo>
                      <a:lnTo>
                        <a:pt x="473" y="222"/>
                      </a:lnTo>
                      <a:lnTo>
                        <a:pt x="474" y="222"/>
                      </a:lnTo>
                      <a:lnTo>
                        <a:pt x="474" y="223"/>
                      </a:lnTo>
                      <a:lnTo>
                        <a:pt x="475" y="223"/>
                      </a:lnTo>
                      <a:lnTo>
                        <a:pt x="476" y="223"/>
                      </a:lnTo>
                      <a:lnTo>
                        <a:pt x="477" y="223"/>
                      </a:lnTo>
                      <a:lnTo>
                        <a:pt x="478" y="223"/>
                      </a:lnTo>
                      <a:lnTo>
                        <a:pt x="479" y="223"/>
                      </a:lnTo>
                      <a:lnTo>
                        <a:pt x="479" y="224"/>
                      </a:lnTo>
                      <a:lnTo>
                        <a:pt x="480" y="224"/>
                      </a:lnTo>
                      <a:lnTo>
                        <a:pt x="481" y="224"/>
                      </a:lnTo>
                      <a:lnTo>
                        <a:pt x="482" y="224"/>
                      </a:lnTo>
                      <a:lnTo>
                        <a:pt x="483" y="224"/>
                      </a:lnTo>
                      <a:lnTo>
                        <a:pt x="484" y="224"/>
                      </a:lnTo>
                      <a:lnTo>
                        <a:pt x="484" y="225"/>
                      </a:lnTo>
                      <a:lnTo>
                        <a:pt x="485" y="225"/>
                      </a:lnTo>
                      <a:lnTo>
                        <a:pt x="486" y="225"/>
                      </a:lnTo>
                      <a:lnTo>
                        <a:pt x="487" y="225"/>
                      </a:lnTo>
                      <a:lnTo>
                        <a:pt x="488" y="225"/>
                      </a:lnTo>
                      <a:lnTo>
                        <a:pt x="489" y="225"/>
                      </a:lnTo>
                      <a:lnTo>
                        <a:pt x="490" y="225"/>
                      </a:lnTo>
                      <a:lnTo>
                        <a:pt x="490" y="226"/>
                      </a:lnTo>
                      <a:lnTo>
                        <a:pt x="491" y="226"/>
                      </a:lnTo>
                      <a:lnTo>
                        <a:pt x="492" y="226"/>
                      </a:lnTo>
                      <a:lnTo>
                        <a:pt x="493" y="226"/>
                      </a:lnTo>
                      <a:lnTo>
                        <a:pt x="494" y="226"/>
                      </a:lnTo>
                      <a:lnTo>
                        <a:pt x="495" y="226"/>
                      </a:lnTo>
                      <a:lnTo>
                        <a:pt x="496" y="226"/>
                      </a:lnTo>
                      <a:lnTo>
                        <a:pt x="497" y="226"/>
                      </a:lnTo>
                      <a:lnTo>
                        <a:pt x="497" y="227"/>
                      </a:lnTo>
                      <a:lnTo>
                        <a:pt x="498" y="227"/>
                      </a:lnTo>
                      <a:lnTo>
                        <a:pt x="499" y="227"/>
                      </a:lnTo>
                      <a:lnTo>
                        <a:pt x="500" y="227"/>
                      </a:lnTo>
                      <a:lnTo>
                        <a:pt x="501" y="227"/>
                      </a:lnTo>
                      <a:lnTo>
                        <a:pt x="502" y="227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Freeform 542"/>
                <p:cNvSpPr>
                  <a:spLocks/>
                </p:cNvSpPr>
                <p:nvPr/>
              </p:nvSpPr>
              <p:spPr bwMode="auto">
                <a:xfrm>
                  <a:off x="32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Freeform 543"/>
                <p:cNvSpPr>
                  <a:spLocks/>
                </p:cNvSpPr>
                <p:nvPr/>
              </p:nvSpPr>
              <p:spPr bwMode="auto">
                <a:xfrm>
                  <a:off x="332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Freeform 544"/>
                <p:cNvSpPr>
                  <a:spLocks/>
                </p:cNvSpPr>
                <p:nvPr/>
              </p:nvSpPr>
              <p:spPr bwMode="auto">
                <a:xfrm>
                  <a:off x="33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Freeform 545"/>
                <p:cNvSpPr>
                  <a:spLocks/>
                </p:cNvSpPr>
                <p:nvPr/>
              </p:nvSpPr>
              <p:spPr bwMode="auto">
                <a:xfrm>
                  <a:off x="337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Freeform 546"/>
                <p:cNvSpPr>
                  <a:spLocks/>
                </p:cNvSpPr>
                <p:nvPr/>
              </p:nvSpPr>
              <p:spPr bwMode="auto">
                <a:xfrm>
                  <a:off x="340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Freeform 547"/>
                <p:cNvSpPr>
                  <a:spLocks/>
                </p:cNvSpPr>
                <p:nvPr/>
              </p:nvSpPr>
              <p:spPr bwMode="auto">
                <a:xfrm>
                  <a:off x="343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Freeform 548"/>
                <p:cNvSpPr>
                  <a:spLocks/>
                </p:cNvSpPr>
                <p:nvPr/>
              </p:nvSpPr>
              <p:spPr bwMode="auto">
                <a:xfrm>
                  <a:off x="345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549"/>
                <p:cNvSpPr>
                  <a:spLocks/>
                </p:cNvSpPr>
                <p:nvPr/>
              </p:nvSpPr>
              <p:spPr bwMode="auto">
                <a:xfrm>
                  <a:off x="348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Freeform 550"/>
                <p:cNvSpPr>
                  <a:spLocks/>
                </p:cNvSpPr>
                <p:nvPr/>
              </p:nvSpPr>
              <p:spPr bwMode="auto">
                <a:xfrm>
                  <a:off x="3513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Freeform 551"/>
                <p:cNvSpPr>
                  <a:spLocks/>
                </p:cNvSpPr>
                <p:nvPr/>
              </p:nvSpPr>
              <p:spPr bwMode="auto">
                <a:xfrm>
                  <a:off x="354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Freeform 552"/>
                <p:cNvSpPr>
                  <a:spLocks/>
                </p:cNvSpPr>
                <p:nvPr/>
              </p:nvSpPr>
              <p:spPr bwMode="auto">
                <a:xfrm>
                  <a:off x="356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" name="Freeform 553"/>
                <p:cNvSpPr>
                  <a:spLocks/>
                </p:cNvSpPr>
                <p:nvPr/>
              </p:nvSpPr>
              <p:spPr bwMode="auto">
                <a:xfrm>
                  <a:off x="359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Freeform 554"/>
                <p:cNvSpPr>
                  <a:spLocks/>
                </p:cNvSpPr>
                <p:nvPr/>
              </p:nvSpPr>
              <p:spPr bwMode="auto">
                <a:xfrm>
                  <a:off x="362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Freeform 555"/>
                <p:cNvSpPr>
                  <a:spLocks/>
                </p:cNvSpPr>
                <p:nvPr/>
              </p:nvSpPr>
              <p:spPr bwMode="auto">
                <a:xfrm>
                  <a:off x="36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556"/>
                <p:cNvSpPr>
                  <a:spLocks/>
                </p:cNvSpPr>
                <p:nvPr/>
              </p:nvSpPr>
              <p:spPr bwMode="auto">
                <a:xfrm>
                  <a:off x="367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8" name="Freeform 557"/>
                <p:cNvSpPr>
                  <a:spLocks/>
                </p:cNvSpPr>
                <p:nvPr/>
              </p:nvSpPr>
              <p:spPr bwMode="auto">
                <a:xfrm>
                  <a:off x="370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" name="Freeform 558"/>
                <p:cNvSpPr>
                  <a:spLocks/>
                </p:cNvSpPr>
                <p:nvPr/>
              </p:nvSpPr>
              <p:spPr bwMode="auto">
                <a:xfrm>
                  <a:off x="373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0" name="Freeform 559"/>
                <p:cNvSpPr>
                  <a:spLocks/>
                </p:cNvSpPr>
                <p:nvPr/>
              </p:nvSpPr>
              <p:spPr bwMode="auto">
                <a:xfrm>
                  <a:off x="3758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1" name="Freeform 560"/>
                <p:cNvSpPr>
                  <a:spLocks/>
                </p:cNvSpPr>
                <p:nvPr/>
              </p:nvSpPr>
              <p:spPr bwMode="auto">
                <a:xfrm>
                  <a:off x="378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" name="Freeform 561"/>
                <p:cNvSpPr>
                  <a:spLocks/>
                </p:cNvSpPr>
                <p:nvPr/>
              </p:nvSpPr>
              <p:spPr bwMode="auto">
                <a:xfrm>
                  <a:off x="381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" name="Freeform 562"/>
                <p:cNvSpPr>
                  <a:spLocks/>
                </p:cNvSpPr>
                <p:nvPr/>
              </p:nvSpPr>
              <p:spPr bwMode="auto">
                <a:xfrm>
                  <a:off x="384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" name="Freeform 563"/>
                <p:cNvSpPr>
                  <a:spLocks/>
                </p:cNvSpPr>
                <p:nvPr/>
              </p:nvSpPr>
              <p:spPr bwMode="auto">
                <a:xfrm>
                  <a:off x="386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" name="Freeform 564"/>
                <p:cNvSpPr>
                  <a:spLocks/>
                </p:cNvSpPr>
                <p:nvPr/>
              </p:nvSpPr>
              <p:spPr bwMode="auto">
                <a:xfrm>
                  <a:off x="389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" name="Freeform 565"/>
                <p:cNvSpPr>
                  <a:spLocks/>
                </p:cNvSpPr>
                <p:nvPr/>
              </p:nvSpPr>
              <p:spPr bwMode="auto">
                <a:xfrm>
                  <a:off x="392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" name="Freeform 566"/>
                <p:cNvSpPr>
                  <a:spLocks/>
                </p:cNvSpPr>
                <p:nvPr/>
              </p:nvSpPr>
              <p:spPr bwMode="auto">
                <a:xfrm>
                  <a:off x="394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" name="Freeform 567"/>
                <p:cNvSpPr>
                  <a:spLocks/>
                </p:cNvSpPr>
                <p:nvPr/>
              </p:nvSpPr>
              <p:spPr bwMode="auto">
                <a:xfrm>
                  <a:off x="397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" name="Freeform 568"/>
                <p:cNvSpPr>
                  <a:spLocks/>
                </p:cNvSpPr>
                <p:nvPr/>
              </p:nvSpPr>
              <p:spPr bwMode="auto">
                <a:xfrm>
                  <a:off x="400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" name="Freeform 569"/>
                <p:cNvSpPr>
                  <a:spLocks/>
                </p:cNvSpPr>
                <p:nvPr/>
              </p:nvSpPr>
              <p:spPr bwMode="auto">
                <a:xfrm>
                  <a:off x="403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" name="Freeform 570"/>
                <p:cNvSpPr>
                  <a:spLocks/>
                </p:cNvSpPr>
                <p:nvPr/>
              </p:nvSpPr>
              <p:spPr bwMode="auto">
                <a:xfrm>
                  <a:off x="405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" name="Freeform 571"/>
                <p:cNvSpPr>
                  <a:spLocks/>
                </p:cNvSpPr>
                <p:nvPr/>
              </p:nvSpPr>
              <p:spPr bwMode="auto">
                <a:xfrm>
                  <a:off x="408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" name="Freeform 572"/>
                <p:cNvSpPr>
                  <a:spLocks/>
                </p:cNvSpPr>
                <p:nvPr/>
              </p:nvSpPr>
              <p:spPr bwMode="auto">
                <a:xfrm>
                  <a:off x="411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" name="Freeform 573"/>
                <p:cNvSpPr>
                  <a:spLocks/>
                </p:cNvSpPr>
                <p:nvPr/>
              </p:nvSpPr>
              <p:spPr bwMode="auto">
                <a:xfrm>
                  <a:off x="4139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" name="Freeform 574"/>
                <p:cNvSpPr>
                  <a:spLocks/>
                </p:cNvSpPr>
                <p:nvPr/>
              </p:nvSpPr>
              <p:spPr bwMode="auto">
                <a:xfrm>
                  <a:off x="416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" name="Freeform 575"/>
                <p:cNvSpPr>
                  <a:spLocks/>
                </p:cNvSpPr>
                <p:nvPr/>
              </p:nvSpPr>
              <p:spPr bwMode="auto">
                <a:xfrm>
                  <a:off x="419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7" name="Freeform 576"/>
                <p:cNvSpPr>
                  <a:spLocks/>
                </p:cNvSpPr>
                <p:nvPr/>
              </p:nvSpPr>
              <p:spPr bwMode="auto">
                <a:xfrm>
                  <a:off x="422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" name="Freeform 577"/>
                <p:cNvSpPr>
                  <a:spLocks/>
                </p:cNvSpPr>
                <p:nvPr/>
              </p:nvSpPr>
              <p:spPr bwMode="auto">
                <a:xfrm>
                  <a:off x="424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9" name="Freeform 578"/>
                <p:cNvSpPr>
                  <a:spLocks/>
                </p:cNvSpPr>
                <p:nvPr/>
              </p:nvSpPr>
              <p:spPr bwMode="auto">
                <a:xfrm>
                  <a:off x="427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Freeform 579"/>
                <p:cNvSpPr>
                  <a:spLocks/>
                </p:cNvSpPr>
                <p:nvPr/>
              </p:nvSpPr>
              <p:spPr bwMode="auto">
                <a:xfrm>
                  <a:off x="430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Freeform 580"/>
                <p:cNvSpPr>
                  <a:spLocks/>
                </p:cNvSpPr>
                <p:nvPr/>
              </p:nvSpPr>
              <p:spPr bwMode="auto">
                <a:xfrm>
                  <a:off x="433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Freeform 581"/>
                <p:cNvSpPr>
                  <a:spLocks/>
                </p:cNvSpPr>
                <p:nvPr/>
              </p:nvSpPr>
              <p:spPr bwMode="auto">
                <a:xfrm>
                  <a:off x="435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Freeform 582"/>
                <p:cNvSpPr>
                  <a:spLocks/>
                </p:cNvSpPr>
                <p:nvPr/>
              </p:nvSpPr>
              <p:spPr bwMode="auto">
                <a:xfrm>
                  <a:off x="4384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Freeform 583"/>
                <p:cNvSpPr>
                  <a:spLocks/>
                </p:cNvSpPr>
                <p:nvPr/>
              </p:nvSpPr>
              <p:spPr bwMode="auto">
                <a:xfrm>
                  <a:off x="441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Freeform 584"/>
                <p:cNvSpPr>
                  <a:spLocks/>
                </p:cNvSpPr>
                <p:nvPr/>
              </p:nvSpPr>
              <p:spPr bwMode="auto">
                <a:xfrm>
                  <a:off x="443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Freeform 585"/>
                <p:cNvSpPr>
                  <a:spLocks/>
                </p:cNvSpPr>
                <p:nvPr/>
              </p:nvSpPr>
              <p:spPr bwMode="auto">
                <a:xfrm>
                  <a:off x="446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" name="Freeform 586"/>
                <p:cNvSpPr>
                  <a:spLocks/>
                </p:cNvSpPr>
                <p:nvPr/>
              </p:nvSpPr>
              <p:spPr bwMode="auto">
                <a:xfrm>
                  <a:off x="449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8" name="Freeform 587"/>
                <p:cNvSpPr>
                  <a:spLocks/>
                </p:cNvSpPr>
                <p:nvPr/>
              </p:nvSpPr>
              <p:spPr bwMode="auto">
                <a:xfrm>
                  <a:off x="4521" y="2142"/>
                  <a:ext cx="4" cy="4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9" name="Freeform 588"/>
                <p:cNvSpPr>
                  <a:spLocks/>
                </p:cNvSpPr>
                <p:nvPr/>
              </p:nvSpPr>
              <p:spPr bwMode="auto">
                <a:xfrm>
                  <a:off x="4543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Freeform 589"/>
                <p:cNvSpPr>
                  <a:spLocks/>
                </p:cNvSpPr>
                <p:nvPr/>
              </p:nvSpPr>
              <p:spPr bwMode="auto">
                <a:xfrm>
                  <a:off x="4570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Freeform 590"/>
                <p:cNvSpPr>
                  <a:spLocks/>
                </p:cNvSpPr>
                <p:nvPr/>
              </p:nvSpPr>
              <p:spPr bwMode="auto">
                <a:xfrm>
                  <a:off x="4598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2" name="Freeform 591"/>
                <p:cNvSpPr>
                  <a:spLocks/>
                </p:cNvSpPr>
                <p:nvPr/>
              </p:nvSpPr>
              <p:spPr bwMode="auto">
                <a:xfrm>
                  <a:off x="4616" y="2124"/>
                  <a:ext cx="4" cy="4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3" name="Line 592"/>
                <p:cNvSpPr>
                  <a:spLocks noChangeShapeType="1"/>
                </p:cNvSpPr>
                <p:nvPr/>
              </p:nvSpPr>
              <p:spPr bwMode="auto">
                <a:xfrm flipV="1">
                  <a:off x="4625" y="209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" name="Freeform 593"/>
                <p:cNvSpPr>
                  <a:spLocks/>
                </p:cNvSpPr>
                <p:nvPr/>
              </p:nvSpPr>
              <p:spPr bwMode="auto">
                <a:xfrm>
                  <a:off x="4629" y="2069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" name="Line 594"/>
                <p:cNvSpPr>
                  <a:spLocks noChangeShapeType="1"/>
                </p:cNvSpPr>
                <p:nvPr/>
              </p:nvSpPr>
              <p:spPr bwMode="auto">
                <a:xfrm flipV="1">
                  <a:off x="4629" y="204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Line 595"/>
                <p:cNvSpPr>
                  <a:spLocks noChangeShapeType="1"/>
                </p:cNvSpPr>
                <p:nvPr/>
              </p:nvSpPr>
              <p:spPr bwMode="auto">
                <a:xfrm flipV="1">
                  <a:off x="4634" y="2015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Freeform 596"/>
                <p:cNvSpPr>
                  <a:spLocks/>
                </p:cNvSpPr>
                <p:nvPr/>
              </p:nvSpPr>
              <p:spPr bwMode="auto">
                <a:xfrm>
                  <a:off x="4634" y="198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8" name="Line 597"/>
                <p:cNvSpPr>
                  <a:spLocks noChangeShapeType="1"/>
                </p:cNvSpPr>
                <p:nvPr/>
              </p:nvSpPr>
              <p:spPr bwMode="auto">
                <a:xfrm flipV="1">
                  <a:off x="4638" y="1961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9" name="Line 598"/>
                <p:cNvSpPr>
                  <a:spLocks noChangeShapeType="1"/>
                </p:cNvSpPr>
                <p:nvPr/>
              </p:nvSpPr>
              <p:spPr bwMode="auto">
                <a:xfrm flipV="1">
                  <a:off x="4638" y="1933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0" name="Line 599"/>
                <p:cNvSpPr>
                  <a:spLocks noChangeShapeType="1"/>
                </p:cNvSpPr>
                <p:nvPr/>
              </p:nvSpPr>
              <p:spPr bwMode="auto">
                <a:xfrm flipV="1">
                  <a:off x="4638" y="190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1" name="Line 600"/>
                <p:cNvSpPr>
                  <a:spLocks noChangeShapeType="1"/>
                </p:cNvSpPr>
                <p:nvPr/>
              </p:nvSpPr>
              <p:spPr bwMode="auto">
                <a:xfrm flipV="1">
                  <a:off x="4643" y="1879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Line 601"/>
                <p:cNvSpPr>
                  <a:spLocks noChangeShapeType="1"/>
                </p:cNvSpPr>
                <p:nvPr/>
              </p:nvSpPr>
              <p:spPr bwMode="auto">
                <a:xfrm flipV="1">
                  <a:off x="4643" y="185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Line 602"/>
                <p:cNvSpPr>
                  <a:spLocks noChangeShapeType="1"/>
                </p:cNvSpPr>
                <p:nvPr/>
              </p:nvSpPr>
              <p:spPr bwMode="auto">
                <a:xfrm flipV="1">
                  <a:off x="4643" y="1824"/>
                  <a:ext cx="1" cy="10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Line 603"/>
                <p:cNvSpPr>
                  <a:spLocks noChangeShapeType="1"/>
                </p:cNvSpPr>
                <p:nvPr/>
              </p:nvSpPr>
              <p:spPr bwMode="auto">
                <a:xfrm flipV="1">
                  <a:off x="4648" y="179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Line 604"/>
                <p:cNvSpPr>
                  <a:spLocks noChangeShapeType="1"/>
                </p:cNvSpPr>
                <p:nvPr/>
              </p:nvSpPr>
              <p:spPr bwMode="auto">
                <a:xfrm flipV="1">
                  <a:off x="4648" y="177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Freeform 605"/>
                <p:cNvSpPr>
                  <a:spLocks/>
                </p:cNvSpPr>
                <p:nvPr/>
              </p:nvSpPr>
              <p:spPr bwMode="auto">
                <a:xfrm>
                  <a:off x="4648" y="1743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Line 606"/>
                <p:cNvSpPr>
                  <a:spLocks noChangeShapeType="1"/>
                </p:cNvSpPr>
                <p:nvPr/>
              </p:nvSpPr>
              <p:spPr bwMode="auto">
                <a:xfrm flipV="1">
                  <a:off x="4652" y="171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Line 607"/>
                <p:cNvSpPr>
                  <a:spLocks noChangeShapeType="1"/>
                </p:cNvSpPr>
                <p:nvPr/>
              </p:nvSpPr>
              <p:spPr bwMode="auto">
                <a:xfrm flipV="1">
                  <a:off x="4652" y="1688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Line 608"/>
                <p:cNvSpPr>
                  <a:spLocks noChangeShapeType="1"/>
                </p:cNvSpPr>
                <p:nvPr/>
              </p:nvSpPr>
              <p:spPr bwMode="auto">
                <a:xfrm flipV="1">
                  <a:off x="4652" y="1666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0" name="Freeform 609"/>
                <p:cNvSpPr>
                  <a:spLocks/>
                </p:cNvSpPr>
                <p:nvPr/>
              </p:nvSpPr>
              <p:spPr bwMode="auto">
                <a:xfrm>
                  <a:off x="4657" y="1639"/>
                  <a:ext cx="4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1" name="Line 610"/>
                <p:cNvSpPr>
                  <a:spLocks noChangeShapeType="1"/>
                </p:cNvSpPr>
                <p:nvPr/>
              </p:nvSpPr>
              <p:spPr bwMode="auto">
                <a:xfrm>
                  <a:off x="4666" y="165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2" name="Line 611"/>
                <p:cNvSpPr>
                  <a:spLocks noChangeShapeType="1"/>
                </p:cNvSpPr>
                <p:nvPr/>
              </p:nvSpPr>
              <p:spPr bwMode="auto">
                <a:xfrm>
                  <a:off x="4666" y="1684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3" name="Line 612"/>
                <p:cNvSpPr>
                  <a:spLocks noChangeShapeType="1"/>
                </p:cNvSpPr>
                <p:nvPr/>
              </p:nvSpPr>
              <p:spPr bwMode="auto">
                <a:xfrm>
                  <a:off x="4670" y="1711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Freeform 613"/>
                <p:cNvSpPr>
                  <a:spLocks/>
                </p:cNvSpPr>
                <p:nvPr/>
              </p:nvSpPr>
              <p:spPr bwMode="auto">
                <a:xfrm>
                  <a:off x="4670" y="173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" name="Line 614"/>
                <p:cNvSpPr>
                  <a:spLocks noChangeShapeType="1"/>
                </p:cNvSpPr>
                <p:nvPr/>
              </p:nvSpPr>
              <p:spPr bwMode="auto">
                <a:xfrm>
                  <a:off x="4670" y="1766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Line 615"/>
                <p:cNvSpPr>
                  <a:spLocks noChangeShapeType="1"/>
                </p:cNvSpPr>
                <p:nvPr/>
              </p:nvSpPr>
              <p:spPr bwMode="auto">
                <a:xfrm>
                  <a:off x="4675" y="1793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Line 616"/>
                <p:cNvSpPr>
                  <a:spLocks noChangeShapeType="1"/>
                </p:cNvSpPr>
                <p:nvPr/>
              </p:nvSpPr>
              <p:spPr bwMode="auto">
                <a:xfrm>
                  <a:off x="4675" y="182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8" name="Line 617"/>
                <p:cNvSpPr>
                  <a:spLocks noChangeShapeType="1"/>
                </p:cNvSpPr>
                <p:nvPr/>
              </p:nvSpPr>
              <p:spPr bwMode="auto">
                <a:xfrm>
                  <a:off x="4675" y="1847"/>
                  <a:ext cx="4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9" name="Line 618"/>
                <p:cNvSpPr>
                  <a:spLocks noChangeShapeType="1"/>
                </p:cNvSpPr>
                <p:nvPr/>
              </p:nvSpPr>
              <p:spPr bwMode="auto">
                <a:xfrm>
                  <a:off x="4679" y="1874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0" name="Line 619"/>
                <p:cNvSpPr>
                  <a:spLocks noChangeShapeType="1"/>
                </p:cNvSpPr>
                <p:nvPr/>
              </p:nvSpPr>
              <p:spPr bwMode="auto">
                <a:xfrm>
                  <a:off x="4679" y="190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Line 620"/>
                <p:cNvSpPr>
                  <a:spLocks noChangeShapeType="1"/>
                </p:cNvSpPr>
                <p:nvPr/>
              </p:nvSpPr>
              <p:spPr bwMode="auto">
                <a:xfrm>
                  <a:off x="4679" y="1929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2" name="Line 621"/>
                <p:cNvSpPr>
                  <a:spLocks noChangeShapeType="1"/>
                </p:cNvSpPr>
                <p:nvPr/>
              </p:nvSpPr>
              <p:spPr bwMode="auto">
                <a:xfrm>
                  <a:off x="4684" y="195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3" name="Freeform 622"/>
                <p:cNvSpPr>
                  <a:spLocks/>
                </p:cNvSpPr>
                <p:nvPr/>
              </p:nvSpPr>
              <p:spPr bwMode="auto">
                <a:xfrm>
                  <a:off x="4684" y="1983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" name="Line 623"/>
                <p:cNvSpPr>
                  <a:spLocks noChangeShapeType="1"/>
                </p:cNvSpPr>
                <p:nvPr/>
              </p:nvSpPr>
              <p:spPr bwMode="auto">
                <a:xfrm>
                  <a:off x="4688" y="201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" name="Line 624"/>
                <p:cNvSpPr>
                  <a:spLocks noChangeShapeType="1"/>
                </p:cNvSpPr>
                <p:nvPr/>
              </p:nvSpPr>
              <p:spPr bwMode="auto">
                <a:xfrm>
                  <a:off x="4688" y="2038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" name="Line 625"/>
                <p:cNvSpPr>
                  <a:spLocks noChangeShapeType="1"/>
                </p:cNvSpPr>
                <p:nvPr/>
              </p:nvSpPr>
              <p:spPr bwMode="auto">
                <a:xfrm>
                  <a:off x="4688" y="2060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" name="Freeform 626"/>
                <p:cNvSpPr>
                  <a:spLocks/>
                </p:cNvSpPr>
                <p:nvPr/>
              </p:nvSpPr>
              <p:spPr bwMode="auto">
                <a:xfrm>
                  <a:off x="4693" y="208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Freeform 627"/>
                <p:cNvSpPr>
                  <a:spLocks/>
                </p:cNvSpPr>
                <p:nvPr/>
              </p:nvSpPr>
              <p:spPr bwMode="auto">
                <a:xfrm>
                  <a:off x="4697" y="2115"/>
                  <a:ext cx="5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1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Freeform 628"/>
                <p:cNvSpPr>
                  <a:spLocks/>
                </p:cNvSpPr>
                <p:nvPr/>
              </p:nvSpPr>
              <p:spPr bwMode="auto">
                <a:xfrm>
                  <a:off x="4711" y="2142"/>
                  <a:ext cx="5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Freeform 629"/>
                <p:cNvSpPr>
                  <a:spLocks/>
                </p:cNvSpPr>
                <p:nvPr/>
              </p:nvSpPr>
              <p:spPr bwMode="auto">
                <a:xfrm>
                  <a:off x="4734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Freeform 630"/>
                <p:cNvSpPr>
                  <a:spLocks/>
                </p:cNvSpPr>
                <p:nvPr/>
              </p:nvSpPr>
              <p:spPr bwMode="auto">
                <a:xfrm>
                  <a:off x="4761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" name="Freeform 631"/>
                <p:cNvSpPr>
                  <a:spLocks/>
                </p:cNvSpPr>
                <p:nvPr/>
              </p:nvSpPr>
              <p:spPr bwMode="auto">
                <a:xfrm>
                  <a:off x="4788" y="2142"/>
                  <a:ext cx="9" cy="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Freeform 632"/>
                <p:cNvSpPr>
                  <a:spLocks/>
                </p:cNvSpPr>
                <p:nvPr/>
              </p:nvSpPr>
              <p:spPr bwMode="auto">
                <a:xfrm>
                  <a:off x="481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Freeform 633"/>
                <p:cNvSpPr>
                  <a:spLocks/>
                </p:cNvSpPr>
                <p:nvPr/>
              </p:nvSpPr>
              <p:spPr bwMode="auto">
                <a:xfrm>
                  <a:off x="484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Freeform 634"/>
                <p:cNvSpPr>
                  <a:spLocks/>
                </p:cNvSpPr>
                <p:nvPr/>
              </p:nvSpPr>
              <p:spPr bwMode="auto">
                <a:xfrm>
                  <a:off x="487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" name="Freeform 635"/>
                <p:cNvSpPr>
                  <a:spLocks/>
                </p:cNvSpPr>
                <p:nvPr/>
              </p:nvSpPr>
              <p:spPr bwMode="auto">
                <a:xfrm>
                  <a:off x="489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" name="Freeform 636"/>
                <p:cNvSpPr>
                  <a:spLocks/>
                </p:cNvSpPr>
                <p:nvPr/>
              </p:nvSpPr>
              <p:spPr bwMode="auto">
                <a:xfrm>
                  <a:off x="492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" name="Freeform 637"/>
                <p:cNvSpPr>
                  <a:spLocks/>
                </p:cNvSpPr>
                <p:nvPr/>
              </p:nvSpPr>
              <p:spPr bwMode="auto">
                <a:xfrm>
                  <a:off x="4951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" name="Freeform 638"/>
                <p:cNvSpPr>
                  <a:spLocks/>
                </p:cNvSpPr>
                <p:nvPr/>
              </p:nvSpPr>
              <p:spPr bwMode="auto">
                <a:xfrm>
                  <a:off x="497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" name="Freeform 639"/>
                <p:cNvSpPr>
                  <a:spLocks/>
                </p:cNvSpPr>
                <p:nvPr/>
              </p:nvSpPr>
              <p:spPr bwMode="auto">
                <a:xfrm>
                  <a:off x="500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" name="Freeform 640"/>
                <p:cNvSpPr>
                  <a:spLocks/>
                </p:cNvSpPr>
                <p:nvPr/>
              </p:nvSpPr>
              <p:spPr bwMode="auto">
                <a:xfrm>
                  <a:off x="503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2" name="Freeform 641"/>
                <p:cNvSpPr>
                  <a:spLocks/>
                </p:cNvSpPr>
                <p:nvPr/>
              </p:nvSpPr>
              <p:spPr bwMode="auto">
                <a:xfrm>
                  <a:off x="506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3" name="Freeform 642"/>
                <p:cNvSpPr>
                  <a:spLocks/>
                </p:cNvSpPr>
                <p:nvPr/>
              </p:nvSpPr>
              <p:spPr bwMode="auto">
                <a:xfrm>
                  <a:off x="508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4" name="Freeform 643"/>
                <p:cNvSpPr>
                  <a:spLocks/>
                </p:cNvSpPr>
                <p:nvPr/>
              </p:nvSpPr>
              <p:spPr bwMode="auto">
                <a:xfrm>
                  <a:off x="511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" name="Freeform 644"/>
                <p:cNvSpPr>
                  <a:spLocks/>
                </p:cNvSpPr>
                <p:nvPr/>
              </p:nvSpPr>
              <p:spPr bwMode="auto">
                <a:xfrm>
                  <a:off x="514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" name="Freeform 645"/>
                <p:cNvSpPr>
                  <a:spLocks/>
                </p:cNvSpPr>
                <p:nvPr/>
              </p:nvSpPr>
              <p:spPr bwMode="auto">
                <a:xfrm>
                  <a:off x="516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7" name="Freeform 646"/>
                <p:cNvSpPr>
                  <a:spLocks/>
                </p:cNvSpPr>
                <p:nvPr/>
              </p:nvSpPr>
              <p:spPr bwMode="auto">
                <a:xfrm>
                  <a:off x="51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" name="Freeform 647"/>
                <p:cNvSpPr>
                  <a:spLocks/>
                </p:cNvSpPr>
                <p:nvPr/>
              </p:nvSpPr>
              <p:spPr bwMode="auto">
                <a:xfrm>
                  <a:off x="522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" name="Freeform 648"/>
                <p:cNvSpPr>
                  <a:spLocks/>
                </p:cNvSpPr>
                <p:nvPr/>
              </p:nvSpPr>
              <p:spPr bwMode="auto">
                <a:xfrm>
                  <a:off x="525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" name="Freeform 649"/>
                <p:cNvSpPr>
                  <a:spLocks/>
                </p:cNvSpPr>
                <p:nvPr/>
              </p:nvSpPr>
              <p:spPr bwMode="auto">
                <a:xfrm>
                  <a:off x="527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" name="Freeform 650"/>
                <p:cNvSpPr>
                  <a:spLocks/>
                </p:cNvSpPr>
                <p:nvPr/>
              </p:nvSpPr>
              <p:spPr bwMode="auto">
                <a:xfrm>
                  <a:off x="530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" name="Freeform 651"/>
                <p:cNvSpPr>
                  <a:spLocks/>
                </p:cNvSpPr>
                <p:nvPr/>
              </p:nvSpPr>
              <p:spPr bwMode="auto">
                <a:xfrm>
                  <a:off x="5332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" name="Freeform 652"/>
                <p:cNvSpPr>
                  <a:spLocks/>
                </p:cNvSpPr>
                <p:nvPr/>
              </p:nvSpPr>
              <p:spPr bwMode="auto">
                <a:xfrm>
                  <a:off x="536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4" name="Freeform 653"/>
                <p:cNvSpPr>
                  <a:spLocks/>
                </p:cNvSpPr>
                <p:nvPr/>
              </p:nvSpPr>
              <p:spPr bwMode="auto">
                <a:xfrm>
                  <a:off x="538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" name="Freeform 654"/>
                <p:cNvSpPr>
                  <a:spLocks/>
                </p:cNvSpPr>
                <p:nvPr/>
              </p:nvSpPr>
              <p:spPr bwMode="auto">
                <a:xfrm>
                  <a:off x="541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" name="Freeform 655"/>
                <p:cNvSpPr>
                  <a:spLocks/>
                </p:cNvSpPr>
                <p:nvPr/>
              </p:nvSpPr>
              <p:spPr bwMode="auto">
                <a:xfrm>
                  <a:off x="544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" name="Freeform 656"/>
                <p:cNvSpPr>
                  <a:spLocks/>
                </p:cNvSpPr>
                <p:nvPr/>
              </p:nvSpPr>
              <p:spPr bwMode="auto">
                <a:xfrm>
                  <a:off x="546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8" name="Freeform 657"/>
                <p:cNvSpPr>
                  <a:spLocks/>
                </p:cNvSpPr>
                <p:nvPr/>
              </p:nvSpPr>
              <p:spPr bwMode="auto">
                <a:xfrm>
                  <a:off x="54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9" name="Freeform 658"/>
                <p:cNvSpPr>
                  <a:spLocks/>
                </p:cNvSpPr>
                <p:nvPr/>
              </p:nvSpPr>
              <p:spPr bwMode="auto">
                <a:xfrm>
                  <a:off x="552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0" name="Freeform 659"/>
                <p:cNvSpPr>
                  <a:spLocks/>
                </p:cNvSpPr>
                <p:nvPr/>
              </p:nvSpPr>
              <p:spPr bwMode="auto">
                <a:xfrm>
                  <a:off x="55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1" name="Freeform 660"/>
                <p:cNvSpPr>
                  <a:spLocks/>
                </p:cNvSpPr>
                <p:nvPr/>
              </p:nvSpPr>
              <p:spPr bwMode="auto">
                <a:xfrm>
                  <a:off x="3296" y="2142"/>
                  <a:ext cx="7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2" name="Freeform 661"/>
                <p:cNvSpPr>
                  <a:spLocks/>
                </p:cNvSpPr>
                <p:nvPr/>
              </p:nvSpPr>
              <p:spPr bwMode="auto">
                <a:xfrm>
                  <a:off x="3405" y="2142"/>
                  <a:ext cx="7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3" name="Freeform 662"/>
                <p:cNvSpPr>
                  <a:spLocks/>
                </p:cNvSpPr>
                <p:nvPr/>
              </p:nvSpPr>
              <p:spPr bwMode="auto">
                <a:xfrm>
                  <a:off x="3513" y="2142"/>
                  <a:ext cx="78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4" name="Freeform 663"/>
                <p:cNvSpPr>
                  <a:spLocks/>
                </p:cNvSpPr>
                <p:nvPr/>
              </p:nvSpPr>
              <p:spPr bwMode="auto">
                <a:xfrm>
                  <a:off x="3622" y="2137"/>
                  <a:ext cx="77" cy="5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3" y="1"/>
                    </a:cxn>
                    <a:cxn ang="0">
                      <a:pos x="4" y="1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" name="Freeform 664"/>
                <p:cNvSpPr>
                  <a:spLocks/>
                </p:cNvSpPr>
                <p:nvPr/>
              </p:nvSpPr>
              <p:spPr bwMode="auto">
                <a:xfrm>
                  <a:off x="3731" y="2128"/>
                  <a:ext cx="68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1" y="2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1"/>
                    </a:cxn>
                    <a:cxn ang="0">
                      <a:pos x="4" y="1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3" y="1"/>
                    </a:cxn>
                    <a:cxn ang="0">
                      <a:pos x="14" y="0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5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3" y="1"/>
                      </a:lnTo>
                      <a:lnTo>
                        <a:pt x="14" y="0"/>
                      </a:lnTo>
                      <a:lnTo>
                        <a:pt x="15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" name="Freeform 665"/>
                <p:cNvSpPr>
                  <a:spLocks/>
                </p:cNvSpPr>
                <p:nvPr/>
              </p:nvSpPr>
              <p:spPr bwMode="auto">
                <a:xfrm>
                  <a:off x="3826" y="2115"/>
                  <a:ext cx="73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1" y="2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5" y="2"/>
                    </a:cxn>
                    <a:cxn ang="0">
                      <a:pos x="6" y="2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6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6" y="2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7" name="Freeform 666"/>
                <p:cNvSpPr>
                  <a:spLocks/>
                </p:cNvSpPr>
                <p:nvPr/>
              </p:nvSpPr>
              <p:spPr bwMode="auto">
                <a:xfrm>
                  <a:off x="3922" y="2088"/>
                  <a:ext cx="63" cy="18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1" y="4"/>
                    </a:cxn>
                    <a:cxn ang="0">
                      <a:pos x="2" y="4"/>
                    </a:cxn>
                    <a:cxn ang="0">
                      <a:pos x="3" y="4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7" y="2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3" y="1"/>
                    </a:cxn>
                    <a:cxn ang="0">
                      <a:pos x="13" y="0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14" h="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7" y="2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4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8" name="Freeform 667"/>
                <p:cNvSpPr>
                  <a:spLocks/>
                </p:cNvSpPr>
                <p:nvPr/>
              </p:nvSpPr>
              <p:spPr bwMode="auto">
                <a:xfrm>
                  <a:off x="4012" y="2051"/>
                  <a:ext cx="50" cy="27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1" y="5"/>
                    </a:cxn>
                    <a:cxn ang="0">
                      <a:pos x="2" y="5"/>
                    </a:cxn>
                    <a:cxn ang="0">
                      <a:pos x="3" y="5"/>
                    </a:cxn>
                    <a:cxn ang="0">
                      <a:pos x="3" y="4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7" y="2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6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7" y="2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9" name="Freeform 668"/>
                <p:cNvSpPr>
                  <a:spLocks/>
                </p:cNvSpPr>
                <p:nvPr/>
              </p:nvSpPr>
              <p:spPr bwMode="auto">
                <a:xfrm>
                  <a:off x="4090" y="2006"/>
                  <a:ext cx="49" cy="32"/>
                </a:xfrm>
                <a:custGeom>
                  <a:avLst/>
                  <a:gdLst/>
                  <a:ahLst/>
                  <a:cxnLst>
                    <a:cxn ang="0">
                      <a:pos x="0" y="7"/>
                    </a:cxn>
                    <a:cxn ang="0">
                      <a:pos x="0" y="7"/>
                    </a:cxn>
                    <a:cxn ang="0">
                      <a:pos x="1" y="7"/>
                    </a:cxn>
                    <a:cxn ang="0">
                      <a:pos x="1" y="6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7">
                      <a:moveTo>
                        <a:pt x="0" y="7"/>
                      </a:moveTo>
                      <a:lnTo>
                        <a:pt x="0" y="7"/>
                      </a:lnTo>
                      <a:lnTo>
                        <a:pt x="1" y="7"/>
                      </a:lnTo>
                      <a:lnTo>
                        <a:pt x="1" y="6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0" name="Freeform 669"/>
                <p:cNvSpPr>
                  <a:spLocks/>
                </p:cNvSpPr>
                <p:nvPr/>
              </p:nvSpPr>
              <p:spPr bwMode="auto">
                <a:xfrm>
                  <a:off x="4162" y="195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0" y="8"/>
                    </a:cxn>
                    <a:cxn ang="0">
                      <a:pos x="1" y="8"/>
                    </a:cxn>
                    <a:cxn ang="0">
                      <a:pos x="2" y="7"/>
                    </a:cxn>
                    <a:cxn ang="0">
                      <a:pos x="3" y="6"/>
                    </a:cxn>
                    <a:cxn ang="0">
                      <a:pos x="4" y="6"/>
                    </a:cxn>
                    <a:cxn ang="0">
                      <a:pos x="4" y="5"/>
                    </a:cxn>
                    <a:cxn ang="0">
                      <a:pos x="5" y="5"/>
                    </a:cxn>
                    <a:cxn ang="0">
                      <a:pos x="6" y="4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0" y="0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2" y="7"/>
                      </a:lnTo>
                      <a:lnTo>
                        <a:pt x="3" y="6"/>
                      </a:lnTo>
                      <a:lnTo>
                        <a:pt x="4" y="6"/>
                      </a:lnTo>
                      <a:lnTo>
                        <a:pt x="4" y="5"/>
                      </a:lnTo>
                      <a:lnTo>
                        <a:pt x="5" y="5"/>
                      </a:lnTo>
                      <a:lnTo>
                        <a:pt x="6" y="4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0" y="0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1" name="Freeform 670"/>
                <p:cNvSpPr>
                  <a:spLocks/>
                </p:cNvSpPr>
                <p:nvPr/>
              </p:nvSpPr>
              <p:spPr bwMode="auto">
                <a:xfrm>
                  <a:off x="4230" y="1892"/>
                  <a:ext cx="46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1" y="9"/>
                    </a:cxn>
                    <a:cxn ang="0">
                      <a:pos x="1" y="8"/>
                    </a:cxn>
                    <a:cxn ang="0">
                      <a:pos x="2" y="8"/>
                    </a:cxn>
                    <a:cxn ang="0">
                      <a:pos x="2" y="7"/>
                    </a:cxn>
                    <a:cxn ang="0">
                      <a:pos x="3" y="7"/>
                    </a:cxn>
                    <a:cxn ang="0">
                      <a:pos x="4" y="6"/>
                    </a:cxn>
                    <a:cxn ang="0">
                      <a:pos x="5" y="5"/>
                    </a:cxn>
                    <a:cxn ang="0">
                      <a:pos x="6" y="4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0" y="0"/>
                    </a:cxn>
                  </a:cxnLst>
                  <a:rect l="0" t="0" r="r" b="b"/>
                  <a:pathLst>
                    <a:path w="10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" y="9"/>
                      </a:lnTo>
                      <a:lnTo>
                        <a:pt x="1" y="8"/>
                      </a:lnTo>
                      <a:lnTo>
                        <a:pt x="2" y="8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6" y="4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" name="Freeform 671"/>
                <p:cNvSpPr>
                  <a:spLocks/>
                </p:cNvSpPr>
                <p:nvPr/>
              </p:nvSpPr>
              <p:spPr bwMode="auto">
                <a:xfrm>
                  <a:off x="4294" y="1829"/>
                  <a:ext cx="50" cy="5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0" y="11"/>
                    </a:cxn>
                    <a:cxn ang="0">
                      <a:pos x="0" y="10"/>
                    </a:cxn>
                    <a:cxn ang="0">
                      <a:pos x="1" y="10"/>
                    </a:cxn>
                    <a:cxn ang="0">
                      <a:pos x="1" y="9"/>
                    </a:cxn>
                    <a:cxn ang="0">
                      <a:pos x="2" y="9"/>
                    </a:cxn>
                    <a:cxn ang="0">
                      <a:pos x="3" y="8"/>
                    </a:cxn>
                    <a:cxn ang="0">
                      <a:pos x="4" y="7"/>
                    </a:cxn>
                    <a:cxn ang="0">
                      <a:pos x="5" y="6"/>
                    </a:cxn>
                    <a:cxn ang="0">
                      <a:pos x="6" y="5"/>
                    </a:cxn>
                    <a:cxn ang="0">
                      <a:pos x="7" y="4"/>
                    </a:cxn>
                    <a:cxn ang="0">
                      <a:pos x="8" y="3"/>
                    </a:cxn>
                    <a:cxn ang="0">
                      <a:pos x="9" y="2"/>
                    </a:cxn>
                    <a:cxn ang="0">
                      <a:pos x="10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11">
                      <a:moveTo>
                        <a:pt x="0" y="11"/>
                      </a:move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1" y="10"/>
                      </a:lnTo>
                      <a:lnTo>
                        <a:pt x="1" y="9"/>
                      </a:lnTo>
                      <a:lnTo>
                        <a:pt x="2" y="9"/>
                      </a:lnTo>
                      <a:lnTo>
                        <a:pt x="3" y="8"/>
                      </a:lnTo>
                      <a:lnTo>
                        <a:pt x="4" y="7"/>
                      </a:lnTo>
                      <a:lnTo>
                        <a:pt x="5" y="6"/>
                      </a:lnTo>
                      <a:lnTo>
                        <a:pt x="6" y="5"/>
                      </a:ln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2"/>
                      </a:lnTo>
                      <a:lnTo>
                        <a:pt x="10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3" name="Freeform 672"/>
                <p:cNvSpPr>
                  <a:spLocks/>
                </p:cNvSpPr>
                <p:nvPr/>
              </p:nvSpPr>
              <p:spPr bwMode="auto">
                <a:xfrm>
                  <a:off x="4366" y="1770"/>
                  <a:ext cx="41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0" y="8"/>
                    </a:cxn>
                    <a:cxn ang="0">
                      <a:pos x="1" y="8"/>
                    </a:cxn>
                    <a:cxn ang="0">
                      <a:pos x="1" y="7"/>
                    </a:cxn>
                    <a:cxn ang="0">
                      <a:pos x="2" y="7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6" y="2"/>
                    </a:cxn>
                    <a:cxn ang="0">
                      <a:pos x="7" y="2"/>
                    </a:cxn>
                    <a:cxn ang="0">
                      <a:pos x="8" y="1"/>
                    </a:cxn>
                    <a:cxn ang="0">
                      <a:pos x="9" y="0"/>
                    </a:cxn>
                  </a:cxnLst>
                  <a:rect l="0" t="0" r="r" b="b"/>
                  <a:pathLst>
                    <a:path w="9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7"/>
                      </a:lnTo>
                      <a:lnTo>
                        <a:pt x="2" y="7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6" y="2"/>
                      </a:lnTo>
                      <a:lnTo>
                        <a:pt x="7" y="2"/>
                      </a:lnTo>
                      <a:lnTo>
                        <a:pt x="8" y="1"/>
                      </a:lnTo>
                      <a:lnTo>
                        <a:pt x="9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4" name="Freeform 673"/>
                <p:cNvSpPr>
                  <a:spLocks/>
                </p:cNvSpPr>
                <p:nvPr/>
              </p:nvSpPr>
              <p:spPr bwMode="auto">
                <a:xfrm>
                  <a:off x="4425" y="171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1" y="9"/>
                    </a:cxn>
                    <a:cxn ang="0">
                      <a:pos x="2" y="8"/>
                    </a:cxn>
                    <a:cxn ang="0">
                      <a:pos x="3" y="7"/>
                    </a:cxn>
                    <a:cxn ang="0">
                      <a:pos x="4" y="7"/>
                    </a:cxn>
                    <a:cxn ang="0">
                      <a:pos x="4" y="6"/>
                    </a:cxn>
                    <a:cxn ang="0">
                      <a:pos x="5" y="6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4"/>
                    </a:cxn>
                    <a:cxn ang="0">
                      <a:pos x="7" y="4"/>
                    </a:cxn>
                    <a:cxn ang="0">
                      <a:pos x="8" y="3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" y="9"/>
                      </a:lnTo>
                      <a:lnTo>
                        <a:pt x="2" y="8"/>
                      </a:lnTo>
                      <a:lnTo>
                        <a:pt x="3" y="7"/>
                      </a:lnTo>
                      <a:lnTo>
                        <a:pt x="4" y="7"/>
                      </a:lnTo>
                      <a:lnTo>
                        <a:pt x="4" y="6"/>
                      </a:lnTo>
                      <a:lnTo>
                        <a:pt x="5" y="6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4"/>
                      </a:ln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5" name="Freeform 674"/>
                <p:cNvSpPr>
                  <a:spLocks/>
                </p:cNvSpPr>
                <p:nvPr/>
              </p:nvSpPr>
              <p:spPr bwMode="auto">
                <a:xfrm>
                  <a:off x="4493" y="1666"/>
                  <a:ext cx="59" cy="31"/>
                </a:xfrm>
                <a:custGeom>
                  <a:avLst/>
                  <a:gdLst/>
                  <a:ahLst/>
                  <a:cxnLst>
                    <a:cxn ang="0">
                      <a:pos x="0" y="7"/>
                    </a:cxn>
                    <a:cxn ang="0">
                      <a:pos x="0" y="7"/>
                    </a:cxn>
                    <a:cxn ang="0">
                      <a:pos x="1" y="7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0"/>
                    </a:cxn>
                    <a:cxn ang="0">
                      <a:pos x="13" y="0"/>
                    </a:cxn>
                  </a:cxnLst>
                  <a:rect l="0" t="0" r="r" b="b"/>
                  <a:pathLst>
                    <a:path w="13" h="7">
                      <a:moveTo>
                        <a:pt x="0" y="7"/>
                      </a:moveTo>
                      <a:lnTo>
                        <a:pt x="0" y="7"/>
                      </a:lnTo>
                      <a:lnTo>
                        <a:pt x="1" y="7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0"/>
                      </a:lnTo>
                      <a:lnTo>
                        <a:pt x="13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" name="Freeform 675"/>
                <p:cNvSpPr>
                  <a:spLocks/>
                </p:cNvSpPr>
                <p:nvPr/>
              </p:nvSpPr>
              <p:spPr bwMode="auto">
                <a:xfrm>
                  <a:off x="4575" y="1639"/>
                  <a:ext cx="73" cy="13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0" y="3"/>
                    </a:cxn>
                    <a:cxn ang="0">
                      <a:pos x="1" y="3"/>
                    </a:cxn>
                    <a:cxn ang="0">
                      <a:pos x="2" y="3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5" y="2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6" h="3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3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7" name="Freeform 676"/>
                <p:cNvSpPr>
                  <a:spLocks/>
                </p:cNvSpPr>
                <p:nvPr/>
              </p:nvSpPr>
              <p:spPr bwMode="auto">
                <a:xfrm>
                  <a:off x="4679" y="1639"/>
                  <a:ext cx="64" cy="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1" y="2"/>
                    </a:cxn>
                    <a:cxn ang="0">
                      <a:pos x="12" y="2"/>
                    </a:cxn>
                    <a:cxn ang="0">
                      <a:pos x="12" y="3"/>
                    </a:cxn>
                    <a:cxn ang="0">
                      <a:pos x="13" y="3"/>
                    </a:cxn>
                    <a:cxn ang="0">
                      <a:pos x="14" y="3"/>
                    </a:cxn>
                  </a:cxnLst>
                  <a:rect l="0" t="0" r="r" b="b"/>
                  <a:pathLst>
                    <a:path w="14" h="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4" y="3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8" name="Freeform 677"/>
                <p:cNvSpPr>
                  <a:spLocks/>
                </p:cNvSpPr>
                <p:nvPr/>
              </p:nvSpPr>
              <p:spPr bwMode="auto">
                <a:xfrm>
                  <a:off x="4765" y="1661"/>
                  <a:ext cx="55" cy="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6" y="4"/>
                    </a:cxn>
                    <a:cxn ang="0">
                      <a:pos x="7" y="4"/>
                    </a:cxn>
                    <a:cxn ang="0">
                      <a:pos x="8" y="5"/>
                    </a:cxn>
                    <a:cxn ang="0">
                      <a:pos x="9" y="5"/>
                    </a:cxn>
                    <a:cxn ang="0">
                      <a:pos x="9" y="6"/>
                    </a:cxn>
                    <a:cxn ang="0">
                      <a:pos x="10" y="6"/>
                    </a:cxn>
                    <a:cxn ang="0">
                      <a:pos x="11" y="7"/>
                    </a:cxn>
                    <a:cxn ang="0">
                      <a:pos x="12" y="7"/>
                    </a:cxn>
                  </a:cxnLst>
                  <a:rect l="0" t="0" r="r" b="b"/>
                  <a:pathLst>
                    <a:path w="12" h="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6" y="4"/>
                      </a:lnTo>
                      <a:lnTo>
                        <a:pt x="7" y="4"/>
                      </a:lnTo>
                      <a:lnTo>
                        <a:pt x="8" y="5"/>
                      </a:lnTo>
                      <a:lnTo>
                        <a:pt x="9" y="5"/>
                      </a:lnTo>
                      <a:lnTo>
                        <a:pt x="9" y="6"/>
                      </a:lnTo>
                      <a:lnTo>
                        <a:pt x="10" y="6"/>
                      </a:lnTo>
                      <a:lnTo>
                        <a:pt x="11" y="7"/>
                      </a:lnTo>
                      <a:lnTo>
                        <a:pt x="12" y="7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9" name="Freeform 678"/>
                <p:cNvSpPr>
                  <a:spLocks/>
                </p:cNvSpPr>
                <p:nvPr/>
              </p:nvSpPr>
              <p:spPr bwMode="auto">
                <a:xfrm>
                  <a:off x="4838" y="171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1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7" y="5"/>
                    </a:cxn>
                    <a:cxn ang="0">
                      <a:pos x="8" y="6"/>
                    </a:cxn>
                    <a:cxn ang="0">
                      <a:pos x="9" y="7"/>
                    </a:cxn>
                    <a:cxn ang="0">
                      <a:pos x="10" y="7"/>
                    </a:cxn>
                    <a:cxn ang="0">
                      <a:pos x="10" y="8"/>
                    </a:cxn>
                    <a:cxn ang="0">
                      <a:pos x="11" y="8"/>
                    </a:cxn>
                    <a:cxn ang="0">
                      <a:pos x="11" y="9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9" y="7"/>
                      </a:lnTo>
                      <a:lnTo>
                        <a:pt x="10" y="7"/>
                      </a:lnTo>
                      <a:lnTo>
                        <a:pt x="10" y="8"/>
                      </a:lnTo>
                      <a:lnTo>
                        <a:pt x="11" y="8"/>
                      </a:lnTo>
                      <a:lnTo>
                        <a:pt x="11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0" name="Freeform 679"/>
                <p:cNvSpPr>
                  <a:spLocks/>
                </p:cNvSpPr>
                <p:nvPr/>
              </p:nvSpPr>
              <p:spPr bwMode="auto">
                <a:xfrm>
                  <a:off x="4911" y="1770"/>
                  <a:ext cx="40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7" y="7"/>
                    </a:cxn>
                    <a:cxn ang="0">
                      <a:pos x="8" y="7"/>
                    </a:cxn>
                    <a:cxn ang="0">
                      <a:pos x="8" y="8"/>
                    </a:cxn>
                    <a:cxn ang="0">
                      <a:pos x="9" y="8"/>
                    </a:cxn>
                    <a:cxn ang="0">
                      <a:pos x="9" y="9"/>
                    </a:cxn>
                  </a:cxnLst>
                  <a:rect l="0" t="0" r="r" b="b"/>
                  <a:pathLst>
                    <a:path w="9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1" name="Freeform 680"/>
                <p:cNvSpPr>
                  <a:spLocks/>
                </p:cNvSpPr>
                <p:nvPr/>
              </p:nvSpPr>
              <p:spPr bwMode="auto">
                <a:xfrm>
                  <a:off x="4974" y="1829"/>
                  <a:ext cx="46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3"/>
                    </a:cxn>
                    <a:cxn ang="0">
                      <a:pos x="4" y="4"/>
                    </a:cxn>
                    <a:cxn ang="0">
                      <a:pos x="5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7" y="7"/>
                    </a:cxn>
                    <a:cxn ang="0">
                      <a:pos x="8" y="7"/>
                    </a:cxn>
                    <a:cxn ang="0">
                      <a:pos x="8" y="8"/>
                    </a:cxn>
                    <a:cxn ang="0">
                      <a:pos x="9" y="8"/>
                    </a:cxn>
                    <a:cxn ang="0">
                      <a:pos x="9" y="9"/>
                    </a:cxn>
                    <a:cxn ang="0">
                      <a:pos x="10" y="9"/>
                    </a:cxn>
                  </a:cxnLst>
                  <a:rect l="0" t="0" r="r" b="b"/>
                  <a:pathLst>
                    <a:path w="10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3"/>
                      </a:lnTo>
                      <a:lnTo>
                        <a:pt x="4" y="4"/>
                      </a:lnTo>
                      <a:lnTo>
                        <a:pt x="5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  <a:lnTo>
                        <a:pt x="10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2" name="Freeform 681"/>
                <p:cNvSpPr>
                  <a:spLocks/>
                </p:cNvSpPr>
                <p:nvPr/>
              </p:nvSpPr>
              <p:spPr bwMode="auto">
                <a:xfrm>
                  <a:off x="5047" y="1897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8" y="7"/>
                    </a:cxn>
                    <a:cxn ang="0">
                      <a:pos x="9" y="8"/>
                    </a:cxn>
                    <a:cxn ang="0">
                      <a:pos x="10" y="9"/>
                    </a:cxn>
                  </a:cxnLst>
                  <a:rect l="0" t="0" r="r" b="b"/>
                  <a:pathLst>
                    <a:path w="10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8" y="7"/>
                      </a:lnTo>
                      <a:lnTo>
                        <a:pt x="9" y="8"/>
                      </a:lnTo>
                      <a:lnTo>
                        <a:pt x="10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3" name="Freeform 682"/>
                <p:cNvSpPr>
                  <a:spLocks/>
                </p:cNvSpPr>
                <p:nvPr/>
              </p:nvSpPr>
              <p:spPr bwMode="auto">
                <a:xfrm>
                  <a:off x="5115" y="1956"/>
                  <a:ext cx="50" cy="3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6" y="5"/>
                    </a:cxn>
                    <a:cxn ang="0">
                      <a:pos x="7" y="5"/>
                    </a:cxn>
                    <a:cxn ang="0">
                      <a:pos x="7" y="6"/>
                    </a:cxn>
                    <a:cxn ang="0">
                      <a:pos x="8" y="6"/>
                    </a:cxn>
                    <a:cxn ang="0">
                      <a:pos x="8" y="7"/>
                    </a:cxn>
                    <a:cxn ang="0">
                      <a:pos x="9" y="7"/>
                    </a:cxn>
                    <a:cxn ang="0">
                      <a:pos x="10" y="8"/>
                    </a:cxn>
                    <a:cxn ang="0">
                      <a:pos x="11" y="8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6" y="5"/>
                      </a:lnTo>
                      <a:lnTo>
                        <a:pt x="7" y="5"/>
                      </a:lnTo>
                      <a:lnTo>
                        <a:pt x="7" y="6"/>
                      </a:lnTo>
                      <a:lnTo>
                        <a:pt x="8" y="6"/>
                      </a:lnTo>
                      <a:lnTo>
                        <a:pt x="8" y="7"/>
                      </a:lnTo>
                      <a:lnTo>
                        <a:pt x="9" y="7"/>
                      </a:lnTo>
                      <a:lnTo>
                        <a:pt x="10" y="8"/>
                      </a:lnTo>
                      <a:lnTo>
                        <a:pt x="11" y="8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4" name="Freeform 683"/>
                <p:cNvSpPr>
                  <a:spLocks/>
                </p:cNvSpPr>
                <p:nvPr/>
              </p:nvSpPr>
              <p:spPr bwMode="auto">
                <a:xfrm>
                  <a:off x="5183" y="2006"/>
                  <a:ext cx="54" cy="3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5"/>
                    </a:cxn>
                    <a:cxn ang="0">
                      <a:pos x="7" y="5"/>
                    </a:cxn>
                    <a:cxn ang="0">
                      <a:pos x="8" y="6"/>
                    </a:cxn>
                    <a:cxn ang="0">
                      <a:pos x="9" y="6"/>
                    </a:cxn>
                    <a:cxn ang="0">
                      <a:pos x="10" y="7"/>
                    </a:cxn>
                    <a:cxn ang="0">
                      <a:pos x="11" y="7"/>
                    </a:cxn>
                    <a:cxn ang="0">
                      <a:pos x="11" y="8"/>
                    </a:cxn>
                    <a:cxn ang="0">
                      <a:pos x="12" y="8"/>
                    </a:cxn>
                  </a:cxnLst>
                  <a:rect l="0" t="0" r="r" b="b"/>
                  <a:pathLst>
                    <a:path w="12" h="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9" y="6"/>
                      </a:lnTo>
                      <a:lnTo>
                        <a:pt x="10" y="7"/>
                      </a:lnTo>
                      <a:lnTo>
                        <a:pt x="11" y="7"/>
                      </a:lnTo>
                      <a:lnTo>
                        <a:pt x="11" y="8"/>
                      </a:lnTo>
                      <a:lnTo>
                        <a:pt x="12" y="8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" name="Freeform 685"/>
              <p:cNvSpPr>
                <a:spLocks/>
              </p:cNvSpPr>
              <p:nvPr/>
            </p:nvSpPr>
            <p:spPr bwMode="auto">
              <a:xfrm>
                <a:off x="5260" y="2056"/>
                <a:ext cx="63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5"/>
                  </a:cxn>
                  <a:cxn ang="0">
                    <a:pos x="13" y="6"/>
                  </a:cxn>
                  <a:cxn ang="0">
                    <a:pos x="14" y="6"/>
                  </a:cxn>
                </a:cxnLst>
                <a:rect l="0" t="0" r="r" b="b"/>
                <a:pathLst>
                  <a:path w="14" h="6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8" y="4"/>
                    </a:lnTo>
                    <a:lnTo>
                      <a:pt x="9" y="4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1" y="5"/>
                    </a:lnTo>
                    <a:lnTo>
                      <a:pt x="12" y="5"/>
                    </a:lnTo>
                    <a:lnTo>
                      <a:pt x="13" y="6"/>
                    </a:lnTo>
                    <a:lnTo>
                      <a:pt x="14" y="6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686"/>
              <p:cNvSpPr>
                <a:spLocks/>
              </p:cNvSpPr>
              <p:nvPr/>
            </p:nvSpPr>
            <p:spPr bwMode="auto">
              <a:xfrm>
                <a:off x="5346" y="2092"/>
                <a:ext cx="68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8" y="2"/>
                  </a:cxn>
                  <a:cxn ang="0">
                    <a:pos x="8" y="3"/>
                  </a:cxn>
                  <a:cxn ang="0">
                    <a:pos x="9" y="3"/>
                  </a:cxn>
                  <a:cxn ang="0">
                    <a:pos x="10" y="3"/>
                  </a:cxn>
                  <a:cxn ang="0">
                    <a:pos x="11" y="3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4" y="4"/>
                  </a:cxn>
                  <a:cxn ang="0">
                    <a:pos x="15" y="4"/>
                  </a:cxn>
                </a:cxnLst>
                <a:rect l="0" t="0" r="r" b="b"/>
                <a:pathLst>
                  <a:path w="15" h="4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2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10" y="3"/>
                    </a:lnTo>
                    <a:lnTo>
                      <a:pt x="11" y="3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4" y="4"/>
                    </a:lnTo>
                    <a:lnTo>
                      <a:pt x="15" y="4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687"/>
              <p:cNvSpPr>
                <a:spLocks/>
              </p:cNvSpPr>
              <p:nvPr/>
            </p:nvSpPr>
            <p:spPr bwMode="auto">
              <a:xfrm>
                <a:off x="5441" y="2119"/>
                <a:ext cx="68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7" y="1"/>
                  </a:cxn>
                  <a:cxn ang="0">
                    <a:pos x="8" y="1"/>
                  </a:cxn>
                  <a:cxn ang="0">
                    <a:pos x="9" y="1"/>
                  </a:cxn>
                  <a:cxn ang="0">
                    <a:pos x="10" y="1"/>
                  </a:cxn>
                  <a:cxn ang="0">
                    <a:pos x="11" y="1"/>
                  </a:cxn>
                  <a:cxn ang="0">
                    <a:pos x="11" y="2"/>
                  </a:cxn>
                  <a:cxn ang="0">
                    <a:pos x="12" y="2"/>
                  </a:cxn>
                  <a:cxn ang="0">
                    <a:pos x="13" y="2"/>
                  </a:cxn>
                  <a:cxn ang="0">
                    <a:pos x="14" y="2"/>
                  </a:cxn>
                  <a:cxn ang="0">
                    <a:pos x="15" y="2"/>
                  </a:cxn>
                </a:cxnLst>
                <a:rect l="0" t="0" r="r" b="b"/>
                <a:pathLst>
                  <a:path w="15" h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7" y="1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10" y="1"/>
                    </a:lnTo>
                    <a:lnTo>
                      <a:pt x="11" y="1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5" y="2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688"/>
              <p:cNvSpPr>
                <a:spLocks/>
              </p:cNvSpPr>
              <p:nvPr/>
            </p:nvSpPr>
            <p:spPr bwMode="auto">
              <a:xfrm>
                <a:off x="5541" y="2133"/>
                <a:ext cx="2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689"/>
              <p:cNvSpPr>
                <a:spLocks/>
              </p:cNvSpPr>
              <p:nvPr/>
            </p:nvSpPr>
            <p:spPr bwMode="auto">
              <a:xfrm>
                <a:off x="3296" y="2065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690"/>
              <p:cNvSpPr>
                <a:spLocks/>
              </p:cNvSpPr>
              <p:nvPr/>
            </p:nvSpPr>
            <p:spPr bwMode="auto">
              <a:xfrm>
                <a:off x="3364" y="2060"/>
                <a:ext cx="4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1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91"/>
              <p:cNvSpPr>
                <a:spLocks/>
              </p:cNvSpPr>
              <p:nvPr/>
            </p:nvSpPr>
            <p:spPr bwMode="auto">
              <a:xfrm>
                <a:off x="3400" y="2060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692"/>
              <p:cNvSpPr>
                <a:spLocks/>
              </p:cNvSpPr>
              <p:nvPr/>
            </p:nvSpPr>
            <p:spPr bwMode="auto">
              <a:xfrm>
                <a:off x="3468" y="2060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693"/>
              <p:cNvSpPr>
                <a:spLocks/>
              </p:cNvSpPr>
              <p:nvPr/>
            </p:nvSpPr>
            <p:spPr bwMode="auto">
              <a:xfrm>
                <a:off x="3509" y="2056"/>
                <a:ext cx="32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694"/>
              <p:cNvSpPr>
                <a:spLocks/>
              </p:cNvSpPr>
              <p:nvPr/>
            </p:nvSpPr>
            <p:spPr bwMode="auto">
              <a:xfrm>
                <a:off x="3572" y="2056"/>
                <a:ext cx="1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695"/>
              <p:cNvSpPr>
                <a:spLocks/>
              </p:cNvSpPr>
              <p:nvPr/>
            </p:nvSpPr>
            <p:spPr bwMode="auto">
              <a:xfrm>
                <a:off x="3613" y="2056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696"/>
              <p:cNvSpPr>
                <a:spLocks/>
              </p:cNvSpPr>
              <p:nvPr/>
            </p:nvSpPr>
            <p:spPr bwMode="auto">
              <a:xfrm>
                <a:off x="3681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697"/>
              <p:cNvSpPr>
                <a:spLocks/>
              </p:cNvSpPr>
              <p:nvPr/>
            </p:nvSpPr>
            <p:spPr bwMode="auto">
              <a:xfrm>
                <a:off x="3722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698"/>
              <p:cNvSpPr>
                <a:spLocks/>
              </p:cNvSpPr>
              <p:nvPr/>
            </p:nvSpPr>
            <p:spPr bwMode="auto">
              <a:xfrm>
                <a:off x="3790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699"/>
              <p:cNvSpPr>
                <a:spLocks/>
              </p:cNvSpPr>
              <p:nvPr/>
            </p:nvSpPr>
            <p:spPr bwMode="auto">
              <a:xfrm>
                <a:off x="3831" y="2047"/>
                <a:ext cx="32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">
                    <a:moveTo>
                      <a:pt x="0" y="1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700"/>
              <p:cNvSpPr>
                <a:spLocks/>
              </p:cNvSpPr>
              <p:nvPr/>
            </p:nvSpPr>
            <p:spPr bwMode="auto">
              <a:xfrm>
                <a:off x="3895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701"/>
              <p:cNvSpPr>
                <a:spLocks/>
              </p:cNvSpPr>
              <p:nvPr/>
            </p:nvSpPr>
            <p:spPr bwMode="auto">
              <a:xfrm>
                <a:off x="3935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702"/>
              <p:cNvSpPr>
                <a:spLocks/>
              </p:cNvSpPr>
              <p:nvPr/>
            </p:nvSpPr>
            <p:spPr bwMode="auto">
              <a:xfrm>
                <a:off x="4003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703"/>
              <p:cNvSpPr>
                <a:spLocks/>
              </p:cNvSpPr>
              <p:nvPr/>
            </p:nvSpPr>
            <p:spPr bwMode="auto">
              <a:xfrm>
                <a:off x="4044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704"/>
              <p:cNvSpPr>
                <a:spLocks/>
              </p:cNvSpPr>
              <p:nvPr/>
            </p:nvSpPr>
            <p:spPr bwMode="auto">
              <a:xfrm>
                <a:off x="4112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705"/>
              <p:cNvSpPr>
                <a:spLocks/>
              </p:cNvSpPr>
              <p:nvPr/>
            </p:nvSpPr>
            <p:spPr bwMode="auto">
              <a:xfrm>
                <a:off x="4149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706"/>
              <p:cNvSpPr>
                <a:spLocks/>
              </p:cNvSpPr>
              <p:nvPr/>
            </p:nvSpPr>
            <p:spPr bwMode="auto">
              <a:xfrm>
                <a:off x="4217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707"/>
              <p:cNvSpPr>
                <a:spLocks/>
              </p:cNvSpPr>
              <p:nvPr/>
            </p:nvSpPr>
            <p:spPr bwMode="auto">
              <a:xfrm>
                <a:off x="4257" y="2042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708"/>
              <p:cNvSpPr>
                <a:spLocks/>
              </p:cNvSpPr>
              <p:nvPr/>
            </p:nvSpPr>
            <p:spPr bwMode="auto">
              <a:xfrm>
                <a:off x="4325" y="2042"/>
                <a:ext cx="1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709"/>
              <p:cNvSpPr>
                <a:spLocks/>
              </p:cNvSpPr>
              <p:nvPr/>
            </p:nvSpPr>
            <p:spPr bwMode="auto">
              <a:xfrm>
                <a:off x="4366" y="2042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710"/>
              <p:cNvSpPr>
                <a:spLocks/>
              </p:cNvSpPr>
              <p:nvPr/>
            </p:nvSpPr>
            <p:spPr bwMode="auto">
              <a:xfrm>
                <a:off x="4434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711"/>
              <p:cNvSpPr>
                <a:spLocks/>
              </p:cNvSpPr>
              <p:nvPr/>
            </p:nvSpPr>
            <p:spPr bwMode="auto">
              <a:xfrm>
                <a:off x="4475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712"/>
              <p:cNvSpPr>
                <a:spLocks/>
              </p:cNvSpPr>
              <p:nvPr/>
            </p:nvSpPr>
            <p:spPr bwMode="auto">
              <a:xfrm>
                <a:off x="4543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713"/>
              <p:cNvSpPr>
                <a:spLocks/>
              </p:cNvSpPr>
              <p:nvPr/>
            </p:nvSpPr>
            <p:spPr bwMode="auto">
              <a:xfrm>
                <a:off x="4584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714"/>
              <p:cNvSpPr>
                <a:spLocks/>
              </p:cNvSpPr>
              <p:nvPr/>
            </p:nvSpPr>
            <p:spPr bwMode="auto">
              <a:xfrm>
                <a:off x="4652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715"/>
              <p:cNvSpPr>
                <a:spLocks/>
              </p:cNvSpPr>
              <p:nvPr/>
            </p:nvSpPr>
            <p:spPr bwMode="auto">
              <a:xfrm>
                <a:off x="4693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716"/>
              <p:cNvSpPr>
                <a:spLocks/>
              </p:cNvSpPr>
              <p:nvPr/>
            </p:nvSpPr>
            <p:spPr bwMode="auto">
              <a:xfrm>
                <a:off x="4756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717"/>
              <p:cNvSpPr>
                <a:spLocks/>
              </p:cNvSpPr>
              <p:nvPr/>
            </p:nvSpPr>
            <p:spPr bwMode="auto">
              <a:xfrm>
                <a:off x="4797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718"/>
              <p:cNvSpPr>
                <a:spLocks/>
              </p:cNvSpPr>
              <p:nvPr/>
            </p:nvSpPr>
            <p:spPr bwMode="auto">
              <a:xfrm>
                <a:off x="4865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719"/>
              <p:cNvSpPr>
                <a:spLocks/>
              </p:cNvSpPr>
              <p:nvPr/>
            </p:nvSpPr>
            <p:spPr bwMode="auto">
              <a:xfrm>
                <a:off x="4906" y="2047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720"/>
              <p:cNvSpPr>
                <a:spLocks/>
              </p:cNvSpPr>
              <p:nvPr/>
            </p:nvSpPr>
            <p:spPr bwMode="auto">
              <a:xfrm>
                <a:off x="4974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721"/>
              <p:cNvSpPr>
                <a:spLocks/>
              </p:cNvSpPr>
              <p:nvPr/>
            </p:nvSpPr>
            <p:spPr bwMode="auto">
              <a:xfrm>
                <a:off x="5015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722"/>
              <p:cNvSpPr>
                <a:spLocks/>
              </p:cNvSpPr>
              <p:nvPr/>
            </p:nvSpPr>
            <p:spPr bwMode="auto">
              <a:xfrm>
                <a:off x="5083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723"/>
              <p:cNvSpPr>
                <a:spLocks/>
              </p:cNvSpPr>
              <p:nvPr/>
            </p:nvSpPr>
            <p:spPr bwMode="auto">
              <a:xfrm>
                <a:off x="5124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724"/>
              <p:cNvSpPr>
                <a:spLocks/>
              </p:cNvSpPr>
              <p:nvPr/>
            </p:nvSpPr>
            <p:spPr bwMode="auto">
              <a:xfrm>
                <a:off x="5192" y="2051"/>
                <a:ext cx="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725"/>
              <p:cNvSpPr>
                <a:spLocks/>
              </p:cNvSpPr>
              <p:nvPr/>
            </p:nvSpPr>
            <p:spPr bwMode="auto">
              <a:xfrm>
                <a:off x="5228" y="2056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726"/>
              <p:cNvSpPr>
                <a:spLocks/>
              </p:cNvSpPr>
              <p:nvPr/>
            </p:nvSpPr>
            <p:spPr bwMode="auto">
              <a:xfrm>
                <a:off x="5296" y="2056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727"/>
              <p:cNvSpPr>
                <a:spLocks/>
              </p:cNvSpPr>
              <p:nvPr/>
            </p:nvSpPr>
            <p:spPr bwMode="auto">
              <a:xfrm>
                <a:off x="5337" y="2056"/>
                <a:ext cx="3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7" y="1"/>
                  </a:cxn>
                </a:cxnLst>
                <a:rect l="0" t="0" r="r" b="b"/>
                <a:pathLst>
                  <a:path w="7" h="1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7" y="1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728"/>
              <p:cNvSpPr>
                <a:spLocks/>
              </p:cNvSpPr>
              <p:nvPr/>
            </p:nvSpPr>
            <p:spPr bwMode="auto">
              <a:xfrm>
                <a:off x="5401" y="2060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729"/>
              <p:cNvSpPr>
                <a:spLocks/>
              </p:cNvSpPr>
              <p:nvPr/>
            </p:nvSpPr>
            <p:spPr bwMode="auto">
              <a:xfrm>
                <a:off x="5441" y="2060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730"/>
              <p:cNvSpPr>
                <a:spLocks/>
              </p:cNvSpPr>
              <p:nvPr/>
            </p:nvSpPr>
            <p:spPr bwMode="auto">
              <a:xfrm>
                <a:off x="5505" y="2065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731"/>
              <p:cNvSpPr>
                <a:spLocks/>
              </p:cNvSpPr>
              <p:nvPr/>
            </p:nvSpPr>
            <p:spPr bwMode="auto">
              <a:xfrm>
                <a:off x="5546" y="2065"/>
                <a:ext cx="2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Rectangle 732"/>
              <p:cNvSpPr>
                <a:spLocks noChangeArrowheads="1"/>
              </p:cNvSpPr>
              <p:nvPr/>
            </p:nvSpPr>
            <p:spPr bwMode="auto">
              <a:xfrm>
                <a:off x="3994" y="2246"/>
                <a:ext cx="969" cy="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200" b="0" dirty="0">
                    <a:solidFill>
                      <a:srgbClr val="000000"/>
                    </a:solidFill>
                  </a:rPr>
                  <a:t>Wavelength Shift (m/s)</a:t>
                </a:r>
                <a:endParaRPr lang="en-US" sz="4000" dirty="0"/>
              </a:p>
            </p:txBody>
          </p:sp>
          <p:sp>
            <p:nvSpPr>
              <p:cNvPr id="64" name="Rectangle 733"/>
              <p:cNvSpPr>
                <a:spLocks noChangeArrowheads="1"/>
              </p:cNvSpPr>
              <p:nvPr/>
            </p:nvSpPr>
            <p:spPr bwMode="auto">
              <a:xfrm rot="16200000">
                <a:off x="2793" y="1449"/>
                <a:ext cx="61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200" b="0" dirty="0">
                    <a:solidFill>
                      <a:srgbClr val="000000"/>
                    </a:solidFill>
                  </a:rPr>
                  <a:t>Backscatter (W)</a:t>
                </a:r>
                <a:endParaRPr lang="en-US" sz="4000" dirty="0"/>
              </a:p>
            </p:txBody>
          </p:sp>
        </p:grp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451820" y="3714046"/>
          <a:ext cx="2060575" cy="801687"/>
        </p:xfrm>
        <a:graphic>
          <a:graphicData uri="http://schemas.openxmlformats.org/presentationml/2006/ole">
            <p:oleObj spid="_x0000_s1026" name="Equation" r:id="rId4" imgW="1002960" imgH="393480" progId="Equation.3">
              <p:embed/>
            </p:oleObj>
          </a:graphicData>
        </a:graphic>
      </p:graphicFrame>
      <p:sp>
        <p:nvSpPr>
          <p:cNvPr id="270" name="Slide Number Placeholder 26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75" name="Footer Placeholder 27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FIDDL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Overall Science Goals:</a:t>
            </a:r>
          </a:p>
          <a:p>
            <a:pPr lvl="1"/>
            <a:r>
              <a:rPr lang="en-US" dirty="0" smtClean="0"/>
              <a:t>Pushing for &lt;1 m/s precision in the wind estimate (ground tests)</a:t>
            </a:r>
          </a:p>
          <a:p>
            <a:pPr lvl="2"/>
            <a:r>
              <a:rPr lang="en-US" dirty="0" smtClean="0"/>
              <a:t>For low aerosol loading conditions.</a:t>
            </a:r>
          </a:p>
          <a:p>
            <a:pPr lvl="2"/>
            <a:r>
              <a:rPr lang="en-US" dirty="0" smtClean="0"/>
              <a:t>1-2 second time span (TBR based on laser PRF, SNR, etc.)</a:t>
            </a:r>
          </a:p>
          <a:p>
            <a:pPr lvl="1"/>
            <a:r>
              <a:rPr lang="en-US" dirty="0" smtClean="0"/>
              <a:t>&lt;1 m/s accuracy in the wind estimate</a:t>
            </a:r>
          </a:p>
          <a:p>
            <a:pPr lvl="2"/>
            <a:r>
              <a:rPr lang="en-US" dirty="0" smtClean="0"/>
              <a:t>Will aim to verify with OAWL in the overlap (low aerosol)</a:t>
            </a:r>
          </a:p>
          <a:p>
            <a:pPr lvl="2"/>
            <a:r>
              <a:rPr lang="en-US" dirty="0" smtClean="0"/>
              <a:t>Eventual “synergy” with HOAWL (separate signal processing task) may be used to lessen the impact of aerosol signals through knowledge of the R</a:t>
            </a:r>
            <a:r>
              <a:rPr lang="en-US" baseline="-25000" dirty="0" smtClean="0"/>
              <a:t>a/m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Design approach - </a:t>
            </a:r>
            <a:r>
              <a:rPr lang="en-US" i="1" dirty="0" smtClean="0"/>
              <a:t>without risking the technology demonstration </a:t>
            </a:r>
          </a:p>
          <a:p>
            <a:pPr lvl="1"/>
            <a:r>
              <a:rPr lang="en-US" dirty="0" smtClean="0"/>
              <a:t>Best effort to build the system for aircraft</a:t>
            </a:r>
          </a:p>
          <a:p>
            <a:pPr lvl="1"/>
            <a:r>
              <a:rPr lang="en-US" dirty="0" smtClean="0"/>
              <a:t>Best effort to make use of components with path-to-space</a:t>
            </a:r>
          </a:p>
          <a:p>
            <a:pPr lvl="1"/>
            <a:r>
              <a:rPr lang="en-US" dirty="0" smtClean="0"/>
              <a:t>Best effort to design the physical system to fit with current AND future OAWL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FIDDL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00879" y="1640306"/>
            <a:ext cx="7985920" cy="427923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FIDDL is a new receiver component to be added to OAWL.  </a:t>
            </a:r>
            <a:br>
              <a:rPr lang="en-US" dirty="0" smtClean="0"/>
            </a:br>
            <a:r>
              <a:rPr lang="en-US" dirty="0" smtClean="0"/>
              <a:t>Thus the build requires:</a:t>
            </a:r>
          </a:p>
          <a:p>
            <a:pPr lvl="1"/>
            <a:r>
              <a:rPr lang="en-US" dirty="0" smtClean="0"/>
              <a:t>Etalon optical design &amp; build</a:t>
            </a:r>
          </a:p>
          <a:p>
            <a:pPr lvl="1"/>
            <a:r>
              <a:rPr lang="en-US" dirty="0" smtClean="0"/>
              <a:t>Etalon gap control design &amp; build (biggest part!)</a:t>
            </a:r>
          </a:p>
          <a:p>
            <a:pPr lvl="1"/>
            <a:r>
              <a:rPr lang="en-US" dirty="0" smtClean="0"/>
              <a:t>Input/output optics – to receive light from the telescope, and pass reflected light off to OAWL – design and build.</a:t>
            </a:r>
          </a:p>
          <a:p>
            <a:pPr lvl="1"/>
            <a:r>
              <a:rPr lang="en-US" dirty="0" smtClean="0"/>
              <a:t>Polarization multiplexing and detector installation</a:t>
            </a:r>
          </a:p>
          <a:p>
            <a:pPr lvl="1"/>
            <a:r>
              <a:rPr lang="en-US" dirty="0" smtClean="0"/>
              <a:t>Data analysis algorithms and calibration techniques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 a lidar, most components already exist as part of OAWL</a:t>
            </a:r>
          </a:p>
          <a:p>
            <a:pPr lvl="1"/>
            <a:r>
              <a:rPr lang="en-US" dirty="0" smtClean="0"/>
              <a:t>Telescope</a:t>
            </a:r>
          </a:p>
          <a:p>
            <a:pPr lvl="1"/>
            <a:r>
              <a:rPr lang="en-US" dirty="0" smtClean="0"/>
              <a:t>Laser</a:t>
            </a:r>
          </a:p>
          <a:p>
            <a:pPr lvl="1"/>
            <a:r>
              <a:rPr lang="en-US" dirty="0" smtClean="0"/>
              <a:t>Data acquisition system</a:t>
            </a:r>
          </a:p>
          <a:p>
            <a:pPr lvl="1"/>
            <a:r>
              <a:rPr lang="en-US" dirty="0" smtClean="0"/>
              <a:t>Detector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883920" y="1798320"/>
            <a:ext cx="7764780" cy="2529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999922" y="2606049"/>
            <a:ext cx="1477328" cy="1402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1168"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From telescope</a:t>
            </a:r>
          </a:p>
          <a:p>
            <a:pPr algn="l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OAWL</a:t>
            </a:r>
            <a:endParaRPr lang="en-US" sz="1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3855720" y="2552700"/>
            <a:ext cx="853440" cy="1668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rot="5400000">
            <a:off x="4614383" y="3240564"/>
            <a:ext cx="857253" cy="10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3120546" y="3226277"/>
            <a:ext cx="857253" cy="10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3567747" y="3162623"/>
            <a:ext cx="1152523" cy="1396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3821747" y="3162624"/>
            <a:ext cx="1152523" cy="1396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oup 27"/>
          <p:cNvGrpSpPr/>
          <p:nvPr/>
        </p:nvGrpSpPr>
        <p:grpSpPr>
          <a:xfrm rot="-60000">
            <a:off x="5208417" y="2802732"/>
            <a:ext cx="914399" cy="914869"/>
            <a:chOff x="873322" y="1526780"/>
            <a:chExt cx="823914" cy="824336"/>
          </a:xfrm>
        </p:grpSpPr>
        <p:sp>
          <p:nvSpPr>
            <p:cNvPr id="29" name="Rectangle 28"/>
            <p:cNvSpPr/>
            <p:nvPr/>
          </p:nvSpPr>
          <p:spPr>
            <a:xfrm>
              <a:off x="873759" y="1526780"/>
              <a:ext cx="822960" cy="82296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873322" y="1529585"/>
              <a:ext cx="823914" cy="821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FIDDL Block Diagram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4" name="Group 12"/>
          <p:cNvGrpSpPr/>
          <p:nvPr/>
        </p:nvGrpSpPr>
        <p:grpSpPr>
          <a:xfrm rot="5400000">
            <a:off x="2576194" y="2874646"/>
            <a:ext cx="823914" cy="823913"/>
            <a:chOff x="866774" y="1533525"/>
            <a:chExt cx="823914" cy="823913"/>
          </a:xfrm>
        </p:grpSpPr>
        <p:sp>
          <p:nvSpPr>
            <p:cNvPr id="8" name="Rectangle 7"/>
            <p:cNvSpPr/>
            <p:nvPr/>
          </p:nvSpPr>
          <p:spPr>
            <a:xfrm>
              <a:off x="866774" y="1533525"/>
              <a:ext cx="822960" cy="82296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866775" y="1535907"/>
              <a:ext cx="823913" cy="8215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/>
          <p:cNvCxnSpPr/>
          <p:nvPr/>
        </p:nvCxnSpPr>
        <p:spPr>
          <a:xfrm rot="10800000" flipV="1">
            <a:off x="3028951" y="3288664"/>
            <a:ext cx="2602873" cy="44134"/>
          </a:xfrm>
          <a:prstGeom prst="straightConnector1">
            <a:avLst/>
          </a:prstGeom>
          <a:ln w="38100">
            <a:solidFill>
              <a:srgbClr val="26397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85" idx="2"/>
          </p:cNvCxnSpPr>
          <p:nvPr/>
        </p:nvCxnSpPr>
        <p:spPr>
          <a:xfrm rot="16200000" flipV="1">
            <a:off x="2575877" y="2862895"/>
            <a:ext cx="935336" cy="1296"/>
          </a:xfrm>
          <a:prstGeom prst="straightConnector1">
            <a:avLst/>
          </a:prstGeom>
          <a:ln w="38100">
            <a:solidFill>
              <a:srgbClr val="26397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-60000">
            <a:off x="5198435" y="2685603"/>
            <a:ext cx="914005" cy="1166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10800000">
            <a:off x="1946910" y="3206750"/>
            <a:ext cx="1576070" cy="508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530144" y="3426460"/>
            <a:ext cx="457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  <a:cs typeface="Calibri" pitchFamily="34" charset="0"/>
              </a:rPr>
              <a:t>PBS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58408" y="2763523"/>
            <a:ext cx="457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  <a:cs typeface="Calibri" pitchFamily="34" charset="0"/>
              </a:rPr>
              <a:t>PBS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908301" y="3218498"/>
            <a:ext cx="4278313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 flipH="1" flipV="1">
            <a:off x="5400184" y="3031261"/>
            <a:ext cx="485864" cy="28949"/>
          </a:xfrm>
          <a:prstGeom prst="straightConnector1">
            <a:avLst/>
          </a:prstGeom>
          <a:ln w="19050">
            <a:solidFill>
              <a:srgbClr val="26397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935621" y="3871273"/>
            <a:ext cx="713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etalon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70925" y="3709034"/>
            <a:ext cx="557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  <a:cs typeface="Calibri" pitchFamily="34" charset="0"/>
              </a:rPr>
              <a:t>QWP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278674" y="3705860"/>
            <a:ext cx="557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  <a:cs typeface="Calibri" pitchFamily="34" charset="0"/>
              </a:rPr>
              <a:t>QWP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124856" y="2900993"/>
            <a:ext cx="85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incident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 rot="120000">
            <a:off x="4467860" y="3361690"/>
            <a:ext cx="2725420" cy="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113357" y="3326443"/>
            <a:ext cx="9298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reflected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6009" y="1934210"/>
            <a:ext cx="1213775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Edge 2 detector assembly</a:t>
            </a:r>
          </a:p>
        </p:txBody>
      </p:sp>
      <p:sp>
        <p:nvSpPr>
          <p:cNvPr id="89" name="TextBox 88"/>
          <p:cNvSpPr txBox="1"/>
          <p:nvPr/>
        </p:nvSpPr>
        <p:spPr>
          <a:xfrm rot="16200000">
            <a:off x="1129798" y="2984960"/>
            <a:ext cx="119623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Edge 1 detector assembly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257300" y="1936750"/>
            <a:ext cx="935990" cy="457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Detection Electronics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371750" y="4786630"/>
            <a:ext cx="11492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Data acquisition (shared with OAWL)</a:t>
            </a:r>
          </a:p>
        </p:txBody>
      </p:sp>
      <p:cxnSp>
        <p:nvCxnSpPr>
          <p:cNvPr id="95" name="Elbow Connector 94"/>
          <p:cNvCxnSpPr>
            <a:stCxn id="89" idx="3"/>
            <a:endCxn id="92" idx="2"/>
          </p:cNvCxnSpPr>
          <p:nvPr/>
        </p:nvCxnSpPr>
        <p:spPr>
          <a:xfrm rot="16200000" flipV="1">
            <a:off x="1614740" y="2504505"/>
            <a:ext cx="223728" cy="2618"/>
          </a:xfrm>
          <a:prstGeom prst="bentConnector3">
            <a:avLst>
              <a:gd name="adj1" fmla="val 50000"/>
            </a:avLst>
          </a:prstGeom>
          <a:ln w="127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4"/>
          <p:cNvCxnSpPr>
            <a:stCxn id="85" idx="1"/>
            <a:endCxn id="92" idx="3"/>
          </p:cNvCxnSpPr>
          <p:nvPr/>
        </p:nvCxnSpPr>
        <p:spPr>
          <a:xfrm rot="10800000" flipV="1">
            <a:off x="2193291" y="2165042"/>
            <a:ext cx="242719" cy="307"/>
          </a:xfrm>
          <a:prstGeom prst="bentConnector3">
            <a:avLst>
              <a:gd name="adj1" fmla="val 50000"/>
            </a:avLst>
          </a:prstGeom>
          <a:ln w="127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2857650" y="4771390"/>
            <a:ext cx="2842110" cy="8617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Etalon Control Electronics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sz="1200" dirty="0" smtClean="0">
                <a:latin typeface="Calibri" pitchFamily="34" charset="0"/>
                <a:cs typeface="Calibri" pitchFamily="34" charset="0"/>
              </a:rPr>
              <a:t>Plant:  Etalon piston/tip/tilt</a:t>
            </a:r>
          </a:p>
          <a:p>
            <a:pPr algn="l"/>
            <a:r>
              <a:rPr lang="en-US" sz="1200" dirty="0" smtClean="0">
                <a:latin typeface="Calibri" pitchFamily="34" charset="0"/>
                <a:cs typeface="Calibri" pitchFamily="34" charset="0"/>
              </a:rPr>
              <a:t>Observers:  Capacitive sensing &amp; detectors</a:t>
            </a:r>
          </a:p>
          <a:p>
            <a:pPr algn="l"/>
            <a:r>
              <a:rPr lang="en-US" sz="1200" dirty="0" smtClean="0">
                <a:latin typeface="Calibri" pitchFamily="34" charset="0"/>
                <a:cs typeface="Calibri" pitchFamily="34" charset="0"/>
              </a:rPr>
              <a:t>Actuators:  PZTs (3x)</a:t>
            </a:r>
          </a:p>
        </p:txBody>
      </p:sp>
      <p:cxnSp>
        <p:nvCxnSpPr>
          <p:cNvPr id="107" name="Elbow Connector 94"/>
          <p:cNvCxnSpPr>
            <a:stCxn id="93" idx="3"/>
            <a:endCxn id="106" idx="1"/>
          </p:cNvCxnSpPr>
          <p:nvPr/>
        </p:nvCxnSpPr>
        <p:spPr>
          <a:xfrm>
            <a:off x="2520950" y="5202129"/>
            <a:ext cx="336700" cy="148"/>
          </a:xfrm>
          <a:prstGeom prst="bentConnector3">
            <a:avLst>
              <a:gd name="adj1" fmla="val 50000"/>
            </a:avLst>
          </a:prstGeom>
          <a:ln w="12700">
            <a:solidFill>
              <a:schemeClr val="bg2">
                <a:lumMod val="10000"/>
              </a:schemeClr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94"/>
          <p:cNvCxnSpPr>
            <a:stCxn id="123" idx="2"/>
            <a:endCxn id="106" idx="0"/>
          </p:cNvCxnSpPr>
          <p:nvPr/>
        </p:nvCxnSpPr>
        <p:spPr>
          <a:xfrm rot="5400000">
            <a:off x="4005618" y="4494568"/>
            <a:ext cx="549910" cy="3735"/>
          </a:xfrm>
          <a:prstGeom prst="bentConnector3">
            <a:avLst>
              <a:gd name="adj1" fmla="val 50000"/>
            </a:avLst>
          </a:prstGeom>
          <a:ln w="127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465479" y="3212776"/>
            <a:ext cx="1264126" cy="2222"/>
          </a:xfrm>
          <a:prstGeom prst="straightConnector1">
            <a:avLst/>
          </a:prstGeom>
          <a:ln w="19050">
            <a:solidFill>
              <a:srgbClr val="263974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4474210" y="3213098"/>
            <a:ext cx="807720" cy="0"/>
          </a:xfrm>
          <a:prstGeom prst="straightConnector1">
            <a:avLst/>
          </a:prstGeom>
          <a:ln w="19050">
            <a:solidFill>
              <a:srgbClr val="263974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V="1">
            <a:off x="5477259" y="2983136"/>
            <a:ext cx="413312" cy="52647"/>
          </a:xfrm>
          <a:prstGeom prst="straightConnector1">
            <a:avLst/>
          </a:prstGeom>
          <a:ln w="19050">
            <a:solidFill>
              <a:srgbClr val="26397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7139218" y="2634292"/>
            <a:ext cx="12085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Upstream optics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050106" y="3691577"/>
            <a:ext cx="1396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Downstream optics</a:t>
            </a:r>
          </a:p>
        </p:txBody>
      </p:sp>
      <p:cxnSp>
        <p:nvCxnSpPr>
          <p:cNvPr id="149" name="Elbow Connector 94"/>
          <p:cNvCxnSpPr>
            <a:stCxn id="92" idx="1"/>
            <a:endCxn id="93" idx="1"/>
          </p:cNvCxnSpPr>
          <p:nvPr/>
        </p:nvCxnSpPr>
        <p:spPr>
          <a:xfrm rot="10800000" flipH="1" flipV="1">
            <a:off x="1257300" y="2165349"/>
            <a:ext cx="114450" cy="3036779"/>
          </a:xfrm>
          <a:prstGeom prst="bentConnector3">
            <a:avLst>
              <a:gd name="adj1" fmla="val -199738"/>
            </a:avLst>
          </a:prstGeom>
          <a:ln w="127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lide Number Placeholder 4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  <a:cs typeface="Calibri" pitchFamily="34" charset="0"/>
              </a:rPr>
              <a:t>pg </a:t>
            </a:r>
            <a:fld id="{AC4C1E33-9CF4-43C5-8D50-4A4F44087A32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7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40321" y="1874520"/>
            <a:ext cx="2249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FIDDL optical bench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058050" y="4794250"/>
            <a:ext cx="11492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  <a:cs typeface="Calibri" pitchFamily="34" charset="0"/>
              </a:rPr>
              <a:t>Thermal control and pressure monitoring</a:t>
            </a:r>
          </a:p>
        </p:txBody>
      </p:sp>
      <p:cxnSp>
        <p:nvCxnSpPr>
          <p:cNvPr id="94" name="Elbow Connector 94"/>
          <p:cNvCxnSpPr>
            <a:stCxn id="123" idx="2"/>
            <a:endCxn id="91" idx="0"/>
          </p:cNvCxnSpPr>
          <p:nvPr/>
        </p:nvCxnSpPr>
        <p:spPr>
          <a:xfrm rot="16200000" flipH="1">
            <a:off x="5171160" y="3332760"/>
            <a:ext cx="572770" cy="2350210"/>
          </a:xfrm>
          <a:prstGeom prst="bentConnector3">
            <a:avLst>
              <a:gd name="adj1" fmla="val 50000"/>
            </a:avLst>
          </a:prstGeom>
          <a:ln w="127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ooter Placeholder 4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3842784" y="1833346"/>
            <a:ext cx="1372756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Polarization Multiplexing</a:t>
            </a:r>
            <a:endParaRPr lang="en-US" sz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3" name="Straight Arrow Connector 52"/>
          <p:cNvCxnSpPr>
            <a:stCxn id="51" idx="2"/>
            <a:endCxn id="64" idx="0"/>
          </p:cNvCxnSpPr>
          <p:nvPr/>
        </p:nvCxnSpPr>
        <p:spPr>
          <a:xfrm rot="16200000" flipH="1">
            <a:off x="4754601" y="2131127"/>
            <a:ext cx="406957" cy="85783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1" idx="2"/>
          </p:cNvCxnSpPr>
          <p:nvPr/>
        </p:nvCxnSpPr>
        <p:spPr>
          <a:xfrm rot="5400000">
            <a:off x="3570186" y="2004142"/>
            <a:ext cx="606553" cy="131140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FIDDL: </a:t>
            </a:r>
            <a:r>
              <a:rPr lang="en-US" dirty="0" err="1" smtClean="0"/>
              <a:t>Fabry</a:t>
            </a:r>
            <a:r>
              <a:rPr lang="en-US" dirty="0" smtClean="0"/>
              <a:t>-Perot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75221" y="1890792"/>
            <a:ext cx="4644190" cy="420520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For real lidar systems, we have:</a:t>
            </a:r>
          </a:p>
          <a:p>
            <a:pPr lvl="1"/>
            <a:r>
              <a:rPr lang="en-US" sz="1800" dirty="0" smtClean="0"/>
              <a:t>lots of </a:t>
            </a:r>
            <a:r>
              <a:rPr lang="en-US" sz="1800" dirty="0" err="1" smtClean="0"/>
              <a:t>frequnencies</a:t>
            </a:r>
            <a:r>
              <a:rPr lang="en-US" sz="1800" dirty="0" smtClean="0"/>
              <a:t> (input </a:t>
            </a:r>
            <a:r>
              <a:rPr lang="en-US" sz="1800" dirty="0" smtClean="0"/>
              <a:t>with finite frequency bandwidth &gt; 40 </a:t>
            </a:r>
            <a:r>
              <a:rPr lang="en-US" sz="1800" dirty="0" err="1" smtClean="0"/>
              <a:t>Mhz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Lots of incident angles (</a:t>
            </a:r>
            <a:r>
              <a:rPr lang="el-GR" sz="1800" dirty="0" smtClean="0"/>
              <a:t>θ</a:t>
            </a:r>
            <a:r>
              <a:rPr lang="en-US" sz="1800" dirty="0" smtClean="0"/>
              <a:t>) due to the receiver field of view &amp; system geometry </a:t>
            </a:r>
          </a:p>
          <a:p>
            <a:pPr lvl="1"/>
            <a:r>
              <a:rPr lang="en-US" sz="1800" dirty="0" smtClean="0"/>
              <a:t>For FIDDL, both of the above are from the </a:t>
            </a:r>
            <a:r>
              <a:rPr lang="en-US" sz="1800" i="1" dirty="0" smtClean="0"/>
              <a:t>same </a:t>
            </a:r>
            <a:r>
              <a:rPr lang="en-US" sz="1800" dirty="0" smtClean="0"/>
              <a:t>laser and telescope receiver used for OAWL.</a:t>
            </a:r>
          </a:p>
          <a:p>
            <a:r>
              <a:rPr lang="en-US" sz="2000" dirty="0" smtClean="0"/>
              <a:t>Control over the gap spacing </a:t>
            </a:r>
            <a:r>
              <a:rPr lang="en-US" sz="2000" i="1" dirty="0" smtClean="0"/>
              <a:t>d </a:t>
            </a:r>
            <a:r>
              <a:rPr lang="en-US" sz="2000" dirty="0" smtClean="0"/>
              <a:t>is one of the main objectives for FIDDL.</a:t>
            </a:r>
          </a:p>
          <a:p>
            <a:r>
              <a:rPr lang="en-US" sz="2000" dirty="0" smtClean="0"/>
              <a:t>But we’ll use </a:t>
            </a:r>
            <a:r>
              <a:rPr lang="el-GR" sz="2000" dirty="0" smtClean="0"/>
              <a:t>θ</a:t>
            </a:r>
            <a:r>
              <a:rPr lang="en-US" sz="2000" dirty="0" smtClean="0"/>
              <a:t> too…</a:t>
            </a:r>
          </a:p>
          <a:p>
            <a:pPr lvl="1"/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47002" y="1534499"/>
            <a:ext cx="26590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 = 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637" y="2072706"/>
            <a:ext cx="36957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Group 8"/>
          <p:cNvGrpSpPr/>
          <p:nvPr/>
        </p:nvGrpSpPr>
        <p:grpSpPr>
          <a:xfrm>
            <a:off x="828568" y="4284032"/>
            <a:ext cx="3014419" cy="1800978"/>
            <a:chOff x="4684713" y="1262063"/>
            <a:chExt cx="4378325" cy="2473325"/>
          </a:xfrm>
        </p:grpSpPr>
        <p:sp>
          <p:nvSpPr>
            <p:cNvPr id="10" name="Line 211"/>
            <p:cNvSpPr>
              <a:spLocks noChangeShapeType="1"/>
            </p:cNvSpPr>
            <p:nvPr/>
          </p:nvSpPr>
          <p:spPr bwMode="auto">
            <a:xfrm>
              <a:off x="7027863" y="1371600"/>
              <a:ext cx="0" cy="205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11" name="Text Box 212"/>
            <p:cNvSpPr txBox="1">
              <a:spLocks noChangeArrowheads="1"/>
            </p:cNvSpPr>
            <p:nvPr/>
          </p:nvSpPr>
          <p:spPr bwMode="auto">
            <a:xfrm>
              <a:off x="5534741" y="1481138"/>
              <a:ext cx="1134347" cy="464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00" b="0"/>
                <a:t>Doppler Shift</a:t>
              </a:r>
            </a:p>
            <a:p>
              <a:r>
                <a:rPr lang="en-US" sz="800" b="0"/>
                <a:t>Due to wind</a:t>
              </a:r>
            </a:p>
          </p:txBody>
        </p:sp>
        <p:sp>
          <p:nvSpPr>
            <p:cNvPr id="12" name="Line 213"/>
            <p:cNvSpPr>
              <a:spLocks noChangeShapeType="1"/>
            </p:cNvSpPr>
            <p:nvPr/>
          </p:nvSpPr>
          <p:spPr bwMode="auto">
            <a:xfrm>
              <a:off x="6651625" y="1562100"/>
              <a:ext cx="3524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13" name="Line 214"/>
            <p:cNvSpPr>
              <a:spLocks noChangeShapeType="1"/>
            </p:cNvSpPr>
            <p:nvPr/>
          </p:nvSpPr>
          <p:spPr bwMode="auto">
            <a:xfrm>
              <a:off x="7423150" y="1552575"/>
              <a:ext cx="4000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grpSp>
          <p:nvGrpSpPr>
            <p:cNvPr id="5" name="Group 215"/>
            <p:cNvGrpSpPr>
              <a:grpSpLocks/>
            </p:cNvGrpSpPr>
            <p:nvPr/>
          </p:nvGrpSpPr>
          <p:grpSpPr bwMode="auto">
            <a:xfrm>
              <a:off x="7329494" y="2576514"/>
              <a:ext cx="1435102" cy="923925"/>
              <a:chOff x="4425" y="1623"/>
              <a:chExt cx="904" cy="582"/>
            </a:xfrm>
          </p:grpSpPr>
          <p:sp>
            <p:nvSpPr>
              <p:cNvPr id="270" name="Text Box 216"/>
              <p:cNvSpPr txBox="1">
                <a:spLocks noChangeArrowheads="1"/>
              </p:cNvSpPr>
              <p:nvPr/>
            </p:nvSpPr>
            <p:spPr bwMode="auto">
              <a:xfrm>
                <a:off x="4425" y="1773"/>
                <a:ext cx="232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800">
                    <a:solidFill>
                      <a:schemeClr val="hlink"/>
                    </a:solidFill>
                  </a:rPr>
                  <a:t>A</a:t>
                </a:r>
              </a:p>
            </p:txBody>
          </p:sp>
          <p:sp>
            <p:nvSpPr>
              <p:cNvPr id="271" name="Text Box 217"/>
              <p:cNvSpPr txBox="1">
                <a:spLocks noChangeArrowheads="1"/>
              </p:cNvSpPr>
              <p:nvPr/>
            </p:nvSpPr>
            <p:spPr bwMode="auto">
              <a:xfrm>
                <a:off x="4637" y="1851"/>
                <a:ext cx="247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800">
                    <a:solidFill>
                      <a:srgbClr val="00FF00"/>
                    </a:solidFill>
                  </a:rPr>
                  <a:t>M</a:t>
                </a:r>
              </a:p>
            </p:txBody>
          </p:sp>
          <p:sp>
            <p:nvSpPr>
              <p:cNvPr id="272" name="Text Box 218"/>
              <p:cNvSpPr txBox="1">
                <a:spLocks noChangeArrowheads="1"/>
              </p:cNvSpPr>
              <p:nvPr/>
            </p:nvSpPr>
            <p:spPr bwMode="auto">
              <a:xfrm>
                <a:off x="4774" y="1623"/>
                <a:ext cx="555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800">
                    <a:solidFill>
                      <a:schemeClr val="hlink"/>
                    </a:solidFill>
                  </a:rPr>
                  <a:t>A</a:t>
                </a:r>
                <a:r>
                  <a:rPr lang="en-US" sz="800"/>
                  <a:t>+</a:t>
                </a:r>
                <a:r>
                  <a:rPr lang="en-US" sz="800">
                    <a:solidFill>
                      <a:srgbClr val="00FF00"/>
                    </a:solidFill>
                  </a:rPr>
                  <a:t>M</a:t>
                </a:r>
                <a:r>
                  <a:rPr lang="en-US" sz="800"/>
                  <a:t>+</a:t>
                </a:r>
                <a:r>
                  <a:rPr lang="en-US" sz="800">
                    <a:solidFill>
                      <a:srgbClr val="CC3399"/>
                    </a:solidFill>
                  </a:rPr>
                  <a:t>BG</a:t>
                </a:r>
              </a:p>
            </p:txBody>
          </p:sp>
          <p:sp>
            <p:nvSpPr>
              <p:cNvPr id="273" name="Text Box 219"/>
              <p:cNvSpPr txBox="1">
                <a:spLocks noChangeArrowheads="1"/>
              </p:cNvSpPr>
              <p:nvPr/>
            </p:nvSpPr>
            <p:spPr bwMode="auto">
              <a:xfrm>
                <a:off x="4655" y="2019"/>
                <a:ext cx="305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800">
                    <a:solidFill>
                      <a:srgbClr val="CC3399"/>
                    </a:solidFill>
                  </a:rPr>
                  <a:t>BG</a:t>
                </a:r>
              </a:p>
            </p:txBody>
          </p:sp>
        </p:grpSp>
        <p:sp>
          <p:nvSpPr>
            <p:cNvPr id="15" name="Line 220"/>
            <p:cNvSpPr>
              <a:spLocks noChangeShapeType="1"/>
            </p:cNvSpPr>
            <p:nvPr/>
          </p:nvSpPr>
          <p:spPr bwMode="auto">
            <a:xfrm flipV="1">
              <a:off x="7394575" y="1495425"/>
              <a:ext cx="0" cy="114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16" name="Text Box 221"/>
            <p:cNvSpPr txBox="1">
              <a:spLocks noChangeArrowheads="1"/>
            </p:cNvSpPr>
            <p:nvPr/>
          </p:nvSpPr>
          <p:spPr bwMode="auto">
            <a:xfrm>
              <a:off x="5140418" y="2224088"/>
              <a:ext cx="1839820" cy="464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00" b="0">
                  <a:solidFill>
                    <a:schemeClr val="accent2"/>
                  </a:solidFill>
                </a:rPr>
                <a:t>Return spectrum from a</a:t>
              </a:r>
            </a:p>
            <a:p>
              <a:r>
                <a:rPr lang="en-US" sz="800" b="0">
                  <a:solidFill>
                    <a:schemeClr val="accent2"/>
                  </a:solidFill>
                </a:rPr>
                <a:t>Monochromatic source</a:t>
              </a:r>
            </a:p>
          </p:txBody>
        </p:sp>
        <p:sp>
          <p:nvSpPr>
            <p:cNvPr id="17" name="Line 222"/>
            <p:cNvSpPr>
              <a:spLocks noChangeShapeType="1"/>
            </p:cNvSpPr>
            <p:nvPr/>
          </p:nvSpPr>
          <p:spPr bwMode="auto">
            <a:xfrm>
              <a:off x="6365875" y="2647950"/>
              <a:ext cx="361950" cy="174625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grpSp>
          <p:nvGrpSpPr>
            <p:cNvPr id="6" name="Group 483"/>
            <p:cNvGrpSpPr>
              <a:grpSpLocks noChangeAspect="1"/>
            </p:cNvGrpSpPr>
            <p:nvPr/>
          </p:nvGrpSpPr>
          <p:grpSpPr bwMode="auto">
            <a:xfrm>
              <a:off x="4684713" y="1262063"/>
              <a:ext cx="4378325" cy="2473325"/>
              <a:chOff x="2951" y="795"/>
              <a:chExt cx="2758" cy="1558"/>
            </a:xfrm>
          </p:grpSpPr>
          <p:sp>
            <p:nvSpPr>
              <p:cNvPr id="19" name="AutoShape 482"/>
              <p:cNvSpPr>
                <a:spLocks noChangeAspect="1" noChangeArrowheads="1" noTextEdit="1"/>
              </p:cNvSpPr>
              <p:nvPr/>
            </p:nvSpPr>
            <p:spPr bwMode="auto">
              <a:xfrm>
                <a:off x="2951" y="795"/>
                <a:ext cx="2758" cy="15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grpSp>
            <p:nvGrpSpPr>
              <p:cNvPr id="9" name="Group 684"/>
              <p:cNvGrpSpPr>
                <a:grpSpLocks/>
              </p:cNvGrpSpPr>
              <p:nvPr/>
            </p:nvGrpSpPr>
            <p:grpSpPr bwMode="auto">
              <a:xfrm>
                <a:off x="3215" y="845"/>
                <a:ext cx="2434" cy="1350"/>
                <a:chOff x="3215" y="845"/>
                <a:chExt cx="2434" cy="1350"/>
              </a:xfrm>
            </p:grpSpPr>
            <p:sp>
              <p:nvSpPr>
                <p:cNvPr id="70" name="Line 484"/>
                <p:cNvSpPr>
                  <a:spLocks noChangeShapeType="1"/>
                </p:cNvSpPr>
                <p:nvPr/>
              </p:nvSpPr>
              <p:spPr bwMode="auto">
                <a:xfrm>
                  <a:off x="3291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1" name="Line 485"/>
                <p:cNvSpPr>
                  <a:spLocks noChangeShapeType="1"/>
                </p:cNvSpPr>
                <p:nvPr/>
              </p:nvSpPr>
              <p:spPr bwMode="auto">
                <a:xfrm>
                  <a:off x="3291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2" name="Line 486"/>
                <p:cNvSpPr>
                  <a:spLocks noChangeShapeType="1"/>
                </p:cNvSpPr>
                <p:nvPr/>
              </p:nvSpPr>
              <p:spPr bwMode="auto">
                <a:xfrm>
                  <a:off x="3518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3" name="Line 487"/>
                <p:cNvSpPr>
                  <a:spLocks noChangeShapeType="1"/>
                </p:cNvSpPr>
                <p:nvPr/>
              </p:nvSpPr>
              <p:spPr bwMode="auto">
                <a:xfrm>
                  <a:off x="3518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4" name="Line 488"/>
                <p:cNvSpPr>
                  <a:spLocks noChangeShapeType="1"/>
                </p:cNvSpPr>
                <p:nvPr/>
              </p:nvSpPr>
              <p:spPr bwMode="auto">
                <a:xfrm>
                  <a:off x="3745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5" name="Line 489"/>
                <p:cNvSpPr>
                  <a:spLocks noChangeShapeType="1"/>
                </p:cNvSpPr>
                <p:nvPr/>
              </p:nvSpPr>
              <p:spPr bwMode="auto">
                <a:xfrm>
                  <a:off x="3745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6" name="Line 490"/>
                <p:cNvSpPr>
                  <a:spLocks noChangeShapeType="1"/>
                </p:cNvSpPr>
                <p:nvPr/>
              </p:nvSpPr>
              <p:spPr bwMode="auto">
                <a:xfrm>
                  <a:off x="3972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7" name="Line 491"/>
                <p:cNvSpPr>
                  <a:spLocks noChangeShapeType="1"/>
                </p:cNvSpPr>
                <p:nvPr/>
              </p:nvSpPr>
              <p:spPr bwMode="auto">
                <a:xfrm>
                  <a:off x="3972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8" name="Line 492"/>
                <p:cNvSpPr>
                  <a:spLocks noChangeShapeType="1"/>
                </p:cNvSpPr>
                <p:nvPr/>
              </p:nvSpPr>
              <p:spPr bwMode="auto">
                <a:xfrm>
                  <a:off x="4198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79" name="Line 493"/>
                <p:cNvSpPr>
                  <a:spLocks noChangeShapeType="1"/>
                </p:cNvSpPr>
                <p:nvPr/>
              </p:nvSpPr>
              <p:spPr bwMode="auto">
                <a:xfrm>
                  <a:off x="4198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0" name="Line 494"/>
                <p:cNvSpPr>
                  <a:spLocks noChangeShapeType="1"/>
                </p:cNvSpPr>
                <p:nvPr/>
              </p:nvSpPr>
              <p:spPr bwMode="auto">
                <a:xfrm>
                  <a:off x="4425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1" name="Line 495"/>
                <p:cNvSpPr>
                  <a:spLocks noChangeShapeType="1"/>
                </p:cNvSpPr>
                <p:nvPr/>
              </p:nvSpPr>
              <p:spPr bwMode="auto">
                <a:xfrm>
                  <a:off x="4425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2" name="Line 496"/>
                <p:cNvSpPr>
                  <a:spLocks noChangeShapeType="1"/>
                </p:cNvSpPr>
                <p:nvPr/>
              </p:nvSpPr>
              <p:spPr bwMode="auto">
                <a:xfrm>
                  <a:off x="4657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3" name="Line 497"/>
                <p:cNvSpPr>
                  <a:spLocks noChangeShapeType="1"/>
                </p:cNvSpPr>
                <p:nvPr/>
              </p:nvSpPr>
              <p:spPr bwMode="auto">
                <a:xfrm>
                  <a:off x="4657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4" name="Line 498"/>
                <p:cNvSpPr>
                  <a:spLocks noChangeShapeType="1"/>
                </p:cNvSpPr>
                <p:nvPr/>
              </p:nvSpPr>
              <p:spPr bwMode="auto">
                <a:xfrm>
                  <a:off x="4883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5" name="Line 499"/>
                <p:cNvSpPr>
                  <a:spLocks noChangeShapeType="1"/>
                </p:cNvSpPr>
                <p:nvPr/>
              </p:nvSpPr>
              <p:spPr bwMode="auto">
                <a:xfrm>
                  <a:off x="4883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6" name="Line 500"/>
                <p:cNvSpPr>
                  <a:spLocks noChangeShapeType="1"/>
                </p:cNvSpPr>
                <p:nvPr/>
              </p:nvSpPr>
              <p:spPr bwMode="auto">
                <a:xfrm>
                  <a:off x="5110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7" name="Line 501"/>
                <p:cNvSpPr>
                  <a:spLocks noChangeShapeType="1"/>
                </p:cNvSpPr>
                <p:nvPr/>
              </p:nvSpPr>
              <p:spPr bwMode="auto">
                <a:xfrm>
                  <a:off x="5110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8" name="Line 502"/>
                <p:cNvSpPr>
                  <a:spLocks noChangeShapeType="1"/>
                </p:cNvSpPr>
                <p:nvPr/>
              </p:nvSpPr>
              <p:spPr bwMode="auto">
                <a:xfrm>
                  <a:off x="5337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89" name="Line 503"/>
                <p:cNvSpPr>
                  <a:spLocks noChangeShapeType="1"/>
                </p:cNvSpPr>
                <p:nvPr/>
              </p:nvSpPr>
              <p:spPr bwMode="auto">
                <a:xfrm>
                  <a:off x="5337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0" name="Line 504"/>
                <p:cNvSpPr>
                  <a:spLocks noChangeShapeType="1"/>
                </p:cNvSpPr>
                <p:nvPr/>
              </p:nvSpPr>
              <p:spPr bwMode="auto">
                <a:xfrm>
                  <a:off x="5564" y="877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1" name="Line 505"/>
                <p:cNvSpPr>
                  <a:spLocks noChangeShapeType="1"/>
                </p:cNvSpPr>
                <p:nvPr/>
              </p:nvSpPr>
              <p:spPr bwMode="auto">
                <a:xfrm>
                  <a:off x="5564" y="2110"/>
                  <a:ext cx="1" cy="36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2" name="Line 506"/>
                <p:cNvSpPr>
                  <a:spLocks noChangeShapeType="1"/>
                </p:cNvSpPr>
                <p:nvPr/>
              </p:nvSpPr>
              <p:spPr bwMode="auto">
                <a:xfrm>
                  <a:off x="3291" y="2146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3" name="Line 507"/>
                <p:cNvSpPr>
                  <a:spLocks noChangeShapeType="1"/>
                </p:cNvSpPr>
                <p:nvPr/>
              </p:nvSpPr>
              <p:spPr bwMode="auto">
                <a:xfrm>
                  <a:off x="5532" y="2146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4" name="Line 508"/>
                <p:cNvSpPr>
                  <a:spLocks noChangeShapeType="1"/>
                </p:cNvSpPr>
                <p:nvPr/>
              </p:nvSpPr>
              <p:spPr bwMode="auto">
                <a:xfrm>
                  <a:off x="3291" y="1892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5" name="Line 509"/>
                <p:cNvSpPr>
                  <a:spLocks noChangeShapeType="1"/>
                </p:cNvSpPr>
                <p:nvPr/>
              </p:nvSpPr>
              <p:spPr bwMode="auto">
                <a:xfrm>
                  <a:off x="5532" y="1892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6" name="Line 510"/>
                <p:cNvSpPr>
                  <a:spLocks noChangeShapeType="1"/>
                </p:cNvSpPr>
                <p:nvPr/>
              </p:nvSpPr>
              <p:spPr bwMode="auto">
                <a:xfrm>
                  <a:off x="3291" y="1639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7" name="Line 511"/>
                <p:cNvSpPr>
                  <a:spLocks noChangeShapeType="1"/>
                </p:cNvSpPr>
                <p:nvPr/>
              </p:nvSpPr>
              <p:spPr bwMode="auto">
                <a:xfrm>
                  <a:off x="5532" y="1639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8" name="Line 512"/>
                <p:cNvSpPr>
                  <a:spLocks noChangeShapeType="1"/>
                </p:cNvSpPr>
                <p:nvPr/>
              </p:nvSpPr>
              <p:spPr bwMode="auto">
                <a:xfrm>
                  <a:off x="3291" y="1385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99" name="Line 513"/>
                <p:cNvSpPr>
                  <a:spLocks noChangeShapeType="1"/>
                </p:cNvSpPr>
                <p:nvPr/>
              </p:nvSpPr>
              <p:spPr bwMode="auto">
                <a:xfrm>
                  <a:off x="5532" y="1385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0" name="Line 514"/>
                <p:cNvSpPr>
                  <a:spLocks noChangeShapeType="1"/>
                </p:cNvSpPr>
                <p:nvPr/>
              </p:nvSpPr>
              <p:spPr bwMode="auto">
                <a:xfrm>
                  <a:off x="3291" y="1131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1" name="Line 515"/>
                <p:cNvSpPr>
                  <a:spLocks noChangeShapeType="1"/>
                </p:cNvSpPr>
                <p:nvPr/>
              </p:nvSpPr>
              <p:spPr bwMode="auto">
                <a:xfrm>
                  <a:off x="5532" y="1131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2" name="Line 516"/>
                <p:cNvSpPr>
                  <a:spLocks noChangeShapeType="1"/>
                </p:cNvSpPr>
                <p:nvPr/>
              </p:nvSpPr>
              <p:spPr bwMode="auto">
                <a:xfrm>
                  <a:off x="3291" y="877"/>
                  <a:ext cx="3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3" name="Line 517"/>
                <p:cNvSpPr>
                  <a:spLocks noChangeShapeType="1"/>
                </p:cNvSpPr>
                <p:nvPr/>
              </p:nvSpPr>
              <p:spPr bwMode="auto">
                <a:xfrm>
                  <a:off x="5532" y="877"/>
                  <a:ext cx="36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4" name="Line 518"/>
                <p:cNvSpPr>
                  <a:spLocks noChangeShapeType="1"/>
                </p:cNvSpPr>
                <p:nvPr/>
              </p:nvSpPr>
              <p:spPr bwMode="auto">
                <a:xfrm>
                  <a:off x="3255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5" name="Rectangle 519"/>
                <p:cNvSpPr>
                  <a:spLocks noChangeArrowheads="1"/>
                </p:cNvSpPr>
                <p:nvPr/>
              </p:nvSpPr>
              <p:spPr bwMode="auto">
                <a:xfrm>
                  <a:off x="3333" y="2155"/>
                  <a:ext cx="57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160</a:t>
                  </a:r>
                  <a:endParaRPr lang="en-US" sz="1100"/>
                </a:p>
              </p:txBody>
            </p:sp>
            <p:sp>
              <p:nvSpPr>
                <p:cNvPr id="106" name="Line 520"/>
                <p:cNvSpPr>
                  <a:spLocks noChangeShapeType="1"/>
                </p:cNvSpPr>
                <p:nvPr/>
              </p:nvSpPr>
              <p:spPr bwMode="auto">
                <a:xfrm>
                  <a:off x="3482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7" name="Rectangle 521"/>
                <p:cNvSpPr>
                  <a:spLocks noChangeArrowheads="1"/>
                </p:cNvSpPr>
                <p:nvPr/>
              </p:nvSpPr>
              <p:spPr bwMode="auto">
                <a:xfrm>
                  <a:off x="3543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80</a:t>
                  </a:r>
                  <a:endParaRPr lang="en-US" sz="1100"/>
                </a:p>
              </p:txBody>
            </p:sp>
            <p:sp>
              <p:nvSpPr>
                <p:cNvPr id="108" name="Line 522"/>
                <p:cNvSpPr>
                  <a:spLocks noChangeShapeType="1"/>
                </p:cNvSpPr>
                <p:nvPr/>
              </p:nvSpPr>
              <p:spPr bwMode="auto">
                <a:xfrm>
                  <a:off x="3709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09" name="Rectangle 523"/>
                <p:cNvSpPr>
                  <a:spLocks noChangeArrowheads="1"/>
                </p:cNvSpPr>
                <p:nvPr/>
              </p:nvSpPr>
              <p:spPr bwMode="auto">
                <a:xfrm>
                  <a:off x="3770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40</a:t>
                  </a:r>
                  <a:endParaRPr lang="en-US" sz="1100"/>
                </a:p>
              </p:txBody>
            </p:sp>
            <p:sp>
              <p:nvSpPr>
                <p:cNvPr id="110" name="Line 524"/>
                <p:cNvSpPr>
                  <a:spLocks noChangeShapeType="1"/>
                </p:cNvSpPr>
                <p:nvPr/>
              </p:nvSpPr>
              <p:spPr bwMode="auto">
                <a:xfrm>
                  <a:off x="3935" y="2187"/>
                  <a:ext cx="28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11" name="Rectangle 525"/>
                <p:cNvSpPr>
                  <a:spLocks noChangeArrowheads="1"/>
                </p:cNvSpPr>
                <p:nvPr/>
              </p:nvSpPr>
              <p:spPr bwMode="auto">
                <a:xfrm>
                  <a:off x="3997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20</a:t>
                  </a:r>
                  <a:endParaRPr lang="en-US" sz="1100"/>
                </a:p>
              </p:txBody>
            </p:sp>
            <p:sp>
              <p:nvSpPr>
                <p:cNvPr id="112" name="Line 526"/>
                <p:cNvSpPr>
                  <a:spLocks noChangeShapeType="1"/>
                </p:cNvSpPr>
                <p:nvPr/>
              </p:nvSpPr>
              <p:spPr bwMode="auto">
                <a:xfrm>
                  <a:off x="4162" y="2187"/>
                  <a:ext cx="27" cy="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13" name="Rectangle 527"/>
                <p:cNvSpPr>
                  <a:spLocks noChangeArrowheads="1"/>
                </p:cNvSpPr>
                <p:nvPr/>
              </p:nvSpPr>
              <p:spPr bwMode="auto">
                <a:xfrm>
                  <a:off x="4223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10</a:t>
                  </a:r>
                  <a:endParaRPr lang="en-US" sz="1100"/>
                </a:p>
              </p:txBody>
            </p:sp>
            <p:sp>
              <p:nvSpPr>
                <p:cNvPr id="114" name="Rectangle 528"/>
                <p:cNvSpPr>
                  <a:spLocks noChangeArrowheads="1"/>
                </p:cNvSpPr>
                <p:nvPr/>
              </p:nvSpPr>
              <p:spPr bwMode="auto">
                <a:xfrm>
                  <a:off x="4438" y="2155"/>
                  <a:ext cx="19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0</a:t>
                  </a:r>
                  <a:endParaRPr lang="en-US" sz="1100"/>
                </a:p>
              </p:txBody>
            </p:sp>
            <p:sp>
              <p:nvSpPr>
                <p:cNvPr id="115" name="Rectangle 529"/>
                <p:cNvSpPr>
                  <a:spLocks noChangeArrowheads="1"/>
                </p:cNvSpPr>
                <p:nvPr/>
              </p:nvSpPr>
              <p:spPr bwMode="auto">
                <a:xfrm>
                  <a:off x="4668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10</a:t>
                  </a:r>
                  <a:endParaRPr lang="en-US" sz="1100"/>
                </a:p>
              </p:txBody>
            </p:sp>
            <p:sp>
              <p:nvSpPr>
                <p:cNvPr id="116" name="Rectangle 530"/>
                <p:cNvSpPr>
                  <a:spLocks noChangeArrowheads="1"/>
                </p:cNvSpPr>
                <p:nvPr/>
              </p:nvSpPr>
              <p:spPr bwMode="auto">
                <a:xfrm>
                  <a:off x="4895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20</a:t>
                  </a:r>
                  <a:endParaRPr lang="en-US" sz="1100"/>
                </a:p>
              </p:txBody>
            </p:sp>
            <p:sp>
              <p:nvSpPr>
                <p:cNvPr id="117" name="Rectangle 531"/>
                <p:cNvSpPr>
                  <a:spLocks noChangeArrowheads="1"/>
                </p:cNvSpPr>
                <p:nvPr/>
              </p:nvSpPr>
              <p:spPr bwMode="auto">
                <a:xfrm>
                  <a:off x="5122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40</a:t>
                  </a:r>
                  <a:endParaRPr lang="en-US" sz="1100"/>
                </a:p>
              </p:txBody>
            </p:sp>
            <p:sp>
              <p:nvSpPr>
                <p:cNvPr id="118" name="Rectangle 532"/>
                <p:cNvSpPr>
                  <a:spLocks noChangeArrowheads="1"/>
                </p:cNvSpPr>
                <p:nvPr/>
              </p:nvSpPr>
              <p:spPr bwMode="auto">
                <a:xfrm>
                  <a:off x="5348" y="2155"/>
                  <a:ext cx="3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80</a:t>
                  </a:r>
                  <a:endParaRPr lang="en-US" sz="1100"/>
                </a:p>
              </p:txBody>
            </p:sp>
            <p:sp>
              <p:nvSpPr>
                <p:cNvPr id="119" name="Rectangle 533"/>
                <p:cNvSpPr>
                  <a:spLocks noChangeArrowheads="1"/>
                </p:cNvSpPr>
                <p:nvPr/>
              </p:nvSpPr>
              <p:spPr bwMode="auto">
                <a:xfrm>
                  <a:off x="5592" y="2155"/>
                  <a:ext cx="57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160</a:t>
                  </a:r>
                  <a:endParaRPr lang="en-US" sz="1100"/>
                </a:p>
              </p:txBody>
            </p:sp>
            <p:sp>
              <p:nvSpPr>
                <p:cNvPr id="120" name="Rectangle 534"/>
                <p:cNvSpPr>
                  <a:spLocks noChangeArrowheads="1"/>
                </p:cNvSpPr>
                <p:nvPr/>
              </p:nvSpPr>
              <p:spPr bwMode="auto">
                <a:xfrm>
                  <a:off x="3245" y="2115"/>
                  <a:ext cx="19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0</a:t>
                  </a:r>
                  <a:endParaRPr lang="en-US" sz="1100"/>
                </a:p>
              </p:txBody>
            </p:sp>
            <p:sp>
              <p:nvSpPr>
                <p:cNvPr id="121" name="Rectangle 535"/>
                <p:cNvSpPr>
                  <a:spLocks noChangeArrowheads="1"/>
                </p:cNvSpPr>
                <p:nvPr/>
              </p:nvSpPr>
              <p:spPr bwMode="auto">
                <a:xfrm>
                  <a:off x="3215" y="1861"/>
                  <a:ext cx="4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0.5</a:t>
                  </a:r>
                  <a:endParaRPr lang="en-US" sz="1100"/>
                </a:p>
              </p:txBody>
            </p:sp>
            <p:sp>
              <p:nvSpPr>
                <p:cNvPr id="122" name="Rectangle 536"/>
                <p:cNvSpPr>
                  <a:spLocks noChangeArrowheads="1"/>
                </p:cNvSpPr>
                <p:nvPr/>
              </p:nvSpPr>
              <p:spPr bwMode="auto">
                <a:xfrm>
                  <a:off x="3245" y="1607"/>
                  <a:ext cx="19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</a:t>
                  </a:r>
                  <a:endParaRPr lang="en-US" sz="1100"/>
                </a:p>
              </p:txBody>
            </p:sp>
            <p:sp>
              <p:nvSpPr>
                <p:cNvPr id="123" name="Rectangle 537"/>
                <p:cNvSpPr>
                  <a:spLocks noChangeArrowheads="1"/>
                </p:cNvSpPr>
                <p:nvPr/>
              </p:nvSpPr>
              <p:spPr bwMode="auto">
                <a:xfrm>
                  <a:off x="3215" y="1353"/>
                  <a:ext cx="4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1.5</a:t>
                  </a:r>
                  <a:endParaRPr lang="en-US" sz="1100"/>
                </a:p>
              </p:txBody>
            </p:sp>
            <p:sp>
              <p:nvSpPr>
                <p:cNvPr id="124" name="Rectangle 538"/>
                <p:cNvSpPr>
                  <a:spLocks noChangeArrowheads="1"/>
                </p:cNvSpPr>
                <p:nvPr/>
              </p:nvSpPr>
              <p:spPr bwMode="auto">
                <a:xfrm>
                  <a:off x="3245" y="1099"/>
                  <a:ext cx="19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2</a:t>
                  </a:r>
                  <a:endParaRPr lang="en-US" sz="1100"/>
                </a:p>
              </p:txBody>
            </p:sp>
            <p:sp>
              <p:nvSpPr>
                <p:cNvPr id="125" name="Rectangle 539"/>
                <p:cNvSpPr>
                  <a:spLocks noChangeArrowheads="1"/>
                </p:cNvSpPr>
                <p:nvPr/>
              </p:nvSpPr>
              <p:spPr bwMode="auto">
                <a:xfrm>
                  <a:off x="3215" y="845"/>
                  <a:ext cx="48" cy="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300" b="0">
                      <a:solidFill>
                        <a:srgbClr val="000000"/>
                      </a:solidFill>
                    </a:rPr>
                    <a:t>2.5</a:t>
                  </a:r>
                  <a:endParaRPr lang="en-US" sz="1100"/>
                </a:p>
              </p:txBody>
            </p:sp>
            <p:sp>
              <p:nvSpPr>
                <p:cNvPr id="126" name="Rectangle 540"/>
                <p:cNvSpPr>
                  <a:spLocks noChangeArrowheads="1"/>
                </p:cNvSpPr>
                <p:nvPr/>
              </p:nvSpPr>
              <p:spPr bwMode="auto">
                <a:xfrm>
                  <a:off x="3291" y="877"/>
                  <a:ext cx="2277" cy="1269"/>
                </a:xfrm>
                <a:prstGeom prst="rect">
                  <a:avLst/>
                </a:prstGeom>
                <a:noFill/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27" name="Freeform 541"/>
                <p:cNvSpPr>
                  <a:spLocks/>
                </p:cNvSpPr>
                <p:nvPr/>
              </p:nvSpPr>
              <p:spPr bwMode="auto">
                <a:xfrm>
                  <a:off x="3296" y="1026"/>
                  <a:ext cx="2277" cy="1039"/>
                </a:xfrm>
                <a:custGeom>
                  <a:avLst/>
                  <a:gdLst/>
                  <a:ahLst/>
                  <a:cxnLst>
                    <a:cxn ang="0">
                      <a:pos x="9" y="229"/>
                    </a:cxn>
                    <a:cxn ang="0">
                      <a:pos x="18" y="228"/>
                    </a:cxn>
                    <a:cxn ang="0">
                      <a:pos x="28" y="228"/>
                    </a:cxn>
                    <a:cxn ang="0">
                      <a:pos x="38" y="228"/>
                    </a:cxn>
                    <a:cxn ang="0">
                      <a:pos x="47" y="227"/>
                    </a:cxn>
                    <a:cxn ang="0">
                      <a:pos x="57" y="227"/>
                    </a:cxn>
                    <a:cxn ang="0">
                      <a:pos x="66" y="226"/>
                    </a:cxn>
                    <a:cxn ang="0">
                      <a:pos x="76" y="226"/>
                    </a:cxn>
                    <a:cxn ang="0">
                      <a:pos x="85" y="225"/>
                    </a:cxn>
                    <a:cxn ang="0">
                      <a:pos x="95" y="224"/>
                    </a:cxn>
                    <a:cxn ang="0">
                      <a:pos x="104" y="223"/>
                    </a:cxn>
                    <a:cxn ang="0">
                      <a:pos x="114" y="222"/>
                    </a:cxn>
                    <a:cxn ang="0">
                      <a:pos x="123" y="221"/>
                    </a:cxn>
                    <a:cxn ang="0">
                      <a:pos x="133" y="219"/>
                    </a:cxn>
                    <a:cxn ang="0">
                      <a:pos x="142" y="216"/>
                    </a:cxn>
                    <a:cxn ang="0">
                      <a:pos x="152" y="213"/>
                    </a:cxn>
                    <a:cxn ang="0">
                      <a:pos x="159" y="209"/>
                    </a:cxn>
                    <a:cxn ang="0">
                      <a:pos x="169" y="205"/>
                    </a:cxn>
                    <a:cxn ang="0">
                      <a:pos x="177" y="200"/>
                    </a:cxn>
                    <a:cxn ang="0">
                      <a:pos x="184" y="195"/>
                    </a:cxn>
                    <a:cxn ang="0">
                      <a:pos x="191" y="190"/>
                    </a:cxn>
                    <a:cxn ang="0">
                      <a:pos x="199" y="184"/>
                    </a:cxn>
                    <a:cxn ang="0">
                      <a:pos x="206" y="178"/>
                    </a:cxn>
                    <a:cxn ang="0">
                      <a:pos x="212" y="173"/>
                    </a:cxn>
                    <a:cxn ang="0">
                      <a:pos x="220" y="165"/>
                    </a:cxn>
                    <a:cxn ang="0">
                      <a:pos x="225" y="160"/>
                    </a:cxn>
                    <a:cxn ang="0">
                      <a:pos x="231" y="155"/>
                    </a:cxn>
                    <a:cxn ang="0">
                      <a:pos x="241" y="146"/>
                    </a:cxn>
                    <a:cxn ang="0">
                      <a:pos x="246" y="141"/>
                    </a:cxn>
                    <a:cxn ang="0">
                      <a:pos x="254" y="134"/>
                    </a:cxn>
                    <a:cxn ang="0">
                      <a:pos x="261" y="128"/>
                    </a:cxn>
                    <a:cxn ang="0">
                      <a:pos x="269" y="123"/>
                    </a:cxn>
                    <a:cxn ang="0">
                      <a:pos x="277" y="118"/>
                    </a:cxn>
                    <a:cxn ang="0">
                      <a:pos x="286" y="115"/>
                    </a:cxn>
                    <a:cxn ang="0">
                      <a:pos x="293" y="104"/>
                    </a:cxn>
                    <a:cxn ang="0">
                      <a:pos x="298" y="34"/>
                    </a:cxn>
                    <a:cxn ang="0">
                      <a:pos x="303" y="17"/>
                    </a:cxn>
                    <a:cxn ang="0">
                      <a:pos x="308" y="97"/>
                    </a:cxn>
                    <a:cxn ang="0">
                      <a:pos x="314" y="114"/>
                    </a:cxn>
                    <a:cxn ang="0">
                      <a:pos x="322" y="118"/>
                    </a:cxn>
                    <a:cxn ang="0">
                      <a:pos x="329" y="121"/>
                    </a:cxn>
                    <a:cxn ang="0">
                      <a:pos x="337" y="126"/>
                    </a:cxn>
                    <a:cxn ang="0">
                      <a:pos x="344" y="132"/>
                    </a:cxn>
                    <a:cxn ang="0">
                      <a:pos x="351" y="138"/>
                    </a:cxn>
                    <a:cxn ang="0">
                      <a:pos x="357" y="144"/>
                    </a:cxn>
                    <a:cxn ang="0">
                      <a:pos x="364" y="150"/>
                    </a:cxn>
                    <a:cxn ang="0">
                      <a:pos x="374" y="160"/>
                    </a:cxn>
                    <a:cxn ang="0">
                      <a:pos x="380" y="166"/>
                    </a:cxn>
                    <a:cxn ang="0">
                      <a:pos x="389" y="174"/>
                    </a:cxn>
                    <a:cxn ang="0">
                      <a:pos x="395" y="180"/>
                    </a:cxn>
                    <a:cxn ang="0">
                      <a:pos x="403" y="186"/>
                    </a:cxn>
                    <a:cxn ang="0">
                      <a:pos x="410" y="192"/>
                    </a:cxn>
                    <a:cxn ang="0">
                      <a:pos x="417" y="197"/>
                    </a:cxn>
                    <a:cxn ang="0">
                      <a:pos x="425" y="202"/>
                    </a:cxn>
                    <a:cxn ang="0">
                      <a:pos x="432" y="207"/>
                    </a:cxn>
                    <a:cxn ang="0">
                      <a:pos x="442" y="212"/>
                    </a:cxn>
                    <a:cxn ang="0">
                      <a:pos x="450" y="215"/>
                    </a:cxn>
                    <a:cxn ang="0">
                      <a:pos x="459" y="218"/>
                    </a:cxn>
                    <a:cxn ang="0">
                      <a:pos x="468" y="221"/>
                    </a:cxn>
                    <a:cxn ang="0">
                      <a:pos x="476" y="223"/>
                    </a:cxn>
                    <a:cxn ang="0">
                      <a:pos x="484" y="225"/>
                    </a:cxn>
                    <a:cxn ang="0">
                      <a:pos x="493" y="226"/>
                    </a:cxn>
                    <a:cxn ang="0">
                      <a:pos x="502" y="227"/>
                    </a:cxn>
                  </a:cxnLst>
                  <a:rect l="0" t="0" r="r" b="b"/>
                  <a:pathLst>
                    <a:path w="502" h="229">
                      <a:moveTo>
                        <a:pt x="0" y="229"/>
                      </a:moveTo>
                      <a:lnTo>
                        <a:pt x="1" y="229"/>
                      </a:lnTo>
                      <a:lnTo>
                        <a:pt x="2" y="229"/>
                      </a:lnTo>
                      <a:lnTo>
                        <a:pt x="3" y="229"/>
                      </a:lnTo>
                      <a:lnTo>
                        <a:pt x="4" y="229"/>
                      </a:lnTo>
                      <a:lnTo>
                        <a:pt x="5" y="229"/>
                      </a:lnTo>
                      <a:lnTo>
                        <a:pt x="6" y="229"/>
                      </a:lnTo>
                      <a:lnTo>
                        <a:pt x="7" y="229"/>
                      </a:lnTo>
                      <a:lnTo>
                        <a:pt x="8" y="229"/>
                      </a:lnTo>
                      <a:lnTo>
                        <a:pt x="9" y="229"/>
                      </a:lnTo>
                      <a:lnTo>
                        <a:pt x="10" y="229"/>
                      </a:lnTo>
                      <a:lnTo>
                        <a:pt x="11" y="229"/>
                      </a:lnTo>
                      <a:lnTo>
                        <a:pt x="12" y="229"/>
                      </a:lnTo>
                      <a:lnTo>
                        <a:pt x="13" y="229"/>
                      </a:lnTo>
                      <a:lnTo>
                        <a:pt x="14" y="229"/>
                      </a:lnTo>
                      <a:lnTo>
                        <a:pt x="15" y="229"/>
                      </a:lnTo>
                      <a:lnTo>
                        <a:pt x="15" y="228"/>
                      </a:lnTo>
                      <a:lnTo>
                        <a:pt x="16" y="228"/>
                      </a:lnTo>
                      <a:lnTo>
                        <a:pt x="17" y="228"/>
                      </a:lnTo>
                      <a:lnTo>
                        <a:pt x="18" y="228"/>
                      </a:lnTo>
                      <a:lnTo>
                        <a:pt x="19" y="228"/>
                      </a:lnTo>
                      <a:lnTo>
                        <a:pt x="20" y="228"/>
                      </a:lnTo>
                      <a:lnTo>
                        <a:pt x="21" y="228"/>
                      </a:lnTo>
                      <a:lnTo>
                        <a:pt x="22" y="228"/>
                      </a:lnTo>
                      <a:lnTo>
                        <a:pt x="23" y="228"/>
                      </a:lnTo>
                      <a:lnTo>
                        <a:pt x="24" y="228"/>
                      </a:lnTo>
                      <a:lnTo>
                        <a:pt x="25" y="228"/>
                      </a:lnTo>
                      <a:lnTo>
                        <a:pt x="26" y="228"/>
                      </a:lnTo>
                      <a:lnTo>
                        <a:pt x="27" y="228"/>
                      </a:lnTo>
                      <a:lnTo>
                        <a:pt x="28" y="228"/>
                      </a:lnTo>
                      <a:lnTo>
                        <a:pt x="29" y="228"/>
                      </a:lnTo>
                      <a:lnTo>
                        <a:pt x="30" y="228"/>
                      </a:lnTo>
                      <a:lnTo>
                        <a:pt x="31" y="228"/>
                      </a:lnTo>
                      <a:lnTo>
                        <a:pt x="32" y="228"/>
                      </a:lnTo>
                      <a:lnTo>
                        <a:pt x="33" y="228"/>
                      </a:lnTo>
                      <a:lnTo>
                        <a:pt x="34" y="228"/>
                      </a:lnTo>
                      <a:lnTo>
                        <a:pt x="35" y="228"/>
                      </a:lnTo>
                      <a:lnTo>
                        <a:pt x="36" y="228"/>
                      </a:lnTo>
                      <a:lnTo>
                        <a:pt x="37" y="228"/>
                      </a:lnTo>
                      <a:lnTo>
                        <a:pt x="38" y="228"/>
                      </a:lnTo>
                      <a:lnTo>
                        <a:pt x="39" y="228"/>
                      </a:lnTo>
                      <a:lnTo>
                        <a:pt x="40" y="228"/>
                      </a:lnTo>
                      <a:lnTo>
                        <a:pt x="41" y="228"/>
                      </a:lnTo>
                      <a:lnTo>
                        <a:pt x="42" y="228"/>
                      </a:lnTo>
                      <a:lnTo>
                        <a:pt x="42" y="227"/>
                      </a:lnTo>
                      <a:lnTo>
                        <a:pt x="43" y="227"/>
                      </a:lnTo>
                      <a:lnTo>
                        <a:pt x="44" y="227"/>
                      </a:lnTo>
                      <a:lnTo>
                        <a:pt x="45" y="227"/>
                      </a:lnTo>
                      <a:lnTo>
                        <a:pt x="46" y="227"/>
                      </a:lnTo>
                      <a:lnTo>
                        <a:pt x="47" y="227"/>
                      </a:lnTo>
                      <a:lnTo>
                        <a:pt x="48" y="227"/>
                      </a:lnTo>
                      <a:lnTo>
                        <a:pt x="49" y="227"/>
                      </a:lnTo>
                      <a:lnTo>
                        <a:pt x="50" y="227"/>
                      </a:lnTo>
                      <a:lnTo>
                        <a:pt x="51" y="227"/>
                      </a:lnTo>
                      <a:lnTo>
                        <a:pt x="52" y="227"/>
                      </a:lnTo>
                      <a:lnTo>
                        <a:pt x="53" y="227"/>
                      </a:lnTo>
                      <a:lnTo>
                        <a:pt x="54" y="227"/>
                      </a:lnTo>
                      <a:lnTo>
                        <a:pt x="55" y="227"/>
                      </a:lnTo>
                      <a:lnTo>
                        <a:pt x="56" y="227"/>
                      </a:lnTo>
                      <a:lnTo>
                        <a:pt x="57" y="227"/>
                      </a:lnTo>
                      <a:lnTo>
                        <a:pt x="58" y="227"/>
                      </a:lnTo>
                      <a:lnTo>
                        <a:pt x="59" y="227"/>
                      </a:lnTo>
                      <a:lnTo>
                        <a:pt x="60" y="227"/>
                      </a:lnTo>
                      <a:lnTo>
                        <a:pt x="61" y="227"/>
                      </a:lnTo>
                      <a:lnTo>
                        <a:pt x="62" y="227"/>
                      </a:lnTo>
                      <a:lnTo>
                        <a:pt x="63" y="227"/>
                      </a:lnTo>
                      <a:lnTo>
                        <a:pt x="64" y="227"/>
                      </a:lnTo>
                      <a:lnTo>
                        <a:pt x="65" y="227"/>
                      </a:lnTo>
                      <a:lnTo>
                        <a:pt x="65" y="226"/>
                      </a:lnTo>
                      <a:lnTo>
                        <a:pt x="66" y="226"/>
                      </a:lnTo>
                      <a:lnTo>
                        <a:pt x="67" y="226"/>
                      </a:lnTo>
                      <a:lnTo>
                        <a:pt x="68" y="226"/>
                      </a:lnTo>
                      <a:lnTo>
                        <a:pt x="69" y="226"/>
                      </a:lnTo>
                      <a:lnTo>
                        <a:pt x="70" y="226"/>
                      </a:lnTo>
                      <a:lnTo>
                        <a:pt x="71" y="226"/>
                      </a:lnTo>
                      <a:lnTo>
                        <a:pt x="72" y="226"/>
                      </a:lnTo>
                      <a:lnTo>
                        <a:pt x="73" y="226"/>
                      </a:lnTo>
                      <a:lnTo>
                        <a:pt x="74" y="226"/>
                      </a:lnTo>
                      <a:lnTo>
                        <a:pt x="75" y="226"/>
                      </a:lnTo>
                      <a:lnTo>
                        <a:pt x="76" y="226"/>
                      </a:lnTo>
                      <a:lnTo>
                        <a:pt x="77" y="226"/>
                      </a:lnTo>
                      <a:lnTo>
                        <a:pt x="78" y="226"/>
                      </a:lnTo>
                      <a:lnTo>
                        <a:pt x="79" y="226"/>
                      </a:lnTo>
                      <a:lnTo>
                        <a:pt x="80" y="226"/>
                      </a:lnTo>
                      <a:lnTo>
                        <a:pt x="81" y="226"/>
                      </a:lnTo>
                      <a:lnTo>
                        <a:pt x="82" y="226"/>
                      </a:lnTo>
                      <a:lnTo>
                        <a:pt x="82" y="225"/>
                      </a:lnTo>
                      <a:lnTo>
                        <a:pt x="83" y="225"/>
                      </a:lnTo>
                      <a:lnTo>
                        <a:pt x="84" y="225"/>
                      </a:lnTo>
                      <a:lnTo>
                        <a:pt x="85" y="225"/>
                      </a:lnTo>
                      <a:lnTo>
                        <a:pt x="86" y="225"/>
                      </a:lnTo>
                      <a:lnTo>
                        <a:pt x="87" y="225"/>
                      </a:lnTo>
                      <a:lnTo>
                        <a:pt x="88" y="225"/>
                      </a:lnTo>
                      <a:lnTo>
                        <a:pt x="89" y="225"/>
                      </a:lnTo>
                      <a:lnTo>
                        <a:pt x="90" y="225"/>
                      </a:lnTo>
                      <a:lnTo>
                        <a:pt x="91" y="225"/>
                      </a:lnTo>
                      <a:lnTo>
                        <a:pt x="92" y="225"/>
                      </a:lnTo>
                      <a:lnTo>
                        <a:pt x="93" y="225"/>
                      </a:lnTo>
                      <a:lnTo>
                        <a:pt x="94" y="225"/>
                      </a:lnTo>
                      <a:lnTo>
                        <a:pt x="95" y="224"/>
                      </a:lnTo>
                      <a:lnTo>
                        <a:pt x="96" y="224"/>
                      </a:lnTo>
                      <a:lnTo>
                        <a:pt x="97" y="224"/>
                      </a:lnTo>
                      <a:lnTo>
                        <a:pt x="98" y="224"/>
                      </a:lnTo>
                      <a:lnTo>
                        <a:pt x="99" y="224"/>
                      </a:lnTo>
                      <a:lnTo>
                        <a:pt x="100" y="224"/>
                      </a:lnTo>
                      <a:lnTo>
                        <a:pt x="101" y="224"/>
                      </a:lnTo>
                      <a:lnTo>
                        <a:pt x="102" y="224"/>
                      </a:lnTo>
                      <a:lnTo>
                        <a:pt x="103" y="224"/>
                      </a:lnTo>
                      <a:lnTo>
                        <a:pt x="104" y="224"/>
                      </a:lnTo>
                      <a:lnTo>
                        <a:pt x="104" y="223"/>
                      </a:lnTo>
                      <a:lnTo>
                        <a:pt x="105" y="223"/>
                      </a:lnTo>
                      <a:lnTo>
                        <a:pt x="106" y="223"/>
                      </a:lnTo>
                      <a:lnTo>
                        <a:pt x="107" y="223"/>
                      </a:lnTo>
                      <a:lnTo>
                        <a:pt x="108" y="223"/>
                      </a:lnTo>
                      <a:lnTo>
                        <a:pt x="109" y="223"/>
                      </a:lnTo>
                      <a:lnTo>
                        <a:pt x="110" y="223"/>
                      </a:lnTo>
                      <a:lnTo>
                        <a:pt x="111" y="223"/>
                      </a:lnTo>
                      <a:lnTo>
                        <a:pt x="112" y="222"/>
                      </a:lnTo>
                      <a:lnTo>
                        <a:pt x="113" y="222"/>
                      </a:lnTo>
                      <a:lnTo>
                        <a:pt x="114" y="222"/>
                      </a:lnTo>
                      <a:lnTo>
                        <a:pt x="115" y="222"/>
                      </a:lnTo>
                      <a:lnTo>
                        <a:pt x="116" y="222"/>
                      </a:lnTo>
                      <a:lnTo>
                        <a:pt x="117" y="222"/>
                      </a:lnTo>
                      <a:lnTo>
                        <a:pt x="118" y="222"/>
                      </a:lnTo>
                      <a:lnTo>
                        <a:pt x="118" y="221"/>
                      </a:lnTo>
                      <a:lnTo>
                        <a:pt x="119" y="221"/>
                      </a:lnTo>
                      <a:lnTo>
                        <a:pt x="120" y="221"/>
                      </a:lnTo>
                      <a:lnTo>
                        <a:pt x="121" y="221"/>
                      </a:lnTo>
                      <a:lnTo>
                        <a:pt x="122" y="221"/>
                      </a:lnTo>
                      <a:lnTo>
                        <a:pt x="123" y="221"/>
                      </a:lnTo>
                      <a:lnTo>
                        <a:pt x="124" y="220"/>
                      </a:lnTo>
                      <a:lnTo>
                        <a:pt x="125" y="220"/>
                      </a:lnTo>
                      <a:lnTo>
                        <a:pt x="126" y="220"/>
                      </a:lnTo>
                      <a:lnTo>
                        <a:pt x="127" y="220"/>
                      </a:lnTo>
                      <a:lnTo>
                        <a:pt x="128" y="220"/>
                      </a:lnTo>
                      <a:lnTo>
                        <a:pt x="129" y="219"/>
                      </a:lnTo>
                      <a:lnTo>
                        <a:pt x="130" y="219"/>
                      </a:lnTo>
                      <a:lnTo>
                        <a:pt x="131" y="219"/>
                      </a:lnTo>
                      <a:lnTo>
                        <a:pt x="132" y="219"/>
                      </a:lnTo>
                      <a:lnTo>
                        <a:pt x="133" y="219"/>
                      </a:lnTo>
                      <a:lnTo>
                        <a:pt x="133" y="218"/>
                      </a:lnTo>
                      <a:lnTo>
                        <a:pt x="134" y="218"/>
                      </a:lnTo>
                      <a:lnTo>
                        <a:pt x="135" y="218"/>
                      </a:lnTo>
                      <a:lnTo>
                        <a:pt x="136" y="218"/>
                      </a:lnTo>
                      <a:lnTo>
                        <a:pt x="137" y="217"/>
                      </a:lnTo>
                      <a:lnTo>
                        <a:pt x="138" y="217"/>
                      </a:lnTo>
                      <a:lnTo>
                        <a:pt x="139" y="217"/>
                      </a:lnTo>
                      <a:lnTo>
                        <a:pt x="140" y="217"/>
                      </a:lnTo>
                      <a:lnTo>
                        <a:pt x="141" y="216"/>
                      </a:lnTo>
                      <a:lnTo>
                        <a:pt x="142" y="216"/>
                      </a:lnTo>
                      <a:lnTo>
                        <a:pt x="143" y="216"/>
                      </a:lnTo>
                      <a:lnTo>
                        <a:pt x="144" y="215"/>
                      </a:lnTo>
                      <a:lnTo>
                        <a:pt x="145" y="215"/>
                      </a:lnTo>
                      <a:lnTo>
                        <a:pt x="146" y="215"/>
                      </a:lnTo>
                      <a:lnTo>
                        <a:pt x="147" y="214"/>
                      </a:lnTo>
                      <a:lnTo>
                        <a:pt x="148" y="214"/>
                      </a:lnTo>
                      <a:lnTo>
                        <a:pt x="149" y="214"/>
                      </a:lnTo>
                      <a:lnTo>
                        <a:pt x="150" y="213"/>
                      </a:lnTo>
                      <a:lnTo>
                        <a:pt x="151" y="213"/>
                      </a:lnTo>
                      <a:lnTo>
                        <a:pt x="152" y="213"/>
                      </a:lnTo>
                      <a:lnTo>
                        <a:pt x="152" y="212"/>
                      </a:lnTo>
                      <a:lnTo>
                        <a:pt x="153" y="212"/>
                      </a:lnTo>
                      <a:lnTo>
                        <a:pt x="154" y="212"/>
                      </a:lnTo>
                      <a:lnTo>
                        <a:pt x="155" y="211"/>
                      </a:lnTo>
                      <a:lnTo>
                        <a:pt x="156" y="211"/>
                      </a:lnTo>
                      <a:lnTo>
                        <a:pt x="157" y="211"/>
                      </a:lnTo>
                      <a:lnTo>
                        <a:pt x="157" y="210"/>
                      </a:lnTo>
                      <a:lnTo>
                        <a:pt x="158" y="210"/>
                      </a:lnTo>
                      <a:lnTo>
                        <a:pt x="159" y="210"/>
                      </a:lnTo>
                      <a:lnTo>
                        <a:pt x="159" y="209"/>
                      </a:lnTo>
                      <a:lnTo>
                        <a:pt x="160" y="209"/>
                      </a:lnTo>
                      <a:lnTo>
                        <a:pt x="161" y="209"/>
                      </a:lnTo>
                      <a:lnTo>
                        <a:pt x="162" y="208"/>
                      </a:lnTo>
                      <a:lnTo>
                        <a:pt x="163" y="208"/>
                      </a:lnTo>
                      <a:lnTo>
                        <a:pt x="164" y="207"/>
                      </a:lnTo>
                      <a:lnTo>
                        <a:pt x="165" y="207"/>
                      </a:lnTo>
                      <a:lnTo>
                        <a:pt x="166" y="206"/>
                      </a:lnTo>
                      <a:lnTo>
                        <a:pt x="167" y="206"/>
                      </a:lnTo>
                      <a:lnTo>
                        <a:pt x="168" y="205"/>
                      </a:lnTo>
                      <a:lnTo>
                        <a:pt x="169" y="205"/>
                      </a:lnTo>
                      <a:lnTo>
                        <a:pt x="170" y="204"/>
                      </a:lnTo>
                      <a:lnTo>
                        <a:pt x="171" y="204"/>
                      </a:lnTo>
                      <a:lnTo>
                        <a:pt x="171" y="203"/>
                      </a:lnTo>
                      <a:lnTo>
                        <a:pt x="172" y="203"/>
                      </a:lnTo>
                      <a:lnTo>
                        <a:pt x="173" y="203"/>
                      </a:lnTo>
                      <a:lnTo>
                        <a:pt x="173" y="202"/>
                      </a:lnTo>
                      <a:lnTo>
                        <a:pt x="174" y="202"/>
                      </a:lnTo>
                      <a:lnTo>
                        <a:pt x="175" y="201"/>
                      </a:lnTo>
                      <a:lnTo>
                        <a:pt x="176" y="201"/>
                      </a:lnTo>
                      <a:lnTo>
                        <a:pt x="177" y="200"/>
                      </a:lnTo>
                      <a:lnTo>
                        <a:pt x="178" y="200"/>
                      </a:lnTo>
                      <a:lnTo>
                        <a:pt x="178" y="199"/>
                      </a:lnTo>
                      <a:lnTo>
                        <a:pt x="179" y="199"/>
                      </a:lnTo>
                      <a:lnTo>
                        <a:pt x="180" y="198"/>
                      </a:lnTo>
                      <a:lnTo>
                        <a:pt x="181" y="198"/>
                      </a:lnTo>
                      <a:lnTo>
                        <a:pt x="181" y="197"/>
                      </a:lnTo>
                      <a:lnTo>
                        <a:pt x="182" y="197"/>
                      </a:lnTo>
                      <a:lnTo>
                        <a:pt x="183" y="196"/>
                      </a:lnTo>
                      <a:lnTo>
                        <a:pt x="184" y="196"/>
                      </a:lnTo>
                      <a:lnTo>
                        <a:pt x="184" y="195"/>
                      </a:lnTo>
                      <a:lnTo>
                        <a:pt x="185" y="195"/>
                      </a:lnTo>
                      <a:lnTo>
                        <a:pt x="186" y="194"/>
                      </a:lnTo>
                      <a:lnTo>
                        <a:pt x="187" y="194"/>
                      </a:lnTo>
                      <a:lnTo>
                        <a:pt x="187" y="193"/>
                      </a:lnTo>
                      <a:lnTo>
                        <a:pt x="188" y="193"/>
                      </a:lnTo>
                      <a:lnTo>
                        <a:pt x="188" y="192"/>
                      </a:lnTo>
                      <a:lnTo>
                        <a:pt x="189" y="192"/>
                      </a:lnTo>
                      <a:lnTo>
                        <a:pt x="190" y="191"/>
                      </a:lnTo>
                      <a:lnTo>
                        <a:pt x="191" y="191"/>
                      </a:lnTo>
                      <a:lnTo>
                        <a:pt x="191" y="190"/>
                      </a:lnTo>
                      <a:lnTo>
                        <a:pt x="192" y="190"/>
                      </a:lnTo>
                      <a:lnTo>
                        <a:pt x="193" y="189"/>
                      </a:lnTo>
                      <a:lnTo>
                        <a:pt x="194" y="188"/>
                      </a:lnTo>
                      <a:lnTo>
                        <a:pt x="195" y="188"/>
                      </a:lnTo>
                      <a:lnTo>
                        <a:pt x="195" y="187"/>
                      </a:lnTo>
                      <a:lnTo>
                        <a:pt x="196" y="187"/>
                      </a:lnTo>
                      <a:lnTo>
                        <a:pt x="196" y="186"/>
                      </a:lnTo>
                      <a:lnTo>
                        <a:pt x="197" y="186"/>
                      </a:lnTo>
                      <a:lnTo>
                        <a:pt x="198" y="185"/>
                      </a:lnTo>
                      <a:lnTo>
                        <a:pt x="199" y="184"/>
                      </a:lnTo>
                      <a:lnTo>
                        <a:pt x="200" y="184"/>
                      </a:lnTo>
                      <a:lnTo>
                        <a:pt x="200" y="183"/>
                      </a:lnTo>
                      <a:lnTo>
                        <a:pt x="201" y="183"/>
                      </a:lnTo>
                      <a:lnTo>
                        <a:pt x="201" y="182"/>
                      </a:lnTo>
                      <a:lnTo>
                        <a:pt x="202" y="182"/>
                      </a:lnTo>
                      <a:lnTo>
                        <a:pt x="202" y="181"/>
                      </a:lnTo>
                      <a:lnTo>
                        <a:pt x="203" y="181"/>
                      </a:lnTo>
                      <a:lnTo>
                        <a:pt x="204" y="180"/>
                      </a:lnTo>
                      <a:lnTo>
                        <a:pt x="205" y="179"/>
                      </a:lnTo>
                      <a:lnTo>
                        <a:pt x="206" y="178"/>
                      </a:lnTo>
                      <a:lnTo>
                        <a:pt x="207" y="178"/>
                      </a:lnTo>
                      <a:lnTo>
                        <a:pt x="207" y="177"/>
                      </a:lnTo>
                      <a:lnTo>
                        <a:pt x="208" y="177"/>
                      </a:lnTo>
                      <a:lnTo>
                        <a:pt x="208" y="176"/>
                      </a:lnTo>
                      <a:lnTo>
                        <a:pt x="209" y="176"/>
                      </a:lnTo>
                      <a:lnTo>
                        <a:pt x="209" y="175"/>
                      </a:lnTo>
                      <a:lnTo>
                        <a:pt x="210" y="175"/>
                      </a:lnTo>
                      <a:lnTo>
                        <a:pt x="210" y="174"/>
                      </a:lnTo>
                      <a:lnTo>
                        <a:pt x="211" y="174"/>
                      </a:lnTo>
                      <a:lnTo>
                        <a:pt x="212" y="173"/>
                      </a:lnTo>
                      <a:lnTo>
                        <a:pt x="213" y="172"/>
                      </a:lnTo>
                      <a:lnTo>
                        <a:pt x="214" y="171"/>
                      </a:lnTo>
                      <a:lnTo>
                        <a:pt x="215" y="170"/>
                      </a:lnTo>
                      <a:lnTo>
                        <a:pt x="216" y="169"/>
                      </a:lnTo>
                      <a:lnTo>
                        <a:pt x="217" y="168"/>
                      </a:lnTo>
                      <a:lnTo>
                        <a:pt x="218" y="167"/>
                      </a:lnTo>
                      <a:lnTo>
                        <a:pt x="219" y="167"/>
                      </a:lnTo>
                      <a:lnTo>
                        <a:pt x="219" y="166"/>
                      </a:lnTo>
                      <a:lnTo>
                        <a:pt x="220" y="166"/>
                      </a:lnTo>
                      <a:lnTo>
                        <a:pt x="220" y="165"/>
                      </a:lnTo>
                      <a:lnTo>
                        <a:pt x="221" y="165"/>
                      </a:lnTo>
                      <a:lnTo>
                        <a:pt x="221" y="164"/>
                      </a:lnTo>
                      <a:lnTo>
                        <a:pt x="222" y="164"/>
                      </a:lnTo>
                      <a:lnTo>
                        <a:pt x="222" y="163"/>
                      </a:lnTo>
                      <a:lnTo>
                        <a:pt x="223" y="163"/>
                      </a:lnTo>
                      <a:lnTo>
                        <a:pt x="223" y="162"/>
                      </a:lnTo>
                      <a:lnTo>
                        <a:pt x="224" y="162"/>
                      </a:lnTo>
                      <a:lnTo>
                        <a:pt x="224" y="161"/>
                      </a:lnTo>
                      <a:lnTo>
                        <a:pt x="225" y="161"/>
                      </a:lnTo>
                      <a:lnTo>
                        <a:pt x="225" y="160"/>
                      </a:lnTo>
                      <a:lnTo>
                        <a:pt x="226" y="160"/>
                      </a:lnTo>
                      <a:lnTo>
                        <a:pt x="226" y="159"/>
                      </a:lnTo>
                      <a:lnTo>
                        <a:pt x="227" y="159"/>
                      </a:lnTo>
                      <a:lnTo>
                        <a:pt x="227" y="158"/>
                      </a:lnTo>
                      <a:lnTo>
                        <a:pt x="228" y="158"/>
                      </a:lnTo>
                      <a:lnTo>
                        <a:pt x="228" y="157"/>
                      </a:lnTo>
                      <a:lnTo>
                        <a:pt x="229" y="157"/>
                      </a:lnTo>
                      <a:lnTo>
                        <a:pt x="229" y="156"/>
                      </a:lnTo>
                      <a:lnTo>
                        <a:pt x="230" y="156"/>
                      </a:lnTo>
                      <a:lnTo>
                        <a:pt x="231" y="155"/>
                      </a:lnTo>
                      <a:lnTo>
                        <a:pt x="232" y="154"/>
                      </a:lnTo>
                      <a:lnTo>
                        <a:pt x="233" y="153"/>
                      </a:lnTo>
                      <a:lnTo>
                        <a:pt x="234" y="152"/>
                      </a:lnTo>
                      <a:lnTo>
                        <a:pt x="235" y="151"/>
                      </a:lnTo>
                      <a:lnTo>
                        <a:pt x="236" y="150"/>
                      </a:lnTo>
                      <a:lnTo>
                        <a:pt x="237" y="149"/>
                      </a:lnTo>
                      <a:lnTo>
                        <a:pt x="238" y="148"/>
                      </a:lnTo>
                      <a:lnTo>
                        <a:pt x="239" y="147"/>
                      </a:lnTo>
                      <a:lnTo>
                        <a:pt x="240" y="146"/>
                      </a:lnTo>
                      <a:lnTo>
                        <a:pt x="241" y="146"/>
                      </a:lnTo>
                      <a:lnTo>
                        <a:pt x="241" y="145"/>
                      </a:lnTo>
                      <a:lnTo>
                        <a:pt x="242" y="145"/>
                      </a:lnTo>
                      <a:lnTo>
                        <a:pt x="242" y="144"/>
                      </a:lnTo>
                      <a:lnTo>
                        <a:pt x="243" y="144"/>
                      </a:lnTo>
                      <a:lnTo>
                        <a:pt x="243" y="143"/>
                      </a:lnTo>
                      <a:lnTo>
                        <a:pt x="244" y="143"/>
                      </a:lnTo>
                      <a:lnTo>
                        <a:pt x="244" y="142"/>
                      </a:lnTo>
                      <a:lnTo>
                        <a:pt x="245" y="142"/>
                      </a:lnTo>
                      <a:lnTo>
                        <a:pt x="245" y="141"/>
                      </a:lnTo>
                      <a:lnTo>
                        <a:pt x="246" y="141"/>
                      </a:lnTo>
                      <a:lnTo>
                        <a:pt x="246" y="140"/>
                      </a:lnTo>
                      <a:lnTo>
                        <a:pt x="247" y="140"/>
                      </a:lnTo>
                      <a:lnTo>
                        <a:pt x="248" y="139"/>
                      </a:lnTo>
                      <a:lnTo>
                        <a:pt x="249" y="138"/>
                      </a:lnTo>
                      <a:lnTo>
                        <a:pt x="250" y="137"/>
                      </a:lnTo>
                      <a:lnTo>
                        <a:pt x="251" y="137"/>
                      </a:lnTo>
                      <a:lnTo>
                        <a:pt x="251" y="136"/>
                      </a:lnTo>
                      <a:lnTo>
                        <a:pt x="252" y="136"/>
                      </a:lnTo>
                      <a:lnTo>
                        <a:pt x="253" y="135"/>
                      </a:lnTo>
                      <a:lnTo>
                        <a:pt x="254" y="134"/>
                      </a:lnTo>
                      <a:lnTo>
                        <a:pt x="255" y="133"/>
                      </a:lnTo>
                      <a:lnTo>
                        <a:pt x="256" y="133"/>
                      </a:lnTo>
                      <a:lnTo>
                        <a:pt x="256" y="132"/>
                      </a:lnTo>
                      <a:lnTo>
                        <a:pt x="257" y="132"/>
                      </a:lnTo>
                      <a:lnTo>
                        <a:pt x="257" y="131"/>
                      </a:lnTo>
                      <a:lnTo>
                        <a:pt x="258" y="131"/>
                      </a:lnTo>
                      <a:lnTo>
                        <a:pt x="259" y="130"/>
                      </a:lnTo>
                      <a:lnTo>
                        <a:pt x="260" y="129"/>
                      </a:lnTo>
                      <a:lnTo>
                        <a:pt x="261" y="129"/>
                      </a:lnTo>
                      <a:lnTo>
                        <a:pt x="261" y="128"/>
                      </a:lnTo>
                      <a:lnTo>
                        <a:pt x="262" y="128"/>
                      </a:lnTo>
                      <a:lnTo>
                        <a:pt x="263" y="127"/>
                      </a:lnTo>
                      <a:lnTo>
                        <a:pt x="264" y="126"/>
                      </a:lnTo>
                      <a:lnTo>
                        <a:pt x="265" y="126"/>
                      </a:lnTo>
                      <a:lnTo>
                        <a:pt x="265" y="125"/>
                      </a:lnTo>
                      <a:lnTo>
                        <a:pt x="266" y="125"/>
                      </a:lnTo>
                      <a:lnTo>
                        <a:pt x="267" y="124"/>
                      </a:lnTo>
                      <a:lnTo>
                        <a:pt x="268" y="124"/>
                      </a:lnTo>
                      <a:lnTo>
                        <a:pt x="268" y="123"/>
                      </a:lnTo>
                      <a:lnTo>
                        <a:pt x="269" y="123"/>
                      </a:lnTo>
                      <a:lnTo>
                        <a:pt x="270" y="122"/>
                      </a:lnTo>
                      <a:lnTo>
                        <a:pt x="271" y="122"/>
                      </a:lnTo>
                      <a:lnTo>
                        <a:pt x="271" y="121"/>
                      </a:lnTo>
                      <a:lnTo>
                        <a:pt x="272" y="121"/>
                      </a:lnTo>
                      <a:lnTo>
                        <a:pt x="273" y="121"/>
                      </a:lnTo>
                      <a:lnTo>
                        <a:pt x="273" y="120"/>
                      </a:lnTo>
                      <a:lnTo>
                        <a:pt x="274" y="120"/>
                      </a:lnTo>
                      <a:lnTo>
                        <a:pt x="275" y="119"/>
                      </a:lnTo>
                      <a:lnTo>
                        <a:pt x="276" y="119"/>
                      </a:lnTo>
                      <a:lnTo>
                        <a:pt x="277" y="118"/>
                      </a:lnTo>
                      <a:lnTo>
                        <a:pt x="278" y="118"/>
                      </a:lnTo>
                      <a:lnTo>
                        <a:pt x="279" y="117"/>
                      </a:lnTo>
                      <a:lnTo>
                        <a:pt x="280" y="117"/>
                      </a:lnTo>
                      <a:lnTo>
                        <a:pt x="281" y="117"/>
                      </a:lnTo>
                      <a:lnTo>
                        <a:pt x="281" y="116"/>
                      </a:lnTo>
                      <a:lnTo>
                        <a:pt x="282" y="116"/>
                      </a:lnTo>
                      <a:lnTo>
                        <a:pt x="283" y="116"/>
                      </a:lnTo>
                      <a:lnTo>
                        <a:pt x="284" y="115"/>
                      </a:lnTo>
                      <a:lnTo>
                        <a:pt x="285" y="115"/>
                      </a:lnTo>
                      <a:lnTo>
                        <a:pt x="286" y="115"/>
                      </a:lnTo>
                      <a:lnTo>
                        <a:pt x="287" y="114"/>
                      </a:lnTo>
                      <a:lnTo>
                        <a:pt x="288" y="114"/>
                      </a:lnTo>
                      <a:lnTo>
                        <a:pt x="289" y="113"/>
                      </a:lnTo>
                      <a:lnTo>
                        <a:pt x="290" y="113"/>
                      </a:lnTo>
                      <a:lnTo>
                        <a:pt x="290" y="112"/>
                      </a:lnTo>
                      <a:lnTo>
                        <a:pt x="291" y="111"/>
                      </a:lnTo>
                      <a:lnTo>
                        <a:pt x="291" y="110"/>
                      </a:lnTo>
                      <a:lnTo>
                        <a:pt x="292" y="109"/>
                      </a:lnTo>
                      <a:lnTo>
                        <a:pt x="292" y="107"/>
                      </a:lnTo>
                      <a:lnTo>
                        <a:pt x="293" y="104"/>
                      </a:lnTo>
                      <a:lnTo>
                        <a:pt x="293" y="101"/>
                      </a:lnTo>
                      <a:lnTo>
                        <a:pt x="294" y="97"/>
                      </a:lnTo>
                      <a:lnTo>
                        <a:pt x="294" y="92"/>
                      </a:lnTo>
                      <a:lnTo>
                        <a:pt x="295" y="86"/>
                      </a:lnTo>
                      <a:lnTo>
                        <a:pt x="295" y="79"/>
                      </a:lnTo>
                      <a:lnTo>
                        <a:pt x="296" y="71"/>
                      </a:lnTo>
                      <a:lnTo>
                        <a:pt x="296" y="63"/>
                      </a:lnTo>
                      <a:lnTo>
                        <a:pt x="297" y="53"/>
                      </a:lnTo>
                      <a:lnTo>
                        <a:pt x="297" y="44"/>
                      </a:lnTo>
                      <a:lnTo>
                        <a:pt x="298" y="34"/>
                      </a:lnTo>
                      <a:lnTo>
                        <a:pt x="298" y="25"/>
                      </a:lnTo>
                      <a:lnTo>
                        <a:pt x="299" y="17"/>
                      </a:lnTo>
                      <a:lnTo>
                        <a:pt x="299" y="10"/>
                      </a:lnTo>
                      <a:lnTo>
                        <a:pt x="300" y="5"/>
                      </a:lnTo>
                      <a:lnTo>
                        <a:pt x="300" y="1"/>
                      </a:lnTo>
                      <a:lnTo>
                        <a:pt x="301" y="0"/>
                      </a:lnTo>
                      <a:lnTo>
                        <a:pt x="301" y="1"/>
                      </a:lnTo>
                      <a:lnTo>
                        <a:pt x="302" y="5"/>
                      </a:lnTo>
                      <a:lnTo>
                        <a:pt x="302" y="10"/>
                      </a:lnTo>
                      <a:lnTo>
                        <a:pt x="303" y="17"/>
                      </a:lnTo>
                      <a:lnTo>
                        <a:pt x="303" y="25"/>
                      </a:lnTo>
                      <a:lnTo>
                        <a:pt x="304" y="34"/>
                      </a:lnTo>
                      <a:lnTo>
                        <a:pt x="304" y="44"/>
                      </a:lnTo>
                      <a:lnTo>
                        <a:pt x="305" y="53"/>
                      </a:lnTo>
                      <a:lnTo>
                        <a:pt x="305" y="63"/>
                      </a:lnTo>
                      <a:lnTo>
                        <a:pt x="306" y="71"/>
                      </a:lnTo>
                      <a:lnTo>
                        <a:pt x="306" y="79"/>
                      </a:lnTo>
                      <a:lnTo>
                        <a:pt x="307" y="86"/>
                      </a:lnTo>
                      <a:lnTo>
                        <a:pt x="307" y="92"/>
                      </a:lnTo>
                      <a:lnTo>
                        <a:pt x="308" y="97"/>
                      </a:lnTo>
                      <a:lnTo>
                        <a:pt x="308" y="101"/>
                      </a:lnTo>
                      <a:lnTo>
                        <a:pt x="309" y="104"/>
                      </a:lnTo>
                      <a:lnTo>
                        <a:pt x="309" y="107"/>
                      </a:lnTo>
                      <a:lnTo>
                        <a:pt x="310" y="109"/>
                      </a:lnTo>
                      <a:lnTo>
                        <a:pt x="310" y="110"/>
                      </a:lnTo>
                      <a:lnTo>
                        <a:pt x="311" y="111"/>
                      </a:lnTo>
                      <a:lnTo>
                        <a:pt x="311" y="112"/>
                      </a:lnTo>
                      <a:lnTo>
                        <a:pt x="312" y="113"/>
                      </a:lnTo>
                      <a:lnTo>
                        <a:pt x="313" y="114"/>
                      </a:lnTo>
                      <a:lnTo>
                        <a:pt x="314" y="114"/>
                      </a:lnTo>
                      <a:lnTo>
                        <a:pt x="315" y="115"/>
                      </a:lnTo>
                      <a:lnTo>
                        <a:pt x="316" y="115"/>
                      </a:lnTo>
                      <a:lnTo>
                        <a:pt x="317" y="115"/>
                      </a:lnTo>
                      <a:lnTo>
                        <a:pt x="318" y="116"/>
                      </a:lnTo>
                      <a:lnTo>
                        <a:pt x="319" y="116"/>
                      </a:lnTo>
                      <a:lnTo>
                        <a:pt x="320" y="116"/>
                      </a:lnTo>
                      <a:lnTo>
                        <a:pt x="320" y="117"/>
                      </a:lnTo>
                      <a:lnTo>
                        <a:pt x="321" y="117"/>
                      </a:lnTo>
                      <a:lnTo>
                        <a:pt x="322" y="117"/>
                      </a:lnTo>
                      <a:lnTo>
                        <a:pt x="322" y="118"/>
                      </a:lnTo>
                      <a:lnTo>
                        <a:pt x="323" y="118"/>
                      </a:lnTo>
                      <a:lnTo>
                        <a:pt x="324" y="118"/>
                      </a:lnTo>
                      <a:lnTo>
                        <a:pt x="324" y="119"/>
                      </a:lnTo>
                      <a:lnTo>
                        <a:pt x="325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7" y="120"/>
                      </a:lnTo>
                      <a:lnTo>
                        <a:pt x="328" y="120"/>
                      </a:lnTo>
                      <a:lnTo>
                        <a:pt x="328" y="121"/>
                      </a:lnTo>
                      <a:lnTo>
                        <a:pt x="329" y="121"/>
                      </a:lnTo>
                      <a:lnTo>
                        <a:pt x="330" y="122"/>
                      </a:lnTo>
                      <a:lnTo>
                        <a:pt x="331" y="122"/>
                      </a:lnTo>
                      <a:lnTo>
                        <a:pt x="331" y="123"/>
                      </a:lnTo>
                      <a:lnTo>
                        <a:pt x="332" y="123"/>
                      </a:lnTo>
                      <a:lnTo>
                        <a:pt x="333" y="124"/>
                      </a:lnTo>
                      <a:lnTo>
                        <a:pt x="334" y="124"/>
                      </a:lnTo>
                      <a:lnTo>
                        <a:pt x="334" y="125"/>
                      </a:lnTo>
                      <a:lnTo>
                        <a:pt x="335" y="125"/>
                      </a:lnTo>
                      <a:lnTo>
                        <a:pt x="336" y="126"/>
                      </a:lnTo>
                      <a:lnTo>
                        <a:pt x="337" y="126"/>
                      </a:lnTo>
                      <a:lnTo>
                        <a:pt x="337" y="127"/>
                      </a:lnTo>
                      <a:lnTo>
                        <a:pt x="338" y="127"/>
                      </a:lnTo>
                      <a:lnTo>
                        <a:pt x="339" y="128"/>
                      </a:lnTo>
                      <a:lnTo>
                        <a:pt x="340" y="129"/>
                      </a:lnTo>
                      <a:lnTo>
                        <a:pt x="341" y="129"/>
                      </a:lnTo>
                      <a:lnTo>
                        <a:pt x="341" y="130"/>
                      </a:lnTo>
                      <a:lnTo>
                        <a:pt x="342" y="130"/>
                      </a:lnTo>
                      <a:lnTo>
                        <a:pt x="342" y="131"/>
                      </a:lnTo>
                      <a:lnTo>
                        <a:pt x="343" y="131"/>
                      </a:lnTo>
                      <a:lnTo>
                        <a:pt x="344" y="132"/>
                      </a:lnTo>
                      <a:lnTo>
                        <a:pt x="345" y="133"/>
                      </a:lnTo>
                      <a:lnTo>
                        <a:pt x="346" y="133"/>
                      </a:lnTo>
                      <a:lnTo>
                        <a:pt x="346" y="134"/>
                      </a:lnTo>
                      <a:lnTo>
                        <a:pt x="347" y="134"/>
                      </a:lnTo>
                      <a:lnTo>
                        <a:pt x="347" y="135"/>
                      </a:lnTo>
                      <a:lnTo>
                        <a:pt x="348" y="135"/>
                      </a:lnTo>
                      <a:lnTo>
                        <a:pt x="348" y="136"/>
                      </a:lnTo>
                      <a:lnTo>
                        <a:pt x="349" y="136"/>
                      </a:lnTo>
                      <a:lnTo>
                        <a:pt x="350" y="137"/>
                      </a:lnTo>
                      <a:lnTo>
                        <a:pt x="351" y="138"/>
                      </a:lnTo>
                      <a:lnTo>
                        <a:pt x="352" y="139"/>
                      </a:lnTo>
                      <a:lnTo>
                        <a:pt x="353" y="140"/>
                      </a:lnTo>
                      <a:lnTo>
                        <a:pt x="354" y="140"/>
                      </a:lnTo>
                      <a:lnTo>
                        <a:pt x="354" y="141"/>
                      </a:lnTo>
                      <a:lnTo>
                        <a:pt x="355" y="141"/>
                      </a:lnTo>
                      <a:lnTo>
                        <a:pt x="355" y="142"/>
                      </a:lnTo>
                      <a:lnTo>
                        <a:pt x="356" y="142"/>
                      </a:lnTo>
                      <a:lnTo>
                        <a:pt x="356" y="143"/>
                      </a:lnTo>
                      <a:lnTo>
                        <a:pt x="357" y="143"/>
                      </a:lnTo>
                      <a:lnTo>
                        <a:pt x="357" y="144"/>
                      </a:lnTo>
                      <a:lnTo>
                        <a:pt x="358" y="144"/>
                      </a:lnTo>
                      <a:lnTo>
                        <a:pt x="358" y="145"/>
                      </a:lnTo>
                      <a:lnTo>
                        <a:pt x="359" y="145"/>
                      </a:lnTo>
                      <a:lnTo>
                        <a:pt x="359" y="146"/>
                      </a:lnTo>
                      <a:lnTo>
                        <a:pt x="360" y="146"/>
                      </a:lnTo>
                      <a:lnTo>
                        <a:pt x="360" y="147"/>
                      </a:lnTo>
                      <a:lnTo>
                        <a:pt x="361" y="147"/>
                      </a:lnTo>
                      <a:lnTo>
                        <a:pt x="362" y="148"/>
                      </a:lnTo>
                      <a:lnTo>
                        <a:pt x="363" y="149"/>
                      </a:lnTo>
                      <a:lnTo>
                        <a:pt x="364" y="150"/>
                      </a:lnTo>
                      <a:lnTo>
                        <a:pt x="365" y="151"/>
                      </a:lnTo>
                      <a:lnTo>
                        <a:pt x="366" y="152"/>
                      </a:lnTo>
                      <a:lnTo>
                        <a:pt x="367" y="153"/>
                      </a:lnTo>
                      <a:lnTo>
                        <a:pt x="368" y="154"/>
                      </a:lnTo>
                      <a:lnTo>
                        <a:pt x="369" y="155"/>
                      </a:lnTo>
                      <a:lnTo>
                        <a:pt x="370" y="156"/>
                      </a:lnTo>
                      <a:lnTo>
                        <a:pt x="371" y="157"/>
                      </a:lnTo>
                      <a:lnTo>
                        <a:pt x="372" y="158"/>
                      </a:lnTo>
                      <a:lnTo>
                        <a:pt x="373" y="159"/>
                      </a:lnTo>
                      <a:lnTo>
                        <a:pt x="374" y="160"/>
                      </a:lnTo>
                      <a:lnTo>
                        <a:pt x="375" y="161"/>
                      </a:lnTo>
                      <a:lnTo>
                        <a:pt x="376" y="162"/>
                      </a:lnTo>
                      <a:lnTo>
                        <a:pt x="377" y="162"/>
                      </a:lnTo>
                      <a:lnTo>
                        <a:pt x="377" y="163"/>
                      </a:lnTo>
                      <a:lnTo>
                        <a:pt x="378" y="163"/>
                      </a:lnTo>
                      <a:lnTo>
                        <a:pt x="378" y="164"/>
                      </a:lnTo>
                      <a:lnTo>
                        <a:pt x="379" y="164"/>
                      </a:lnTo>
                      <a:lnTo>
                        <a:pt x="379" y="165"/>
                      </a:lnTo>
                      <a:lnTo>
                        <a:pt x="380" y="165"/>
                      </a:lnTo>
                      <a:lnTo>
                        <a:pt x="380" y="166"/>
                      </a:lnTo>
                      <a:lnTo>
                        <a:pt x="381" y="166"/>
                      </a:lnTo>
                      <a:lnTo>
                        <a:pt x="381" y="167"/>
                      </a:lnTo>
                      <a:lnTo>
                        <a:pt x="382" y="167"/>
                      </a:lnTo>
                      <a:lnTo>
                        <a:pt x="383" y="168"/>
                      </a:lnTo>
                      <a:lnTo>
                        <a:pt x="384" y="169"/>
                      </a:lnTo>
                      <a:lnTo>
                        <a:pt x="385" y="170"/>
                      </a:lnTo>
                      <a:lnTo>
                        <a:pt x="386" y="171"/>
                      </a:lnTo>
                      <a:lnTo>
                        <a:pt x="387" y="172"/>
                      </a:lnTo>
                      <a:lnTo>
                        <a:pt x="388" y="173"/>
                      </a:lnTo>
                      <a:lnTo>
                        <a:pt x="389" y="174"/>
                      </a:lnTo>
                      <a:lnTo>
                        <a:pt x="390" y="175"/>
                      </a:lnTo>
                      <a:lnTo>
                        <a:pt x="391" y="176"/>
                      </a:lnTo>
                      <a:lnTo>
                        <a:pt x="392" y="176"/>
                      </a:lnTo>
                      <a:lnTo>
                        <a:pt x="392" y="177"/>
                      </a:lnTo>
                      <a:lnTo>
                        <a:pt x="393" y="177"/>
                      </a:lnTo>
                      <a:lnTo>
                        <a:pt x="393" y="178"/>
                      </a:lnTo>
                      <a:lnTo>
                        <a:pt x="394" y="178"/>
                      </a:lnTo>
                      <a:lnTo>
                        <a:pt x="394" y="179"/>
                      </a:lnTo>
                      <a:lnTo>
                        <a:pt x="395" y="179"/>
                      </a:lnTo>
                      <a:lnTo>
                        <a:pt x="395" y="180"/>
                      </a:lnTo>
                      <a:lnTo>
                        <a:pt x="396" y="180"/>
                      </a:lnTo>
                      <a:lnTo>
                        <a:pt x="397" y="181"/>
                      </a:lnTo>
                      <a:lnTo>
                        <a:pt x="398" y="182"/>
                      </a:lnTo>
                      <a:lnTo>
                        <a:pt x="399" y="183"/>
                      </a:lnTo>
                      <a:lnTo>
                        <a:pt x="400" y="184"/>
                      </a:lnTo>
                      <a:lnTo>
                        <a:pt x="401" y="184"/>
                      </a:lnTo>
                      <a:lnTo>
                        <a:pt x="401" y="185"/>
                      </a:lnTo>
                      <a:lnTo>
                        <a:pt x="402" y="185"/>
                      </a:lnTo>
                      <a:lnTo>
                        <a:pt x="402" y="186"/>
                      </a:lnTo>
                      <a:lnTo>
                        <a:pt x="403" y="186"/>
                      </a:lnTo>
                      <a:lnTo>
                        <a:pt x="403" y="187"/>
                      </a:lnTo>
                      <a:lnTo>
                        <a:pt x="404" y="187"/>
                      </a:lnTo>
                      <a:lnTo>
                        <a:pt x="405" y="188"/>
                      </a:lnTo>
                      <a:lnTo>
                        <a:pt x="406" y="189"/>
                      </a:lnTo>
                      <a:lnTo>
                        <a:pt x="407" y="189"/>
                      </a:lnTo>
                      <a:lnTo>
                        <a:pt x="407" y="190"/>
                      </a:lnTo>
                      <a:lnTo>
                        <a:pt x="408" y="190"/>
                      </a:lnTo>
                      <a:lnTo>
                        <a:pt x="408" y="191"/>
                      </a:lnTo>
                      <a:lnTo>
                        <a:pt x="409" y="191"/>
                      </a:lnTo>
                      <a:lnTo>
                        <a:pt x="410" y="192"/>
                      </a:lnTo>
                      <a:lnTo>
                        <a:pt x="411" y="193"/>
                      </a:lnTo>
                      <a:lnTo>
                        <a:pt x="412" y="193"/>
                      </a:lnTo>
                      <a:lnTo>
                        <a:pt x="412" y="194"/>
                      </a:lnTo>
                      <a:lnTo>
                        <a:pt x="413" y="194"/>
                      </a:lnTo>
                      <a:lnTo>
                        <a:pt x="414" y="195"/>
                      </a:lnTo>
                      <a:lnTo>
                        <a:pt x="415" y="195"/>
                      </a:lnTo>
                      <a:lnTo>
                        <a:pt x="415" y="196"/>
                      </a:lnTo>
                      <a:lnTo>
                        <a:pt x="416" y="196"/>
                      </a:lnTo>
                      <a:lnTo>
                        <a:pt x="416" y="197"/>
                      </a:lnTo>
                      <a:lnTo>
                        <a:pt x="417" y="197"/>
                      </a:lnTo>
                      <a:lnTo>
                        <a:pt x="418" y="198"/>
                      </a:lnTo>
                      <a:lnTo>
                        <a:pt x="419" y="198"/>
                      </a:lnTo>
                      <a:lnTo>
                        <a:pt x="419" y="199"/>
                      </a:lnTo>
                      <a:lnTo>
                        <a:pt x="420" y="199"/>
                      </a:lnTo>
                      <a:lnTo>
                        <a:pt x="421" y="200"/>
                      </a:lnTo>
                      <a:lnTo>
                        <a:pt x="422" y="200"/>
                      </a:lnTo>
                      <a:lnTo>
                        <a:pt x="422" y="201"/>
                      </a:lnTo>
                      <a:lnTo>
                        <a:pt x="423" y="201"/>
                      </a:lnTo>
                      <a:lnTo>
                        <a:pt x="424" y="202"/>
                      </a:lnTo>
                      <a:lnTo>
                        <a:pt x="425" y="202"/>
                      </a:lnTo>
                      <a:lnTo>
                        <a:pt x="425" y="203"/>
                      </a:lnTo>
                      <a:lnTo>
                        <a:pt x="426" y="203"/>
                      </a:lnTo>
                      <a:lnTo>
                        <a:pt x="427" y="204"/>
                      </a:lnTo>
                      <a:lnTo>
                        <a:pt x="428" y="204"/>
                      </a:lnTo>
                      <a:lnTo>
                        <a:pt x="429" y="205"/>
                      </a:lnTo>
                      <a:lnTo>
                        <a:pt x="430" y="205"/>
                      </a:lnTo>
                      <a:lnTo>
                        <a:pt x="430" y="206"/>
                      </a:lnTo>
                      <a:lnTo>
                        <a:pt x="431" y="206"/>
                      </a:lnTo>
                      <a:lnTo>
                        <a:pt x="432" y="206"/>
                      </a:lnTo>
                      <a:lnTo>
                        <a:pt x="432" y="207"/>
                      </a:lnTo>
                      <a:lnTo>
                        <a:pt x="433" y="207"/>
                      </a:lnTo>
                      <a:lnTo>
                        <a:pt x="434" y="208"/>
                      </a:lnTo>
                      <a:lnTo>
                        <a:pt x="435" y="208"/>
                      </a:lnTo>
                      <a:lnTo>
                        <a:pt x="436" y="209"/>
                      </a:lnTo>
                      <a:lnTo>
                        <a:pt x="437" y="209"/>
                      </a:lnTo>
                      <a:lnTo>
                        <a:pt x="438" y="210"/>
                      </a:lnTo>
                      <a:lnTo>
                        <a:pt x="439" y="210"/>
                      </a:lnTo>
                      <a:lnTo>
                        <a:pt x="440" y="211"/>
                      </a:lnTo>
                      <a:lnTo>
                        <a:pt x="441" y="211"/>
                      </a:lnTo>
                      <a:lnTo>
                        <a:pt x="442" y="212"/>
                      </a:lnTo>
                      <a:lnTo>
                        <a:pt x="443" y="212"/>
                      </a:lnTo>
                      <a:lnTo>
                        <a:pt x="444" y="212"/>
                      </a:lnTo>
                      <a:lnTo>
                        <a:pt x="444" y="213"/>
                      </a:lnTo>
                      <a:lnTo>
                        <a:pt x="445" y="213"/>
                      </a:lnTo>
                      <a:lnTo>
                        <a:pt x="446" y="213"/>
                      </a:lnTo>
                      <a:lnTo>
                        <a:pt x="446" y="214"/>
                      </a:lnTo>
                      <a:lnTo>
                        <a:pt x="447" y="214"/>
                      </a:lnTo>
                      <a:lnTo>
                        <a:pt x="448" y="214"/>
                      </a:lnTo>
                      <a:lnTo>
                        <a:pt x="449" y="215"/>
                      </a:lnTo>
                      <a:lnTo>
                        <a:pt x="450" y="215"/>
                      </a:lnTo>
                      <a:lnTo>
                        <a:pt x="451" y="215"/>
                      </a:lnTo>
                      <a:lnTo>
                        <a:pt x="451" y="216"/>
                      </a:lnTo>
                      <a:lnTo>
                        <a:pt x="452" y="216"/>
                      </a:lnTo>
                      <a:lnTo>
                        <a:pt x="453" y="216"/>
                      </a:lnTo>
                      <a:lnTo>
                        <a:pt x="454" y="217"/>
                      </a:lnTo>
                      <a:lnTo>
                        <a:pt x="455" y="217"/>
                      </a:lnTo>
                      <a:lnTo>
                        <a:pt x="456" y="217"/>
                      </a:lnTo>
                      <a:lnTo>
                        <a:pt x="457" y="218"/>
                      </a:lnTo>
                      <a:lnTo>
                        <a:pt x="458" y="218"/>
                      </a:lnTo>
                      <a:lnTo>
                        <a:pt x="459" y="218"/>
                      </a:lnTo>
                      <a:lnTo>
                        <a:pt x="460" y="219"/>
                      </a:lnTo>
                      <a:lnTo>
                        <a:pt x="461" y="219"/>
                      </a:lnTo>
                      <a:lnTo>
                        <a:pt x="462" y="219"/>
                      </a:lnTo>
                      <a:lnTo>
                        <a:pt x="463" y="220"/>
                      </a:lnTo>
                      <a:lnTo>
                        <a:pt x="464" y="220"/>
                      </a:lnTo>
                      <a:lnTo>
                        <a:pt x="465" y="220"/>
                      </a:lnTo>
                      <a:lnTo>
                        <a:pt x="466" y="220"/>
                      </a:lnTo>
                      <a:lnTo>
                        <a:pt x="466" y="221"/>
                      </a:lnTo>
                      <a:lnTo>
                        <a:pt x="467" y="221"/>
                      </a:lnTo>
                      <a:lnTo>
                        <a:pt x="468" y="221"/>
                      </a:lnTo>
                      <a:lnTo>
                        <a:pt x="469" y="221"/>
                      </a:lnTo>
                      <a:lnTo>
                        <a:pt x="470" y="221"/>
                      </a:lnTo>
                      <a:lnTo>
                        <a:pt x="470" y="222"/>
                      </a:lnTo>
                      <a:lnTo>
                        <a:pt x="471" y="222"/>
                      </a:lnTo>
                      <a:lnTo>
                        <a:pt x="472" y="222"/>
                      </a:lnTo>
                      <a:lnTo>
                        <a:pt x="473" y="222"/>
                      </a:lnTo>
                      <a:lnTo>
                        <a:pt x="474" y="222"/>
                      </a:lnTo>
                      <a:lnTo>
                        <a:pt x="474" y="223"/>
                      </a:lnTo>
                      <a:lnTo>
                        <a:pt x="475" y="223"/>
                      </a:lnTo>
                      <a:lnTo>
                        <a:pt x="476" y="223"/>
                      </a:lnTo>
                      <a:lnTo>
                        <a:pt x="477" y="223"/>
                      </a:lnTo>
                      <a:lnTo>
                        <a:pt x="478" y="223"/>
                      </a:lnTo>
                      <a:lnTo>
                        <a:pt x="479" y="223"/>
                      </a:lnTo>
                      <a:lnTo>
                        <a:pt x="479" y="224"/>
                      </a:lnTo>
                      <a:lnTo>
                        <a:pt x="480" y="224"/>
                      </a:lnTo>
                      <a:lnTo>
                        <a:pt x="481" y="224"/>
                      </a:lnTo>
                      <a:lnTo>
                        <a:pt x="482" y="224"/>
                      </a:lnTo>
                      <a:lnTo>
                        <a:pt x="483" y="224"/>
                      </a:lnTo>
                      <a:lnTo>
                        <a:pt x="484" y="224"/>
                      </a:lnTo>
                      <a:lnTo>
                        <a:pt x="484" y="225"/>
                      </a:lnTo>
                      <a:lnTo>
                        <a:pt x="485" y="225"/>
                      </a:lnTo>
                      <a:lnTo>
                        <a:pt x="486" y="225"/>
                      </a:lnTo>
                      <a:lnTo>
                        <a:pt x="487" y="225"/>
                      </a:lnTo>
                      <a:lnTo>
                        <a:pt x="488" y="225"/>
                      </a:lnTo>
                      <a:lnTo>
                        <a:pt x="489" y="225"/>
                      </a:lnTo>
                      <a:lnTo>
                        <a:pt x="490" y="225"/>
                      </a:lnTo>
                      <a:lnTo>
                        <a:pt x="490" y="226"/>
                      </a:lnTo>
                      <a:lnTo>
                        <a:pt x="491" y="226"/>
                      </a:lnTo>
                      <a:lnTo>
                        <a:pt x="492" y="226"/>
                      </a:lnTo>
                      <a:lnTo>
                        <a:pt x="493" y="226"/>
                      </a:lnTo>
                      <a:lnTo>
                        <a:pt x="494" y="226"/>
                      </a:lnTo>
                      <a:lnTo>
                        <a:pt x="495" y="226"/>
                      </a:lnTo>
                      <a:lnTo>
                        <a:pt x="496" y="226"/>
                      </a:lnTo>
                      <a:lnTo>
                        <a:pt x="497" y="226"/>
                      </a:lnTo>
                      <a:lnTo>
                        <a:pt x="497" y="227"/>
                      </a:lnTo>
                      <a:lnTo>
                        <a:pt x="498" y="227"/>
                      </a:lnTo>
                      <a:lnTo>
                        <a:pt x="499" y="227"/>
                      </a:lnTo>
                      <a:lnTo>
                        <a:pt x="500" y="227"/>
                      </a:lnTo>
                      <a:lnTo>
                        <a:pt x="501" y="227"/>
                      </a:lnTo>
                      <a:lnTo>
                        <a:pt x="502" y="227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28" name="Freeform 542"/>
                <p:cNvSpPr>
                  <a:spLocks/>
                </p:cNvSpPr>
                <p:nvPr/>
              </p:nvSpPr>
              <p:spPr bwMode="auto">
                <a:xfrm>
                  <a:off x="32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29" name="Freeform 543"/>
                <p:cNvSpPr>
                  <a:spLocks/>
                </p:cNvSpPr>
                <p:nvPr/>
              </p:nvSpPr>
              <p:spPr bwMode="auto">
                <a:xfrm>
                  <a:off x="332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0" name="Freeform 544"/>
                <p:cNvSpPr>
                  <a:spLocks/>
                </p:cNvSpPr>
                <p:nvPr/>
              </p:nvSpPr>
              <p:spPr bwMode="auto">
                <a:xfrm>
                  <a:off x="33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1" name="Freeform 545"/>
                <p:cNvSpPr>
                  <a:spLocks/>
                </p:cNvSpPr>
                <p:nvPr/>
              </p:nvSpPr>
              <p:spPr bwMode="auto">
                <a:xfrm>
                  <a:off x="337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2" name="Freeform 546"/>
                <p:cNvSpPr>
                  <a:spLocks/>
                </p:cNvSpPr>
                <p:nvPr/>
              </p:nvSpPr>
              <p:spPr bwMode="auto">
                <a:xfrm>
                  <a:off x="340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3" name="Freeform 547"/>
                <p:cNvSpPr>
                  <a:spLocks/>
                </p:cNvSpPr>
                <p:nvPr/>
              </p:nvSpPr>
              <p:spPr bwMode="auto">
                <a:xfrm>
                  <a:off x="343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4" name="Freeform 548"/>
                <p:cNvSpPr>
                  <a:spLocks/>
                </p:cNvSpPr>
                <p:nvPr/>
              </p:nvSpPr>
              <p:spPr bwMode="auto">
                <a:xfrm>
                  <a:off x="345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5" name="Freeform 549"/>
                <p:cNvSpPr>
                  <a:spLocks/>
                </p:cNvSpPr>
                <p:nvPr/>
              </p:nvSpPr>
              <p:spPr bwMode="auto">
                <a:xfrm>
                  <a:off x="348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6" name="Freeform 550"/>
                <p:cNvSpPr>
                  <a:spLocks/>
                </p:cNvSpPr>
                <p:nvPr/>
              </p:nvSpPr>
              <p:spPr bwMode="auto">
                <a:xfrm>
                  <a:off x="3513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7" name="Freeform 551"/>
                <p:cNvSpPr>
                  <a:spLocks/>
                </p:cNvSpPr>
                <p:nvPr/>
              </p:nvSpPr>
              <p:spPr bwMode="auto">
                <a:xfrm>
                  <a:off x="354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8" name="Freeform 552"/>
                <p:cNvSpPr>
                  <a:spLocks/>
                </p:cNvSpPr>
                <p:nvPr/>
              </p:nvSpPr>
              <p:spPr bwMode="auto">
                <a:xfrm>
                  <a:off x="356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39" name="Freeform 553"/>
                <p:cNvSpPr>
                  <a:spLocks/>
                </p:cNvSpPr>
                <p:nvPr/>
              </p:nvSpPr>
              <p:spPr bwMode="auto">
                <a:xfrm>
                  <a:off x="359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0" name="Freeform 554"/>
                <p:cNvSpPr>
                  <a:spLocks/>
                </p:cNvSpPr>
                <p:nvPr/>
              </p:nvSpPr>
              <p:spPr bwMode="auto">
                <a:xfrm>
                  <a:off x="362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1" name="Freeform 555"/>
                <p:cNvSpPr>
                  <a:spLocks/>
                </p:cNvSpPr>
                <p:nvPr/>
              </p:nvSpPr>
              <p:spPr bwMode="auto">
                <a:xfrm>
                  <a:off x="36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2" name="Freeform 556"/>
                <p:cNvSpPr>
                  <a:spLocks/>
                </p:cNvSpPr>
                <p:nvPr/>
              </p:nvSpPr>
              <p:spPr bwMode="auto">
                <a:xfrm>
                  <a:off x="367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3" name="Freeform 557"/>
                <p:cNvSpPr>
                  <a:spLocks/>
                </p:cNvSpPr>
                <p:nvPr/>
              </p:nvSpPr>
              <p:spPr bwMode="auto">
                <a:xfrm>
                  <a:off x="370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4" name="Freeform 558"/>
                <p:cNvSpPr>
                  <a:spLocks/>
                </p:cNvSpPr>
                <p:nvPr/>
              </p:nvSpPr>
              <p:spPr bwMode="auto">
                <a:xfrm>
                  <a:off x="373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5" name="Freeform 559"/>
                <p:cNvSpPr>
                  <a:spLocks/>
                </p:cNvSpPr>
                <p:nvPr/>
              </p:nvSpPr>
              <p:spPr bwMode="auto">
                <a:xfrm>
                  <a:off x="3758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6" name="Freeform 560"/>
                <p:cNvSpPr>
                  <a:spLocks/>
                </p:cNvSpPr>
                <p:nvPr/>
              </p:nvSpPr>
              <p:spPr bwMode="auto">
                <a:xfrm>
                  <a:off x="378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7" name="Freeform 561"/>
                <p:cNvSpPr>
                  <a:spLocks/>
                </p:cNvSpPr>
                <p:nvPr/>
              </p:nvSpPr>
              <p:spPr bwMode="auto">
                <a:xfrm>
                  <a:off x="381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8" name="Freeform 562"/>
                <p:cNvSpPr>
                  <a:spLocks/>
                </p:cNvSpPr>
                <p:nvPr/>
              </p:nvSpPr>
              <p:spPr bwMode="auto">
                <a:xfrm>
                  <a:off x="384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49" name="Freeform 563"/>
                <p:cNvSpPr>
                  <a:spLocks/>
                </p:cNvSpPr>
                <p:nvPr/>
              </p:nvSpPr>
              <p:spPr bwMode="auto">
                <a:xfrm>
                  <a:off x="386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0" name="Freeform 564"/>
                <p:cNvSpPr>
                  <a:spLocks/>
                </p:cNvSpPr>
                <p:nvPr/>
              </p:nvSpPr>
              <p:spPr bwMode="auto">
                <a:xfrm>
                  <a:off x="389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1" name="Freeform 565"/>
                <p:cNvSpPr>
                  <a:spLocks/>
                </p:cNvSpPr>
                <p:nvPr/>
              </p:nvSpPr>
              <p:spPr bwMode="auto">
                <a:xfrm>
                  <a:off x="392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2" name="Freeform 566"/>
                <p:cNvSpPr>
                  <a:spLocks/>
                </p:cNvSpPr>
                <p:nvPr/>
              </p:nvSpPr>
              <p:spPr bwMode="auto">
                <a:xfrm>
                  <a:off x="394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3" name="Freeform 567"/>
                <p:cNvSpPr>
                  <a:spLocks/>
                </p:cNvSpPr>
                <p:nvPr/>
              </p:nvSpPr>
              <p:spPr bwMode="auto">
                <a:xfrm>
                  <a:off x="397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4" name="Freeform 568"/>
                <p:cNvSpPr>
                  <a:spLocks/>
                </p:cNvSpPr>
                <p:nvPr/>
              </p:nvSpPr>
              <p:spPr bwMode="auto">
                <a:xfrm>
                  <a:off x="400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5" name="Freeform 569"/>
                <p:cNvSpPr>
                  <a:spLocks/>
                </p:cNvSpPr>
                <p:nvPr/>
              </p:nvSpPr>
              <p:spPr bwMode="auto">
                <a:xfrm>
                  <a:off x="403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6" name="Freeform 570"/>
                <p:cNvSpPr>
                  <a:spLocks/>
                </p:cNvSpPr>
                <p:nvPr/>
              </p:nvSpPr>
              <p:spPr bwMode="auto">
                <a:xfrm>
                  <a:off x="405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7" name="Freeform 571"/>
                <p:cNvSpPr>
                  <a:spLocks/>
                </p:cNvSpPr>
                <p:nvPr/>
              </p:nvSpPr>
              <p:spPr bwMode="auto">
                <a:xfrm>
                  <a:off x="408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8" name="Freeform 572"/>
                <p:cNvSpPr>
                  <a:spLocks/>
                </p:cNvSpPr>
                <p:nvPr/>
              </p:nvSpPr>
              <p:spPr bwMode="auto">
                <a:xfrm>
                  <a:off x="411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59" name="Freeform 573"/>
                <p:cNvSpPr>
                  <a:spLocks/>
                </p:cNvSpPr>
                <p:nvPr/>
              </p:nvSpPr>
              <p:spPr bwMode="auto">
                <a:xfrm>
                  <a:off x="4139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0" name="Freeform 574"/>
                <p:cNvSpPr>
                  <a:spLocks/>
                </p:cNvSpPr>
                <p:nvPr/>
              </p:nvSpPr>
              <p:spPr bwMode="auto">
                <a:xfrm>
                  <a:off x="416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1" name="Freeform 575"/>
                <p:cNvSpPr>
                  <a:spLocks/>
                </p:cNvSpPr>
                <p:nvPr/>
              </p:nvSpPr>
              <p:spPr bwMode="auto">
                <a:xfrm>
                  <a:off x="419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2" name="Freeform 576"/>
                <p:cNvSpPr>
                  <a:spLocks/>
                </p:cNvSpPr>
                <p:nvPr/>
              </p:nvSpPr>
              <p:spPr bwMode="auto">
                <a:xfrm>
                  <a:off x="422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3" name="Freeform 577"/>
                <p:cNvSpPr>
                  <a:spLocks/>
                </p:cNvSpPr>
                <p:nvPr/>
              </p:nvSpPr>
              <p:spPr bwMode="auto">
                <a:xfrm>
                  <a:off x="424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4" name="Freeform 578"/>
                <p:cNvSpPr>
                  <a:spLocks/>
                </p:cNvSpPr>
                <p:nvPr/>
              </p:nvSpPr>
              <p:spPr bwMode="auto">
                <a:xfrm>
                  <a:off x="427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5" name="Freeform 579"/>
                <p:cNvSpPr>
                  <a:spLocks/>
                </p:cNvSpPr>
                <p:nvPr/>
              </p:nvSpPr>
              <p:spPr bwMode="auto">
                <a:xfrm>
                  <a:off x="430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6" name="Freeform 580"/>
                <p:cNvSpPr>
                  <a:spLocks/>
                </p:cNvSpPr>
                <p:nvPr/>
              </p:nvSpPr>
              <p:spPr bwMode="auto">
                <a:xfrm>
                  <a:off x="433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7" name="Freeform 581"/>
                <p:cNvSpPr>
                  <a:spLocks/>
                </p:cNvSpPr>
                <p:nvPr/>
              </p:nvSpPr>
              <p:spPr bwMode="auto">
                <a:xfrm>
                  <a:off x="435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8" name="Freeform 582"/>
                <p:cNvSpPr>
                  <a:spLocks/>
                </p:cNvSpPr>
                <p:nvPr/>
              </p:nvSpPr>
              <p:spPr bwMode="auto">
                <a:xfrm>
                  <a:off x="4384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69" name="Freeform 583"/>
                <p:cNvSpPr>
                  <a:spLocks/>
                </p:cNvSpPr>
                <p:nvPr/>
              </p:nvSpPr>
              <p:spPr bwMode="auto">
                <a:xfrm>
                  <a:off x="441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0" name="Freeform 584"/>
                <p:cNvSpPr>
                  <a:spLocks/>
                </p:cNvSpPr>
                <p:nvPr/>
              </p:nvSpPr>
              <p:spPr bwMode="auto">
                <a:xfrm>
                  <a:off x="443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1" name="Freeform 585"/>
                <p:cNvSpPr>
                  <a:spLocks/>
                </p:cNvSpPr>
                <p:nvPr/>
              </p:nvSpPr>
              <p:spPr bwMode="auto">
                <a:xfrm>
                  <a:off x="446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2" name="Freeform 586"/>
                <p:cNvSpPr>
                  <a:spLocks/>
                </p:cNvSpPr>
                <p:nvPr/>
              </p:nvSpPr>
              <p:spPr bwMode="auto">
                <a:xfrm>
                  <a:off x="449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3" name="Freeform 587"/>
                <p:cNvSpPr>
                  <a:spLocks/>
                </p:cNvSpPr>
                <p:nvPr/>
              </p:nvSpPr>
              <p:spPr bwMode="auto">
                <a:xfrm>
                  <a:off x="4521" y="2142"/>
                  <a:ext cx="4" cy="4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4" name="Freeform 588"/>
                <p:cNvSpPr>
                  <a:spLocks/>
                </p:cNvSpPr>
                <p:nvPr/>
              </p:nvSpPr>
              <p:spPr bwMode="auto">
                <a:xfrm>
                  <a:off x="4543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5" name="Freeform 589"/>
                <p:cNvSpPr>
                  <a:spLocks/>
                </p:cNvSpPr>
                <p:nvPr/>
              </p:nvSpPr>
              <p:spPr bwMode="auto">
                <a:xfrm>
                  <a:off x="4570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6" name="Freeform 590"/>
                <p:cNvSpPr>
                  <a:spLocks/>
                </p:cNvSpPr>
                <p:nvPr/>
              </p:nvSpPr>
              <p:spPr bwMode="auto">
                <a:xfrm>
                  <a:off x="4598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7" name="Freeform 591"/>
                <p:cNvSpPr>
                  <a:spLocks/>
                </p:cNvSpPr>
                <p:nvPr/>
              </p:nvSpPr>
              <p:spPr bwMode="auto">
                <a:xfrm>
                  <a:off x="4616" y="2124"/>
                  <a:ext cx="4" cy="4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8" name="Line 592"/>
                <p:cNvSpPr>
                  <a:spLocks noChangeShapeType="1"/>
                </p:cNvSpPr>
                <p:nvPr/>
              </p:nvSpPr>
              <p:spPr bwMode="auto">
                <a:xfrm flipV="1">
                  <a:off x="4625" y="209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79" name="Freeform 593"/>
                <p:cNvSpPr>
                  <a:spLocks/>
                </p:cNvSpPr>
                <p:nvPr/>
              </p:nvSpPr>
              <p:spPr bwMode="auto">
                <a:xfrm>
                  <a:off x="4629" y="2069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0" name="Line 594"/>
                <p:cNvSpPr>
                  <a:spLocks noChangeShapeType="1"/>
                </p:cNvSpPr>
                <p:nvPr/>
              </p:nvSpPr>
              <p:spPr bwMode="auto">
                <a:xfrm flipV="1">
                  <a:off x="4629" y="204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1" name="Line 595"/>
                <p:cNvSpPr>
                  <a:spLocks noChangeShapeType="1"/>
                </p:cNvSpPr>
                <p:nvPr/>
              </p:nvSpPr>
              <p:spPr bwMode="auto">
                <a:xfrm flipV="1">
                  <a:off x="4634" y="2015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2" name="Freeform 596"/>
                <p:cNvSpPr>
                  <a:spLocks/>
                </p:cNvSpPr>
                <p:nvPr/>
              </p:nvSpPr>
              <p:spPr bwMode="auto">
                <a:xfrm>
                  <a:off x="4634" y="198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3" name="Line 597"/>
                <p:cNvSpPr>
                  <a:spLocks noChangeShapeType="1"/>
                </p:cNvSpPr>
                <p:nvPr/>
              </p:nvSpPr>
              <p:spPr bwMode="auto">
                <a:xfrm flipV="1">
                  <a:off x="4638" y="1961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4" name="Line 598"/>
                <p:cNvSpPr>
                  <a:spLocks noChangeShapeType="1"/>
                </p:cNvSpPr>
                <p:nvPr/>
              </p:nvSpPr>
              <p:spPr bwMode="auto">
                <a:xfrm flipV="1">
                  <a:off x="4638" y="1933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5" name="Line 599"/>
                <p:cNvSpPr>
                  <a:spLocks noChangeShapeType="1"/>
                </p:cNvSpPr>
                <p:nvPr/>
              </p:nvSpPr>
              <p:spPr bwMode="auto">
                <a:xfrm flipV="1">
                  <a:off x="4638" y="190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6" name="Line 600"/>
                <p:cNvSpPr>
                  <a:spLocks noChangeShapeType="1"/>
                </p:cNvSpPr>
                <p:nvPr/>
              </p:nvSpPr>
              <p:spPr bwMode="auto">
                <a:xfrm flipV="1">
                  <a:off x="4643" y="1879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7" name="Line 601"/>
                <p:cNvSpPr>
                  <a:spLocks noChangeShapeType="1"/>
                </p:cNvSpPr>
                <p:nvPr/>
              </p:nvSpPr>
              <p:spPr bwMode="auto">
                <a:xfrm flipV="1">
                  <a:off x="4643" y="185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8" name="Line 602"/>
                <p:cNvSpPr>
                  <a:spLocks noChangeShapeType="1"/>
                </p:cNvSpPr>
                <p:nvPr/>
              </p:nvSpPr>
              <p:spPr bwMode="auto">
                <a:xfrm flipV="1">
                  <a:off x="4643" y="1824"/>
                  <a:ext cx="1" cy="10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89" name="Line 603"/>
                <p:cNvSpPr>
                  <a:spLocks noChangeShapeType="1"/>
                </p:cNvSpPr>
                <p:nvPr/>
              </p:nvSpPr>
              <p:spPr bwMode="auto">
                <a:xfrm flipV="1">
                  <a:off x="4648" y="179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0" name="Line 604"/>
                <p:cNvSpPr>
                  <a:spLocks noChangeShapeType="1"/>
                </p:cNvSpPr>
                <p:nvPr/>
              </p:nvSpPr>
              <p:spPr bwMode="auto">
                <a:xfrm flipV="1">
                  <a:off x="4648" y="177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1" name="Freeform 605"/>
                <p:cNvSpPr>
                  <a:spLocks/>
                </p:cNvSpPr>
                <p:nvPr/>
              </p:nvSpPr>
              <p:spPr bwMode="auto">
                <a:xfrm>
                  <a:off x="4648" y="1743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2" name="Line 606"/>
                <p:cNvSpPr>
                  <a:spLocks noChangeShapeType="1"/>
                </p:cNvSpPr>
                <p:nvPr/>
              </p:nvSpPr>
              <p:spPr bwMode="auto">
                <a:xfrm flipV="1">
                  <a:off x="4652" y="171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3" name="Line 607"/>
                <p:cNvSpPr>
                  <a:spLocks noChangeShapeType="1"/>
                </p:cNvSpPr>
                <p:nvPr/>
              </p:nvSpPr>
              <p:spPr bwMode="auto">
                <a:xfrm flipV="1">
                  <a:off x="4652" y="1688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4" name="Line 608"/>
                <p:cNvSpPr>
                  <a:spLocks noChangeShapeType="1"/>
                </p:cNvSpPr>
                <p:nvPr/>
              </p:nvSpPr>
              <p:spPr bwMode="auto">
                <a:xfrm flipV="1">
                  <a:off x="4652" y="1666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5" name="Freeform 609"/>
                <p:cNvSpPr>
                  <a:spLocks/>
                </p:cNvSpPr>
                <p:nvPr/>
              </p:nvSpPr>
              <p:spPr bwMode="auto">
                <a:xfrm>
                  <a:off x="4657" y="1639"/>
                  <a:ext cx="4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1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6" name="Line 610"/>
                <p:cNvSpPr>
                  <a:spLocks noChangeShapeType="1"/>
                </p:cNvSpPr>
                <p:nvPr/>
              </p:nvSpPr>
              <p:spPr bwMode="auto">
                <a:xfrm>
                  <a:off x="4666" y="1657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7" name="Line 611"/>
                <p:cNvSpPr>
                  <a:spLocks noChangeShapeType="1"/>
                </p:cNvSpPr>
                <p:nvPr/>
              </p:nvSpPr>
              <p:spPr bwMode="auto">
                <a:xfrm>
                  <a:off x="4666" y="1684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8" name="Line 612"/>
                <p:cNvSpPr>
                  <a:spLocks noChangeShapeType="1"/>
                </p:cNvSpPr>
                <p:nvPr/>
              </p:nvSpPr>
              <p:spPr bwMode="auto">
                <a:xfrm>
                  <a:off x="4670" y="1711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199" name="Freeform 613"/>
                <p:cNvSpPr>
                  <a:spLocks/>
                </p:cNvSpPr>
                <p:nvPr/>
              </p:nvSpPr>
              <p:spPr bwMode="auto">
                <a:xfrm>
                  <a:off x="4670" y="173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0" name="Line 614"/>
                <p:cNvSpPr>
                  <a:spLocks noChangeShapeType="1"/>
                </p:cNvSpPr>
                <p:nvPr/>
              </p:nvSpPr>
              <p:spPr bwMode="auto">
                <a:xfrm>
                  <a:off x="4670" y="1766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1" name="Line 615"/>
                <p:cNvSpPr>
                  <a:spLocks noChangeShapeType="1"/>
                </p:cNvSpPr>
                <p:nvPr/>
              </p:nvSpPr>
              <p:spPr bwMode="auto">
                <a:xfrm>
                  <a:off x="4675" y="1793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2" name="Line 616"/>
                <p:cNvSpPr>
                  <a:spLocks noChangeShapeType="1"/>
                </p:cNvSpPr>
                <p:nvPr/>
              </p:nvSpPr>
              <p:spPr bwMode="auto">
                <a:xfrm>
                  <a:off x="4675" y="182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3" name="Line 617"/>
                <p:cNvSpPr>
                  <a:spLocks noChangeShapeType="1"/>
                </p:cNvSpPr>
                <p:nvPr/>
              </p:nvSpPr>
              <p:spPr bwMode="auto">
                <a:xfrm>
                  <a:off x="4675" y="1847"/>
                  <a:ext cx="4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4" name="Line 618"/>
                <p:cNvSpPr>
                  <a:spLocks noChangeShapeType="1"/>
                </p:cNvSpPr>
                <p:nvPr/>
              </p:nvSpPr>
              <p:spPr bwMode="auto">
                <a:xfrm>
                  <a:off x="4679" y="1874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5" name="Line 619"/>
                <p:cNvSpPr>
                  <a:spLocks noChangeShapeType="1"/>
                </p:cNvSpPr>
                <p:nvPr/>
              </p:nvSpPr>
              <p:spPr bwMode="auto">
                <a:xfrm>
                  <a:off x="4679" y="1902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6" name="Line 620"/>
                <p:cNvSpPr>
                  <a:spLocks noChangeShapeType="1"/>
                </p:cNvSpPr>
                <p:nvPr/>
              </p:nvSpPr>
              <p:spPr bwMode="auto">
                <a:xfrm>
                  <a:off x="4679" y="1929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7" name="Line 621"/>
                <p:cNvSpPr>
                  <a:spLocks noChangeShapeType="1"/>
                </p:cNvSpPr>
                <p:nvPr/>
              </p:nvSpPr>
              <p:spPr bwMode="auto">
                <a:xfrm>
                  <a:off x="4684" y="1956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8" name="Freeform 622"/>
                <p:cNvSpPr>
                  <a:spLocks/>
                </p:cNvSpPr>
                <p:nvPr/>
              </p:nvSpPr>
              <p:spPr bwMode="auto">
                <a:xfrm>
                  <a:off x="4684" y="1983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09" name="Line 623"/>
                <p:cNvSpPr>
                  <a:spLocks noChangeShapeType="1"/>
                </p:cNvSpPr>
                <p:nvPr/>
              </p:nvSpPr>
              <p:spPr bwMode="auto">
                <a:xfrm>
                  <a:off x="4688" y="2010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0" name="Line 624"/>
                <p:cNvSpPr>
                  <a:spLocks noChangeShapeType="1"/>
                </p:cNvSpPr>
                <p:nvPr/>
              </p:nvSpPr>
              <p:spPr bwMode="auto">
                <a:xfrm>
                  <a:off x="4688" y="2038"/>
                  <a:ext cx="1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1" name="Line 625"/>
                <p:cNvSpPr>
                  <a:spLocks noChangeShapeType="1"/>
                </p:cNvSpPr>
                <p:nvPr/>
              </p:nvSpPr>
              <p:spPr bwMode="auto">
                <a:xfrm>
                  <a:off x="4688" y="2060"/>
                  <a:ext cx="5" cy="9"/>
                </a:xfrm>
                <a:prstGeom prst="line">
                  <a:avLst/>
                </a:prstGeom>
                <a:noFill/>
                <a:ln w="7938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2" name="Freeform 626"/>
                <p:cNvSpPr>
                  <a:spLocks/>
                </p:cNvSpPr>
                <p:nvPr/>
              </p:nvSpPr>
              <p:spPr bwMode="auto">
                <a:xfrm>
                  <a:off x="4693" y="2088"/>
                  <a:ext cx="1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3" name="Freeform 627"/>
                <p:cNvSpPr>
                  <a:spLocks/>
                </p:cNvSpPr>
                <p:nvPr/>
              </p:nvSpPr>
              <p:spPr bwMode="auto">
                <a:xfrm>
                  <a:off x="4697" y="2115"/>
                  <a:ext cx="5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1" y="2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4" name="Freeform 628"/>
                <p:cNvSpPr>
                  <a:spLocks/>
                </p:cNvSpPr>
                <p:nvPr/>
              </p:nvSpPr>
              <p:spPr bwMode="auto">
                <a:xfrm>
                  <a:off x="4711" y="2142"/>
                  <a:ext cx="5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5" name="Freeform 629"/>
                <p:cNvSpPr>
                  <a:spLocks/>
                </p:cNvSpPr>
                <p:nvPr/>
              </p:nvSpPr>
              <p:spPr bwMode="auto">
                <a:xfrm>
                  <a:off x="4734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6" name="Freeform 630"/>
                <p:cNvSpPr>
                  <a:spLocks/>
                </p:cNvSpPr>
                <p:nvPr/>
              </p:nvSpPr>
              <p:spPr bwMode="auto">
                <a:xfrm>
                  <a:off x="4761" y="2142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7" name="Freeform 631"/>
                <p:cNvSpPr>
                  <a:spLocks/>
                </p:cNvSpPr>
                <p:nvPr/>
              </p:nvSpPr>
              <p:spPr bwMode="auto">
                <a:xfrm>
                  <a:off x="4788" y="2142"/>
                  <a:ext cx="9" cy="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8" name="Freeform 632"/>
                <p:cNvSpPr>
                  <a:spLocks/>
                </p:cNvSpPr>
                <p:nvPr/>
              </p:nvSpPr>
              <p:spPr bwMode="auto">
                <a:xfrm>
                  <a:off x="481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19" name="Freeform 633"/>
                <p:cNvSpPr>
                  <a:spLocks/>
                </p:cNvSpPr>
                <p:nvPr/>
              </p:nvSpPr>
              <p:spPr bwMode="auto">
                <a:xfrm>
                  <a:off x="484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0" name="Freeform 634"/>
                <p:cNvSpPr>
                  <a:spLocks/>
                </p:cNvSpPr>
                <p:nvPr/>
              </p:nvSpPr>
              <p:spPr bwMode="auto">
                <a:xfrm>
                  <a:off x="487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1" name="Freeform 635"/>
                <p:cNvSpPr>
                  <a:spLocks/>
                </p:cNvSpPr>
                <p:nvPr/>
              </p:nvSpPr>
              <p:spPr bwMode="auto">
                <a:xfrm>
                  <a:off x="489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2" name="Freeform 636"/>
                <p:cNvSpPr>
                  <a:spLocks/>
                </p:cNvSpPr>
                <p:nvPr/>
              </p:nvSpPr>
              <p:spPr bwMode="auto">
                <a:xfrm>
                  <a:off x="492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3" name="Freeform 637"/>
                <p:cNvSpPr>
                  <a:spLocks/>
                </p:cNvSpPr>
                <p:nvPr/>
              </p:nvSpPr>
              <p:spPr bwMode="auto">
                <a:xfrm>
                  <a:off x="4951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4" name="Freeform 638"/>
                <p:cNvSpPr>
                  <a:spLocks/>
                </p:cNvSpPr>
                <p:nvPr/>
              </p:nvSpPr>
              <p:spPr bwMode="auto">
                <a:xfrm>
                  <a:off x="497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5" name="Freeform 639"/>
                <p:cNvSpPr>
                  <a:spLocks/>
                </p:cNvSpPr>
                <p:nvPr/>
              </p:nvSpPr>
              <p:spPr bwMode="auto">
                <a:xfrm>
                  <a:off x="500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6" name="Freeform 640"/>
                <p:cNvSpPr>
                  <a:spLocks/>
                </p:cNvSpPr>
                <p:nvPr/>
              </p:nvSpPr>
              <p:spPr bwMode="auto">
                <a:xfrm>
                  <a:off x="503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7" name="Freeform 641"/>
                <p:cNvSpPr>
                  <a:spLocks/>
                </p:cNvSpPr>
                <p:nvPr/>
              </p:nvSpPr>
              <p:spPr bwMode="auto">
                <a:xfrm>
                  <a:off x="506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8" name="Freeform 642"/>
                <p:cNvSpPr>
                  <a:spLocks/>
                </p:cNvSpPr>
                <p:nvPr/>
              </p:nvSpPr>
              <p:spPr bwMode="auto">
                <a:xfrm>
                  <a:off x="508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29" name="Freeform 643"/>
                <p:cNvSpPr>
                  <a:spLocks/>
                </p:cNvSpPr>
                <p:nvPr/>
              </p:nvSpPr>
              <p:spPr bwMode="auto">
                <a:xfrm>
                  <a:off x="511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0" name="Freeform 644"/>
                <p:cNvSpPr>
                  <a:spLocks/>
                </p:cNvSpPr>
                <p:nvPr/>
              </p:nvSpPr>
              <p:spPr bwMode="auto">
                <a:xfrm>
                  <a:off x="5142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1" name="Freeform 645"/>
                <p:cNvSpPr>
                  <a:spLocks/>
                </p:cNvSpPr>
                <p:nvPr/>
              </p:nvSpPr>
              <p:spPr bwMode="auto">
                <a:xfrm>
                  <a:off x="516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2" name="Freeform 646"/>
                <p:cNvSpPr>
                  <a:spLocks/>
                </p:cNvSpPr>
                <p:nvPr/>
              </p:nvSpPr>
              <p:spPr bwMode="auto">
                <a:xfrm>
                  <a:off x="51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3" name="Freeform 647"/>
                <p:cNvSpPr>
                  <a:spLocks/>
                </p:cNvSpPr>
                <p:nvPr/>
              </p:nvSpPr>
              <p:spPr bwMode="auto">
                <a:xfrm>
                  <a:off x="522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4" name="Freeform 648"/>
                <p:cNvSpPr>
                  <a:spLocks/>
                </p:cNvSpPr>
                <p:nvPr/>
              </p:nvSpPr>
              <p:spPr bwMode="auto">
                <a:xfrm>
                  <a:off x="525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5" name="Freeform 649"/>
                <p:cNvSpPr>
                  <a:spLocks/>
                </p:cNvSpPr>
                <p:nvPr/>
              </p:nvSpPr>
              <p:spPr bwMode="auto">
                <a:xfrm>
                  <a:off x="5278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6" name="Freeform 650"/>
                <p:cNvSpPr>
                  <a:spLocks/>
                </p:cNvSpPr>
                <p:nvPr/>
              </p:nvSpPr>
              <p:spPr bwMode="auto">
                <a:xfrm>
                  <a:off x="5305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7" name="Freeform 651"/>
                <p:cNvSpPr>
                  <a:spLocks/>
                </p:cNvSpPr>
                <p:nvPr/>
              </p:nvSpPr>
              <p:spPr bwMode="auto">
                <a:xfrm>
                  <a:off x="5332" y="2146"/>
                  <a:ext cx="10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8" name="Freeform 652"/>
                <p:cNvSpPr>
                  <a:spLocks/>
                </p:cNvSpPr>
                <p:nvPr/>
              </p:nvSpPr>
              <p:spPr bwMode="auto">
                <a:xfrm>
                  <a:off x="536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39" name="Freeform 653"/>
                <p:cNvSpPr>
                  <a:spLocks/>
                </p:cNvSpPr>
                <p:nvPr/>
              </p:nvSpPr>
              <p:spPr bwMode="auto">
                <a:xfrm>
                  <a:off x="5387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0" name="Freeform 654"/>
                <p:cNvSpPr>
                  <a:spLocks/>
                </p:cNvSpPr>
                <p:nvPr/>
              </p:nvSpPr>
              <p:spPr bwMode="auto">
                <a:xfrm>
                  <a:off x="5414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1" name="Freeform 655"/>
                <p:cNvSpPr>
                  <a:spLocks/>
                </p:cNvSpPr>
                <p:nvPr/>
              </p:nvSpPr>
              <p:spPr bwMode="auto">
                <a:xfrm>
                  <a:off x="5441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2" name="Freeform 656"/>
                <p:cNvSpPr>
                  <a:spLocks/>
                </p:cNvSpPr>
                <p:nvPr/>
              </p:nvSpPr>
              <p:spPr bwMode="auto">
                <a:xfrm>
                  <a:off x="5469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3" name="Freeform 657"/>
                <p:cNvSpPr>
                  <a:spLocks/>
                </p:cNvSpPr>
                <p:nvPr/>
              </p:nvSpPr>
              <p:spPr bwMode="auto">
                <a:xfrm>
                  <a:off x="5496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4" name="Freeform 658"/>
                <p:cNvSpPr>
                  <a:spLocks/>
                </p:cNvSpPr>
                <p:nvPr/>
              </p:nvSpPr>
              <p:spPr bwMode="auto">
                <a:xfrm>
                  <a:off x="5523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5" name="Freeform 659"/>
                <p:cNvSpPr>
                  <a:spLocks/>
                </p:cNvSpPr>
                <p:nvPr/>
              </p:nvSpPr>
              <p:spPr bwMode="auto">
                <a:xfrm>
                  <a:off x="5550" y="2146"/>
                  <a:ext cx="9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7938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6" name="Freeform 660"/>
                <p:cNvSpPr>
                  <a:spLocks/>
                </p:cNvSpPr>
                <p:nvPr/>
              </p:nvSpPr>
              <p:spPr bwMode="auto">
                <a:xfrm>
                  <a:off x="3296" y="2142"/>
                  <a:ext cx="7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7" name="Freeform 661"/>
                <p:cNvSpPr>
                  <a:spLocks/>
                </p:cNvSpPr>
                <p:nvPr/>
              </p:nvSpPr>
              <p:spPr bwMode="auto">
                <a:xfrm>
                  <a:off x="3405" y="2142"/>
                  <a:ext cx="7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8" name="Freeform 662"/>
                <p:cNvSpPr>
                  <a:spLocks/>
                </p:cNvSpPr>
                <p:nvPr/>
              </p:nvSpPr>
              <p:spPr bwMode="auto">
                <a:xfrm>
                  <a:off x="3513" y="2142"/>
                  <a:ext cx="78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  <a:cxn ang="0">
                      <a:pos x="7" y="0"/>
                    </a:cxn>
                    <a:cxn ang="0">
                      <a:pos x="8" y="0"/>
                    </a:cxn>
                    <a:cxn ang="0">
                      <a:pos x="9" y="0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49" name="Freeform 663"/>
                <p:cNvSpPr>
                  <a:spLocks/>
                </p:cNvSpPr>
                <p:nvPr/>
              </p:nvSpPr>
              <p:spPr bwMode="auto">
                <a:xfrm>
                  <a:off x="3622" y="2137"/>
                  <a:ext cx="77" cy="5"/>
                </a:xfrm>
                <a:custGeom>
                  <a:avLst/>
                  <a:gdLst/>
                  <a:ahLst/>
                  <a:cxnLst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3" y="1"/>
                    </a:cxn>
                    <a:cxn ang="0">
                      <a:pos x="4" y="1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17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0" name="Freeform 664"/>
                <p:cNvSpPr>
                  <a:spLocks/>
                </p:cNvSpPr>
                <p:nvPr/>
              </p:nvSpPr>
              <p:spPr bwMode="auto">
                <a:xfrm>
                  <a:off x="3731" y="2128"/>
                  <a:ext cx="68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1" y="2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1"/>
                    </a:cxn>
                    <a:cxn ang="0">
                      <a:pos x="4" y="1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3" y="1"/>
                    </a:cxn>
                    <a:cxn ang="0">
                      <a:pos x="14" y="0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5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3" y="1"/>
                      </a:lnTo>
                      <a:lnTo>
                        <a:pt x="14" y="0"/>
                      </a:lnTo>
                      <a:lnTo>
                        <a:pt x="15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1" name="Freeform 665"/>
                <p:cNvSpPr>
                  <a:spLocks/>
                </p:cNvSpPr>
                <p:nvPr/>
              </p:nvSpPr>
              <p:spPr bwMode="auto">
                <a:xfrm>
                  <a:off x="3826" y="2115"/>
                  <a:ext cx="73" cy="9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1" y="2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5" y="2"/>
                    </a:cxn>
                    <a:cxn ang="0">
                      <a:pos x="6" y="2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6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6" y="2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2" name="Freeform 666"/>
                <p:cNvSpPr>
                  <a:spLocks/>
                </p:cNvSpPr>
                <p:nvPr/>
              </p:nvSpPr>
              <p:spPr bwMode="auto">
                <a:xfrm>
                  <a:off x="3922" y="2088"/>
                  <a:ext cx="63" cy="18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1" y="4"/>
                    </a:cxn>
                    <a:cxn ang="0">
                      <a:pos x="2" y="4"/>
                    </a:cxn>
                    <a:cxn ang="0">
                      <a:pos x="3" y="4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7" y="2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1"/>
                    </a:cxn>
                    <a:cxn ang="0">
                      <a:pos x="13" y="1"/>
                    </a:cxn>
                    <a:cxn ang="0">
                      <a:pos x="13" y="0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14" h="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7" y="2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1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4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3" name="Freeform 667"/>
                <p:cNvSpPr>
                  <a:spLocks/>
                </p:cNvSpPr>
                <p:nvPr/>
              </p:nvSpPr>
              <p:spPr bwMode="auto">
                <a:xfrm>
                  <a:off x="4012" y="2051"/>
                  <a:ext cx="50" cy="27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1" y="5"/>
                    </a:cxn>
                    <a:cxn ang="0">
                      <a:pos x="2" y="5"/>
                    </a:cxn>
                    <a:cxn ang="0">
                      <a:pos x="3" y="5"/>
                    </a:cxn>
                    <a:cxn ang="0">
                      <a:pos x="3" y="4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7" y="2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6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7" y="2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4" name="Freeform 668"/>
                <p:cNvSpPr>
                  <a:spLocks/>
                </p:cNvSpPr>
                <p:nvPr/>
              </p:nvSpPr>
              <p:spPr bwMode="auto">
                <a:xfrm>
                  <a:off x="4090" y="2006"/>
                  <a:ext cx="49" cy="32"/>
                </a:xfrm>
                <a:custGeom>
                  <a:avLst/>
                  <a:gdLst/>
                  <a:ahLst/>
                  <a:cxnLst>
                    <a:cxn ang="0">
                      <a:pos x="0" y="7"/>
                    </a:cxn>
                    <a:cxn ang="0">
                      <a:pos x="0" y="7"/>
                    </a:cxn>
                    <a:cxn ang="0">
                      <a:pos x="1" y="7"/>
                    </a:cxn>
                    <a:cxn ang="0">
                      <a:pos x="1" y="6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7">
                      <a:moveTo>
                        <a:pt x="0" y="7"/>
                      </a:moveTo>
                      <a:lnTo>
                        <a:pt x="0" y="7"/>
                      </a:lnTo>
                      <a:lnTo>
                        <a:pt x="1" y="7"/>
                      </a:lnTo>
                      <a:lnTo>
                        <a:pt x="1" y="6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5" name="Freeform 669"/>
                <p:cNvSpPr>
                  <a:spLocks/>
                </p:cNvSpPr>
                <p:nvPr/>
              </p:nvSpPr>
              <p:spPr bwMode="auto">
                <a:xfrm>
                  <a:off x="4162" y="195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0" y="8"/>
                    </a:cxn>
                    <a:cxn ang="0">
                      <a:pos x="1" y="8"/>
                    </a:cxn>
                    <a:cxn ang="0">
                      <a:pos x="2" y="7"/>
                    </a:cxn>
                    <a:cxn ang="0">
                      <a:pos x="3" y="6"/>
                    </a:cxn>
                    <a:cxn ang="0">
                      <a:pos x="4" y="6"/>
                    </a:cxn>
                    <a:cxn ang="0">
                      <a:pos x="4" y="5"/>
                    </a:cxn>
                    <a:cxn ang="0">
                      <a:pos x="5" y="5"/>
                    </a:cxn>
                    <a:cxn ang="0">
                      <a:pos x="6" y="4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0" y="0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2" y="7"/>
                      </a:lnTo>
                      <a:lnTo>
                        <a:pt x="3" y="6"/>
                      </a:lnTo>
                      <a:lnTo>
                        <a:pt x="4" y="6"/>
                      </a:lnTo>
                      <a:lnTo>
                        <a:pt x="4" y="5"/>
                      </a:lnTo>
                      <a:lnTo>
                        <a:pt x="5" y="5"/>
                      </a:lnTo>
                      <a:lnTo>
                        <a:pt x="6" y="4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0" y="0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6" name="Freeform 670"/>
                <p:cNvSpPr>
                  <a:spLocks/>
                </p:cNvSpPr>
                <p:nvPr/>
              </p:nvSpPr>
              <p:spPr bwMode="auto">
                <a:xfrm>
                  <a:off x="4230" y="1892"/>
                  <a:ext cx="46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1" y="9"/>
                    </a:cxn>
                    <a:cxn ang="0">
                      <a:pos x="1" y="8"/>
                    </a:cxn>
                    <a:cxn ang="0">
                      <a:pos x="2" y="8"/>
                    </a:cxn>
                    <a:cxn ang="0">
                      <a:pos x="2" y="7"/>
                    </a:cxn>
                    <a:cxn ang="0">
                      <a:pos x="3" y="7"/>
                    </a:cxn>
                    <a:cxn ang="0">
                      <a:pos x="4" y="6"/>
                    </a:cxn>
                    <a:cxn ang="0">
                      <a:pos x="5" y="5"/>
                    </a:cxn>
                    <a:cxn ang="0">
                      <a:pos x="6" y="4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9" y="1"/>
                    </a:cxn>
                    <a:cxn ang="0">
                      <a:pos x="10" y="1"/>
                    </a:cxn>
                    <a:cxn ang="0">
                      <a:pos x="10" y="0"/>
                    </a:cxn>
                  </a:cxnLst>
                  <a:rect l="0" t="0" r="r" b="b"/>
                  <a:pathLst>
                    <a:path w="10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" y="9"/>
                      </a:lnTo>
                      <a:lnTo>
                        <a:pt x="1" y="8"/>
                      </a:lnTo>
                      <a:lnTo>
                        <a:pt x="2" y="8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6" y="4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1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7" name="Freeform 671"/>
                <p:cNvSpPr>
                  <a:spLocks/>
                </p:cNvSpPr>
                <p:nvPr/>
              </p:nvSpPr>
              <p:spPr bwMode="auto">
                <a:xfrm>
                  <a:off x="4294" y="1829"/>
                  <a:ext cx="50" cy="50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0" y="11"/>
                    </a:cxn>
                    <a:cxn ang="0">
                      <a:pos x="0" y="10"/>
                    </a:cxn>
                    <a:cxn ang="0">
                      <a:pos x="1" y="10"/>
                    </a:cxn>
                    <a:cxn ang="0">
                      <a:pos x="1" y="9"/>
                    </a:cxn>
                    <a:cxn ang="0">
                      <a:pos x="2" y="9"/>
                    </a:cxn>
                    <a:cxn ang="0">
                      <a:pos x="3" y="8"/>
                    </a:cxn>
                    <a:cxn ang="0">
                      <a:pos x="4" y="7"/>
                    </a:cxn>
                    <a:cxn ang="0">
                      <a:pos x="5" y="6"/>
                    </a:cxn>
                    <a:cxn ang="0">
                      <a:pos x="6" y="5"/>
                    </a:cxn>
                    <a:cxn ang="0">
                      <a:pos x="7" y="4"/>
                    </a:cxn>
                    <a:cxn ang="0">
                      <a:pos x="8" y="3"/>
                    </a:cxn>
                    <a:cxn ang="0">
                      <a:pos x="9" y="2"/>
                    </a:cxn>
                    <a:cxn ang="0">
                      <a:pos x="10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11">
                      <a:moveTo>
                        <a:pt x="0" y="11"/>
                      </a:move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1" y="10"/>
                      </a:lnTo>
                      <a:lnTo>
                        <a:pt x="1" y="9"/>
                      </a:lnTo>
                      <a:lnTo>
                        <a:pt x="2" y="9"/>
                      </a:lnTo>
                      <a:lnTo>
                        <a:pt x="3" y="8"/>
                      </a:lnTo>
                      <a:lnTo>
                        <a:pt x="4" y="7"/>
                      </a:lnTo>
                      <a:lnTo>
                        <a:pt x="5" y="6"/>
                      </a:lnTo>
                      <a:lnTo>
                        <a:pt x="6" y="5"/>
                      </a:ln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2"/>
                      </a:lnTo>
                      <a:lnTo>
                        <a:pt x="10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8" name="Freeform 672"/>
                <p:cNvSpPr>
                  <a:spLocks/>
                </p:cNvSpPr>
                <p:nvPr/>
              </p:nvSpPr>
              <p:spPr bwMode="auto">
                <a:xfrm>
                  <a:off x="4366" y="1770"/>
                  <a:ext cx="41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0" y="8"/>
                    </a:cxn>
                    <a:cxn ang="0">
                      <a:pos x="1" y="8"/>
                    </a:cxn>
                    <a:cxn ang="0">
                      <a:pos x="1" y="7"/>
                    </a:cxn>
                    <a:cxn ang="0">
                      <a:pos x="2" y="7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3"/>
                    </a:cxn>
                    <a:cxn ang="0">
                      <a:pos x="6" y="3"/>
                    </a:cxn>
                    <a:cxn ang="0">
                      <a:pos x="6" y="2"/>
                    </a:cxn>
                    <a:cxn ang="0">
                      <a:pos x="7" y="2"/>
                    </a:cxn>
                    <a:cxn ang="0">
                      <a:pos x="8" y="1"/>
                    </a:cxn>
                    <a:cxn ang="0">
                      <a:pos x="9" y="0"/>
                    </a:cxn>
                  </a:cxnLst>
                  <a:rect l="0" t="0" r="r" b="b"/>
                  <a:pathLst>
                    <a:path w="9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7"/>
                      </a:lnTo>
                      <a:lnTo>
                        <a:pt x="2" y="7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3"/>
                      </a:lnTo>
                      <a:lnTo>
                        <a:pt x="6" y="2"/>
                      </a:lnTo>
                      <a:lnTo>
                        <a:pt x="7" y="2"/>
                      </a:lnTo>
                      <a:lnTo>
                        <a:pt x="8" y="1"/>
                      </a:lnTo>
                      <a:lnTo>
                        <a:pt x="9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59" name="Freeform 673"/>
                <p:cNvSpPr>
                  <a:spLocks/>
                </p:cNvSpPr>
                <p:nvPr/>
              </p:nvSpPr>
              <p:spPr bwMode="auto">
                <a:xfrm>
                  <a:off x="4425" y="171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0" y="9"/>
                    </a:cxn>
                    <a:cxn ang="0">
                      <a:pos x="1" y="9"/>
                    </a:cxn>
                    <a:cxn ang="0">
                      <a:pos x="2" y="8"/>
                    </a:cxn>
                    <a:cxn ang="0">
                      <a:pos x="3" y="7"/>
                    </a:cxn>
                    <a:cxn ang="0">
                      <a:pos x="4" y="7"/>
                    </a:cxn>
                    <a:cxn ang="0">
                      <a:pos x="4" y="6"/>
                    </a:cxn>
                    <a:cxn ang="0">
                      <a:pos x="5" y="6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4"/>
                    </a:cxn>
                    <a:cxn ang="0">
                      <a:pos x="7" y="4"/>
                    </a:cxn>
                    <a:cxn ang="0">
                      <a:pos x="8" y="3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11" h="9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" y="9"/>
                      </a:lnTo>
                      <a:lnTo>
                        <a:pt x="2" y="8"/>
                      </a:lnTo>
                      <a:lnTo>
                        <a:pt x="3" y="7"/>
                      </a:lnTo>
                      <a:lnTo>
                        <a:pt x="4" y="7"/>
                      </a:lnTo>
                      <a:lnTo>
                        <a:pt x="4" y="6"/>
                      </a:lnTo>
                      <a:lnTo>
                        <a:pt x="5" y="6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4"/>
                      </a:ln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1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0" name="Freeform 674"/>
                <p:cNvSpPr>
                  <a:spLocks/>
                </p:cNvSpPr>
                <p:nvPr/>
              </p:nvSpPr>
              <p:spPr bwMode="auto">
                <a:xfrm>
                  <a:off x="4493" y="1666"/>
                  <a:ext cx="59" cy="31"/>
                </a:xfrm>
                <a:custGeom>
                  <a:avLst/>
                  <a:gdLst/>
                  <a:ahLst/>
                  <a:cxnLst>
                    <a:cxn ang="0">
                      <a:pos x="0" y="7"/>
                    </a:cxn>
                    <a:cxn ang="0">
                      <a:pos x="0" y="7"/>
                    </a:cxn>
                    <a:cxn ang="0">
                      <a:pos x="1" y="7"/>
                    </a:cxn>
                    <a:cxn ang="0">
                      <a:pos x="2" y="6"/>
                    </a:cxn>
                    <a:cxn ang="0">
                      <a:pos x="3" y="6"/>
                    </a:cxn>
                    <a:cxn ang="0">
                      <a:pos x="3" y="5"/>
                    </a:cxn>
                    <a:cxn ang="0">
                      <a:pos x="4" y="5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3"/>
                    </a:cxn>
                    <a:cxn ang="0">
                      <a:pos x="7" y="3"/>
                    </a:cxn>
                    <a:cxn ang="0">
                      <a:pos x="8" y="3"/>
                    </a:cxn>
                    <a:cxn ang="0">
                      <a:pos x="8" y="2"/>
                    </a:cxn>
                    <a:cxn ang="0">
                      <a:pos x="9" y="2"/>
                    </a:cxn>
                    <a:cxn ang="0">
                      <a:pos x="10" y="1"/>
                    </a:cxn>
                    <a:cxn ang="0">
                      <a:pos x="11" y="1"/>
                    </a:cxn>
                    <a:cxn ang="0">
                      <a:pos x="12" y="0"/>
                    </a:cxn>
                    <a:cxn ang="0">
                      <a:pos x="13" y="0"/>
                    </a:cxn>
                  </a:cxnLst>
                  <a:rect l="0" t="0" r="r" b="b"/>
                  <a:pathLst>
                    <a:path w="13" h="7">
                      <a:moveTo>
                        <a:pt x="0" y="7"/>
                      </a:moveTo>
                      <a:lnTo>
                        <a:pt x="0" y="7"/>
                      </a:lnTo>
                      <a:lnTo>
                        <a:pt x="1" y="7"/>
                      </a:lnTo>
                      <a:lnTo>
                        <a:pt x="2" y="6"/>
                      </a:lnTo>
                      <a:lnTo>
                        <a:pt x="3" y="6"/>
                      </a:lnTo>
                      <a:lnTo>
                        <a:pt x="3" y="5"/>
                      </a:lnTo>
                      <a:lnTo>
                        <a:pt x="4" y="5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3"/>
                      </a:lnTo>
                      <a:lnTo>
                        <a:pt x="7" y="3"/>
                      </a:lnTo>
                      <a:lnTo>
                        <a:pt x="8" y="3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2" y="0"/>
                      </a:lnTo>
                      <a:lnTo>
                        <a:pt x="13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1" name="Freeform 675"/>
                <p:cNvSpPr>
                  <a:spLocks/>
                </p:cNvSpPr>
                <p:nvPr/>
              </p:nvSpPr>
              <p:spPr bwMode="auto">
                <a:xfrm>
                  <a:off x="4575" y="1639"/>
                  <a:ext cx="73" cy="13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0" y="3"/>
                    </a:cxn>
                    <a:cxn ang="0">
                      <a:pos x="1" y="3"/>
                    </a:cxn>
                    <a:cxn ang="0">
                      <a:pos x="2" y="3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5" y="2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10" y="0"/>
                    </a:cxn>
                    <a:cxn ang="0">
                      <a:pos x="11" y="0"/>
                    </a:cxn>
                    <a:cxn ang="0">
                      <a:pos x="12" y="0"/>
                    </a:cxn>
                    <a:cxn ang="0">
                      <a:pos x="13" y="0"/>
                    </a:cxn>
                    <a:cxn ang="0">
                      <a:pos x="14" y="0"/>
                    </a:cxn>
                    <a:cxn ang="0">
                      <a:pos x="15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6" h="3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3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4" y="0"/>
                      </a:lnTo>
                      <a:lnTo>
                        <a:pt x="15" y="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2" name="Freeform 676"/>
                <p:cNvSpPr>
                  <a:spLocks/>
                </p:cNvSpPr>
                <p:nvPr/>
              </p:nvSpPr>
              <p:spPr bwMode="auto">
                <a:xfrm>
                  <a:off x="4679" y="1639"/>
                  <a:ext cx="64" cy="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0"/>
                    </a:cxn>
                    <a:cxn ang="0">
                      <a:pos x="3" y="0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5" y="1"/>
                    </a:cxn>
                    <a:cxn ang="0">
                      <a:pos x="6" y="1"/>
                    </a:cxn>
                    <a:cxn ang="0">
                      <a:pos x="7" y="1"/>
                    </a:cxn>
                    <a:cxn ang="0">
                      <a:pos x="8" y="1"/>
                    </a:cxn>
                    <a:cxn ang="0">
                      <a:pos x="9" y="1"/>
                    </a:cxn>
                    <a:cxn ang="0">
                      <a:pos x="9" y="2"/>
                    </a:cxn>
                    <a:cxn ang="0">
                      <a:pos x="10" y="2"/>
                    </a:cxn>
                    <a:cxn ang="0">
                      <a:pos x="11" y="2"/>
                    </a:cxn>
                    <a:cxn ang="0">
                      <a:pos x="12" y="2"/>
                    </a:cxn>
                    <a:cxn ang="0">
                      <a:pos x="12" y="3"/>
                    </a:cxn>
                    <a:cxn ang="0">
                      <a:pos x="13" y="3"/>
                    </a:cxn>
                    <a:cxn ang="0">
                      <a:pos x="14" y="3"/>
                    </a:cxn>
                  </a:cxnLst>
                  <a:rect l="0" t="0" r="r" b="b"/>
                  <a:pathLst>
                    <a:path w="14" h="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1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4" y="3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3" name="Freeform 677"/>
                <p:cNvSpPr>
                  <a:spLocks/>
                </p:cNvSpPr>
                <p:nvPr/>
              </p:nvSpPr>
              <p:spPr bwMode="auto">
                <a:xfrm>
                  <a:off x="4765" y="1661"/>
                  <a:ext cx="55" cy="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6" y="4"/>
                    </a:cxn>
                    <a:cxn ang="0">
                      <a:pos x="7" y="4"/>
                    </a:cxn>
                    <a:cxn ang="0">
                      <a:pos x="8" y="5"/>
                    </a:cxn>
                    <a:cxn ang="0">
                      <a:pos x="9" y="5"/>
                    </a:cxn>
                    <a:cxn ang="0">
                      <a:pos x="9" y="6"/>
                    </a:cxn>
                    <a:cxn ang="0">
                      <a:pos x="10" y="6"/>
                    </a:cxn>
                    <a:cxn ang="0">
                      <a:pos x="11" y="7"/>
                    </a:cxn>
                    <a:cxn ang="0">
                      <a:pos x="12" y="7"/>
                    </a:cxn>
                  </a:cxnLst>
                  <a:rect l="0" t="0" r="r" b="b"/>
                  <a:pathLst>
                    <a:path w="12" h="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6" y="4"/>
                      </a:lnTo>
                      <a:lnTo>
                        <a:pt x="7" y="4"/>
                      </a:lnTo>
                      <a:lnTo>
                        <a:pt x="8" y="5"/>
                      </a:lnTo>
                      <a:lnTo>
                        <a:pt x="9" y="5"/>
                      </a:lnTo>
                      <a:lnTo>
                        <a:pt x="9" y="6"/>
                      </a:lnTo>
                      <a:lnTo>
                        <a:pt x="10" y="6"/>
                      </a:lnTo>
                      <a:lnTo>
                        <a:pt x="11" y="7"/>
                      </a:lnTo>
                      <a:lnTo>
                        <a:pt x="12" y="7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4" name="Freeform 678"/>
                <p:cNvSpPr>
                  <a:spLocks/>
                </p:cNvSpPr>
                <p:nvPr/>
              </p:nvSpPr>
              <p:spPr bwMode="auto">
                <a:xfrm>
                  <a:off x="4838" y="1711"/>
                  <a:ext cx="50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2" y="1"/>
                    </a:cxn>
                    <a:cxn ang="0">
                      <a:pos x="3" y="2"/>
                    </a:cxn>
                    <a:cxn ang="0">
                      <a:pos x="4" y="2"/>
                    </a:cxn>
                    <a:cxn ang="0">
                      <a:pos x="4" y="3"/>
                    </a:cxn>
                    <a:cxn ang="0">
                      <a:pos x="5" y="3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7" y="5"/>
                    </a:cxn>
                    <a:cxn ang="0">
                      <a:pos x="8" y="6"/>
                    </a:cxn>
                    <a:cxn ang="0">
                      <a:pos x="9" y="7"/>
                    </a:cxn>
                    <a:cxn ang="0">
                      <a:pos x="10" y="7"/>
                    </a:cxn>
                    <a:cxn ang="0">
                      <a:pos x="10" y="8"/>
                    </a:cxn>
                    <a:cxn ang="0">
                      <a:pos x="11" y="8"/>
                    </a:cxn>
                    <a:cxn ang="0">
                      <a:pos x="11" y="9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4" y="3"/>
                      </a:lnTo>
                      <a:lnTo>
                        <a:pt x="5" y="3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9" y="7"/>
                      </a:lnTo>
                      <a:lnTo>
                        <a:pt x="10" y="7"/>
                      </a:lnTo>
                      <a:lnTo>
                        <a:pt x="10" y="8"/>
                      </a:lnTo>
                      <a:lnTo>
                        <a:pt x="11" y="8"/>
                      </a:lnTo>
                      <a:lnTo>
                        <a:pt x="11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5" name="Freeform 679"/>
                <p:cNvSpPr>
                  <a:spLocks/>
                </p:cNvSpPr>
                <p:nvPr/>
              </p:nvSpPr>
              <p:spPr bwMode="auto">
                <a:xfrm>
                  <a:off x="4911" y="1770"/>
                  <a:ext cx="40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7" y="7"/>
                    </a:cxn>
                    <a:cxn ang="0">
                      <a:pos x="8" y="7"/>
                    </a:cxn>
                    <a:cxn ang="0">
                      <a:pos x="8" y="8"/>
                    </a:cxn>
                    <a:cxn ang="0">
                      <a:pos x="9" y="8"/>
                    </a:cxn>
                    <a:cxn ang="0">
                      <a:pos x="9" y="9"/>
                    </a:cxn>
                  </a:cxnLst>
                  <a:rect l="0" t="0" r="r" b="b"/>
                  <a:pathLst>
                    <a:path w="9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6" name="Freeform 680"/>
                <p:cNvSpPr>
                  <a:spLocks/>
                </p:cNvSpPr>
                <p:nvPr/>
              </p:nvSpPr>
              <p:spPr bwMode="auto">
                <a:xfrm>
                  <a:off x="4974" y="1829"/>
                  <a:ext cx="46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3"/>
                    </a:cxn>
                    <a:cxn ang="0">
                      <a:pos x="4" y="4"/>
                    </a:cxn>
                    <a:cxn ang="0">
                      <a:pos x="5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7" y="7"/>
                    </a:cxn>
                    <a:cxn ang="0">
                      <a:pos x="8" y="7"/>
                    </a:cxn>
                    <a:cxn ang="0">
                      <a:pos x="8" y="8"/>
                    </a:cxn>
                    <a:cxn ang="0">
                      <a:pos x="9" y="8"/>
                    </a:cxn>
                    <a:cxn ang="0">
                      <a:pos x="9" y="9"/>
                    </a:cxn>
                    <a:cxn ang="0">
                      <a:pos x="10" y="9"/>
                    </a:cxn>
                  </a:cxnLst>
                  <a:rect l="0" t="0" r="r" b="b"/>
                  <a:pathLst>
                    <a:path w="10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3"/>
                      </a:lnTo>
                      <a:lnTo>
                        <a:pt x="4" y="4"/>
                      </a:lnTo>
                      <a:lnTo>
                        <a:pt x="5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  <a:lnTo>
                        <a:pt x="10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7" name="Freeform 681"/>
                <p:cNvSpPr>
                  <a:spLocks/>
                </p:cNvSpPr>
                <p:nvPr/>
              </p:nvSpPr>
              <p:spPr bwMode="auto">
                <a:xfrm>
                  <a:off x="5047" y="1897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5" y="5"/>
                    </a:cxn>
                    <a:cxn ang="0">
                      <a:pos x="6" y="5"/>
                    </a:cxn>
                    <a:cxn ang="0">
                      <a:pos x="6" y="6"/>
                    </a:cxn>
                    <a:cxn ang="0">
                      <a:pos x="7" y="6"/>
                    </a:cxn>
                    <a:cxn ang="0">
                      <a:pos x="8" y="7"/>
                    </a:cxn>
                    <a:cxn ang="0">
                      <a:pos x="9" y="8"/>
                    </a:cxn>
                    <a:cxn ang="0">
                      <a:pos x="10" y="9"/>
                    </a:cxn>
                  </a:cxnLst>
                  <a:rect l="0" t="0" r="r" b="b"/>
                  <a:pathLst>
                    <a:path w="10" h="9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5" y="5"/>
                      </a:lnTo>
                      <a:lnTo>
                        <a:pt x="6" y="5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8" y="7"/>
                      </a:lnTo>
                      <a:lnTo>
                        <a:pt x="9" y="8"/>
                      </a:lnTo>
                      <a:lnTo>
                        <a:pt x="10" y="9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8" name="Freeform 682"/>
                <p:cNvSpPr>
                  <a:spLocks/>
                </p:cNvSpPr>
                <p:nvPr/>
              </p:nvSpPr>
              <p:spPr bwMode="auto">
                <a:xfrm>
                  <a:off x="5115" y="1956"/>
                  <a:ext cx="50" cy="3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5" y="4"/>
                    </a:cxn>
                    <a:cxn ang="0">
                      <a:pos x="6" y="5"/>
                    </a:cxn>
                    <a:cxn ang="0">
                      <a:pos x="7" y="5"/>
                    </a:cxn>
                    <a:cxn ang="0">
                      <a:pos x="7" y="6"/>
                    </a:cxn>
                    <a:cxn ang="0">
                      <a:pos x="8" y="6"/>
                    </a:cxn>
                    <a:cxn ang="0">
                      <a:pos x="8" y="7"/>
                    </a:cxn>
                    <a:cxn ang="0">
                      <a:pos x="9" y="7"/>
                    </a:cxn>
                    <a:cxn ang="0">
                      <a:pos x="10" y="8"/>
                    </a:cxn>
                    <a:cxn ang="0">
                      <a:pos x="11" y="8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6" y="5"/>
                      </a:lnTo>
                      <a:lnTo>
                        <a:pt x="7" y="5"/>
                      </a:lnTo>
                      <a:lnTo>
                        <a:pt x="7" y="6"/>
                      </a:lnTo>
                      <a:lnTo>
                        <a:pt x="8" y="6"/>
                      </a:lnTo>
                      <a:lnTo>
                        <a:pt x="8" y="7"/>
                      </a:lnTo>
                      <a:lnTo>
                        <a:pt x="9" y="7"/>
                      </a:lnTo>
                      <a:lnTo>
                        <a:pt x="10" y="8"/>
                      </a:lnTo>
                      <a:lnTo>
                        <a:pt x="11" y="8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  <p:sp>
              <p:nvSpPr>
                <p:cNvPr id="269" name="Freeform 683"/>
                <p:cNvSpPr>
                  <a:spLocks/>
                </p:cNvSpPr>
                <p:nvPr/>
              </p:nvSpPr>
              <p:spPr bwMode="auto">
                <a:xfrm>
                  <a:off x="5183" y="2006"/>
                  <a:ext cx="54" cy="3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2"/>
                    </a:cxn>
                    <a:cxn ang="0">
                      <a:pos x="3" y="2"/>
                    </a:cxn>
                    <a:cxn ang="0">
                      <a:pos x="3" y="3"/>
                    </a:cxn>
                    <a:cxn ang="0">
                      <a:pos x="4" y="3"/>
                    </a:cxn>
                    <a:cxn ang="0">
                      <a:pos x="5" y="4"/>
                    </a:cxn>
                    <a:cxn ang="0">
                      <a:pos x="6" y="4"/>
                    </a:cxn>
                    <a:cxn ang="0">
                      <a:pos x="6" y="5"/>
                    </a:cxn>
                    <a:cxn ang="0">
                      <a:pos x="7" y="5"/>
                    </a:cxn>
                    <a:cxn ang="0">
                      <a:pos x="8" y="6"/>
                    </a:cxn>
                    <a:cxn ang="0">
                      <a:pos x="9" y="6"/>
                    </a:cxn>
                    <a:cxn ang="0">
                      <a:pos x="10" y="7"/>
                    </a:cxn>
                    <a:cxn ang="0">
                      <a:pos x="11" y="7"/>
                    </a:cxn>
                    <a:cxn ang="0">
                      <a:pos x="11" y="8"/>
                    </a:cxn>
                    <a:cxn ang="0">
                      <a:pos x="12" y="8"/>
                    </a:cxn>
                  </a:cxnLst>
                  <a:rect l="0" t="0" r="r" b="b"/>
                  <a:pathLst>
                    <a:path w="12" h="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3" y="3"/>
                      </a:lnTo>
                      <a:lnTo>
                        <a:pt x="4" y="3"/>
                      </a:lnTo>
                      <a:lnTo>
                        <a:pt x="5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9" y="6"/>
                      </a:lnTo>
                      <a:lnTo>
                        <a:pt x="10" y="7"/>
                      </a:lnTo>
                      <a:lnTo>
                        <a:pt x="11" y="7"/>
                      </a:lnTo>
                      <a:lnTo>
                        <a:pt x="11" y="8"/>
                      </a:lnTo>
                      <a:lnTo>
                        <a:pt x="12" y="8"/>
                      </a:lnTo>
                    </a:path>
                  </a:pathLst>
                </a:custGeom>
                <a:noFill/>
                <a:ln w="7938">
                  <a:solidFill>
                    <a:srgbClr val="00FF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/>
                </a:p>
              </p:txBody>
            </p:sp>
          </p:grpSp>
          <p:sp>
            <p:nvSpPr>
              <p:cNvPr id="21" name="Freeform 685"/>
              <p:cNvSpPr>
                <a:spLocks/>
              </p:cNvSpPr>
              <p:nvPr/>
            </p:nvSpPr>
            <p:spPr bwMode="auto">
              <a:xfrm>
                <a:off x="5260" y="2056"/>
                <a:ext cx="63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5"/>
                  </a:cxn>
                  <a:cxn ang="0">
                    <a:pos x="13" y="6"/>
                  </a:cxn>
                  <a:cxn ang="0">
                    <a:pos x="14" y="6"/>
                  </a:cxn>
                </a:cxnLst>
                <a:rect l="0" t="0" r="r" b="b"/>
                <a:pathLst>
                  <a:path w="14" h="6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8" y="4"/>
                    </a:lnTo>
                    <a:lnTo>
                      <a:pt x="9" y="4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1" y="5"/>
                    </a:lnTo>
                    <a:lnTo>
                      <a:pt x="12" y="5"/>
                    </a:lnTo>
                    <a:lnTo>
                      <a:pt x="13" y="6"/>
                    </a:lnTo>
                    <a:lnTo>
                      <a:pt x="14" y="6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2" name="Freeform 686"/>
              <p:cNvSpPr>
                <a:spLocks/>
              </p:cNvSpPr>
              <p:nvPr/>
            </p:nvSpPr>
            <p:spPr bwMode="auto">
              <a:xfrm>
                <a:off x="5346" y="2092"/>
                <a:ext cx="68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8" y="2"/>
                  </a:cxn>
                  <a:cxn ang="0">
                    <a:pos x="8" y="3"/>
                  </a:cxn>
                  <a:cxn ang="0">
                    <a:pos x="9" y="3"/>
                  </a:cxn>
                  <a:cxn ang="0">
                    <a:pos x="10" y="3"/>
                  </a:cxn>
                  <a:cxn ang="0">
                    <a:pos x="11" y="3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4" y="4"/>
                  </a:cxn>
                  <a:cxn ang="0">
                    <a:pos x="15" y="4"/>
                  </a:cxn>
                </a:cxnLst>
                <a:rect l="0" t="0" r="r" b="b"/>
                <a:pathLst>
                  <a:path w="15" h="4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2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10" y="3"/>
                    </a:lnTo>
                    <a:lnTo>
                      <a:pt x="11" y="3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4" y="4"/>
                    </a:lnTo>
                    <a:lnTo>
                      <a:pt x="15" y="4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3" name="Freeform 687"/>
              <p:cNvSpPr>
                <a:spLocks/>
              </p:cNvSpPr>
              <p:nvPr/>
            </p:nvSpPr>
            <p:spPr bwMode="auto">
              <a:xfrm>
                <a:off x="5441" y="2119"/>
                <a:ext cx="68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7" y="1"/>
                  </a:cxn>
                  <a:cxn ang="0">
                    <a:pos x="8" y="1"/>
                  </a:cxn>
                  <a:cxn ang="0">
                    <a:pos x="9" y="1"/>
                  </a:cxn>
                  <a:cxn ang="0">
                    <a:pos x="10" y="1"/>
                  </a:cxn>
                  <a:cxn ang="0">
                    <a:pos x="11" y="1"/>
                  </a:cxn>
                  <a:cxn ang="0">
                    <a:pos x="11" y="2"/>
                  </a:cxn>
                  <a:cxn ang="0">
                    <a:pos x="12" y="2"/>
                  </a:cxn>
                  <a:cxn ang="0">
                    <a:pos x="13" y="2"/>
                  </a:cxn>
                  <a:cxn ang="0">
                    <a:pos x="14" y="2"/>
                  </a:cxn>
                  <a:cxn ang="0">
                    <a:pos x="15" y="2"/>
                  </a:cxn>
                </a:cxnLst>
                <a:rect l="0" t="0" r="r" b="b"/>
                <a:pathLst>
                  <a:path w="15" h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7" y="1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10" y="1"/>
                    </a:lnTo>
                    <a:lnTo>
                      <a:pt x="11" y="1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5" y="2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4" name="Freeform 688"/>
              <p:cNvSpPr>
                <a:spLocks/>
              </p:cNvSpPr>
              <p:nvPr/>
            </p:nvSpPr>
            <p:spPr bwMode="auto">
              <a:xfrm>
                <a:off x="5541" y="2133"/>
                <a:ext cx="2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</a:path>
                </a:pathLst>
              </a:custGeom>
              <a:noFill/>
              <a:ln w="793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5" name="Freeform 689"/>
              <p:cNvSpPr>
                <a:spLocks/>
              </p:cNvSpPr>
              <p:nvPr/>
            </p:nvSpPr>
            <p:spPr bwMode="auto">
              <a:xfrm>
                <a:off x="3296" y="2065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6" name="Freeform 690"/>
              <p:cNvSpPr>
                <a:spLocks/>
              </p:cNvSpPr>
              <p:nvPr/>
            </p:nvSpPr>
            <p:spPr bwMode="auto">
              <a:xfrm>
                <a:off x="3364" y="2060"/>
                <a:ext cx="4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1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7" name="Freeform 691"/>
              <p:cNvSpPr>
                <a:spLocks/>
              </p:cNvSpPr>
              <p:nvPr/>
            </p:nvSpPr>
            <p:spPr bwMode="auto">
              <a:xfrm>
                <a:off x="3400" y="2060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8" name="Freeform 692"/>
              <p:cNvSpPr>
                <a:spLocks/>
              </p:cNvSpPr>
              <p:nvPr/>
            </p:nvSpPr>
            <p:spPr bwMode="auto">
              <a:xfrm>
                <a:off x="3468" y="2060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29" name="Freeform 693"/>
              <p:cNvSpPr>
                <a:spLocks/>
              </p:cNvSpPr>
              <p:nvPr/>
            </p:nvSpPr>
            <p:spPr bwMode="auto">
              <a:xfrm>
                <a:off x="3509" y="2056"/>
                <a:ext cx="32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0" name="Freeform 694"/>
              <p:cNvSpPr>
                <a:spLocks/>
              </p:cNvSpPr>
              <p:nvPr/>
            </p:nvSpPr>
            <p:spPr bwMode="auto">
              <a:xfrm>
                <a:off x="3572" y="2056"/>
                <a:ext cx="1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1" name="Freeform 695"/>
              <p:cNvSpPr>
                <a:spLocks/>
              </p:cNvSpPr>
              <p:nvPr/>
            </p:nvSpPr>
            <p:spPr bwMode="auto">
              <a:xfrm>
                <a:off x="3613" y="2056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2" name="Freeform 696"/>
              <p:cNvSpPr>
                <a:spLocks/>
              </p:cNvSpPr>
              <p:nvPr/>
            </p:nvSpPr>
            <p:spPr bwMode="auto">
              <a:xfrm>
                <a:off x="3681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3" name="Freeform 697"/>
              <p:cNvSpPr>
                <a:spLocks/>
              </p:cNvSpPr>
              <p:nvPr/>
            </p:nvSpPr>
            <p:spPr bwMode="auto">
              <a:xfrm>
                <a:off x="3722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4" name="Freeform 698"/>
              <p:cNvSpPr>
                <a:spLocks/>
              </p:cNvSpPr>
              <p:nvPr/>
            </p:nvSpPr>
            <p:spPr bwMode="auto">
              <a:xfrm>
                <a:off x="3790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5" name="Freeform 699"/>
              <p:cNvSpPr>
                <a:spLocks/>
              </p:cNvSpPr>
              <p:nvPr/>
            </p:nvSpPr>
            <p:spPr bwMode="auto">
              <a:xfrm>
                <a:off x="3831" y="2047"/>
                <a:ext cx="32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">
                    <a:moveTo>
                      <a:pt x="0" y="1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6" name="Freeform 700"/>
              <p:cNvSpPr>
                <a:spLocks/>
              </p:cNvSpPr>
              <p:nvPr/>
            </p:nvSpPr>
            <p:spPr bwMode="auto">
              <a:xfrm>
                <a:off x="3895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7" name="Freeform 701"/>
              <p:cNvSpPr>
                <a:spLocks/>
              </p:cNvSpPr>
              <p:nvPr/>
            </p:nvSpPr>
            <p:spPr bwMode="auto">
              <a:xfrm>
                <a:off x="3935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8" name="Freeform 702"/>
              <p:cNvSpPr>
                <a:spLocks/>
              </p:cNvSpPr>
              <p:nvPr/>
            </p:nvSpPr>
            <p:spPr bwMode="auto">
              <a:xfrm>
                <a:off x="4003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39" name="Freeform 703"/>
              <p:cNvSpPr>
                <a:spLocks/>
              </p:cNvSpPr>
              <p:nvPr/>
            </p:nvSpPr>
            <p:spPr bwMode="auto">
              <a:xfrm>
                <a:off x="4044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0" name="Freeform 704"/>
              <p:cNvSpPr>
                <a:spLocks/>
              </p:cNvSpPr>
              <p:nvPr/>
            </p:nvSpPr>
            <p:spPr bwMode="auto">
              <a:xfrm>
                <a:off x="4112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1" name="Freeform 705"/>
              <p:cNvSpPr>
                <a:spLocks/>
              </p:cNvSpPr>
              <p:nvPr/>
            </p:nvSpPr>
            <p:spPr bwMode="auto">
              <a:xfrm>
                <a:off x="4149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2" name="Freeform 706"/>
              <p:cNvSpPr>
                <a:spLocks/>
              </p:cNvSpPr>
              <p:nvPr/>
            </p:nvSpPr>
            <p:spPr bwMode="auto">
              <a:xfrm>
                <a:off x="4217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3" name="Freeform 707"/>
              <p:cNvSpPr>
                <a:spLocks/>
              </p:cNvSpPr>
              <p:nvPr/>
            </p:nvSpPr>
            <p:spPr bwMode="auto">
              <a:xfrm>
                <a:off x="4257" y="2042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4" name="Freeform 708"/>
              <p:cNvSpPr>
                <a:spLocks/>
              </p:cNvSpPr>
              <p:nvPr/>
            </p:nvSpPr>
            <p:spPr bwMode="auto">
              <a:xfrm>
                <a:off x="4325" y="2042"/>
                <a:ext cx="1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5" name="Freeform 709"/>
              <p:cNvSpPr>
                <a:spLocks/>
              </p:cNvSpPr>
              <p:nvPr/>
            </p:nvSpPr>
            <p:spPr bwMode="auto">
              <a:xfrm>
                <a:off x="4366" y="2042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6" name="Freeform 710"/>
              <p:cNvSpPr>
                <a:spLocks/>
              </p:cNvSpPr>
              <p:nvPr/>
            </p:nvSpPr>
            <p:spPr bwMode="auto">
              <a:xfrm>
                <a:off x="4434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7" name="Freeform 711"/>
              <p:cNvSpPr>
                <a:spLocks/>
              </p:cNvSpPr>
              <p:nvPr/>
            </p:nvSpPr>
            <p:spPr bwMode="auto">
              <a:xfrm>
                <a:off x="4475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8" name="Freeform 712"/>
              <p:cNvSpPr>
                <a:spLocks/>
              </p:cNvSpPr>
              <p:nvPr/>
            </p:nvSpPr>
            <p:spPr bwMode="auto">
              <a:xfrm>
                <a:off x="4543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49" name="Freeform 713"/>
              <p:cNvSpPr>
                <a:spLocks/>
              </p:cNvSpPr>
              <p:nvPr/>
            </p:nvSpPr>
            <p:spPr bwMode="auto">
              <a:xfrm>
                <a:off x="4584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0" name="Freeform 714"/>
              <p:cNvSpPr>
                <a:spLocks/>
              </p:cNvSpPr>
              <p:nvPr/>
            </p:nvSpPr>
            <p:spPr bwMode="auto">
              <a:xfrm>
                <a:off x="4652" y="2042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1" name="Freeform 715"/>
              <p:cNvSpPr>
                <a:spLocks/>
              </p:cNvSpPr>
              <p:nvPr/>
            </p:nvSpPr>
            <p:spPr bwMode="auto">
              <a:xfrm>
                <a:off x="4693" y="2042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2" name="Freeform 716"/>
              <p:cNvSpPr>
                <a:spLocks/>
              </p:cNvSpPr>
              <p:nvPr/>
            </p:nvSpPr>
            <p:spPr bwMode="auto">
              <a:xfrm>
                <a:off x="4756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3" name="Freeform 717"/>
              <p:cNvSpPr>
                <a:spLocks/>
              </p:cNvSpPr>
              <p:nvPr/>
            </p:nvSpPr>
            <p:spPr bwMode="auto">
              <a:xfrm>
                <a:off x="4797" y="2047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4" name="Freeform 718"/>
              <p:cNvSpPr>
                <a:spLocks/>
              </p:cNvSpPr>
              <p:nvPr/>
            </p:nvSpPr>
            <p:spPr bwMode="auto">
              <a:xfrm>
                <a:off x="4865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5" name="Freeform 719"/>
              <p:cNvSpPr>
                <a:spLocks/>
              </p:cNvSpPr>
              <p:nvPr/>
            </p:nvSpPr>
            <p:spPr bwMode="auto">
              <a:xfrm>
                <a:off x="4906" y="2047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6" name="Freeform 720"/>
              <p:cNvSpPr>
                <a:spLocks/>
              </p:cNvSpPr>
              <p:nvPr/>
            </p:nvSpPr>
            <p:spPr bwMode="auto">
              <a:xfrm>
                <a:off x="4974" y="2047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7" name="Freeform 721"/>
              <p:cNvSpPr>
                <a:spLocks/>
              </p:cNvSpPr>
              <p:nvPr/>
            </p:nvSpPr>
            <p:spPr bwMode="auto">
              <a:xfrm>
                <a:off x="5015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8" name="Freeform 722"/>
              <p:cNvSpPr>
                <a:spLocks/>
              </p:cNvSpPr>
              <p:nvPr/>
            </p:nvSpPr>
            <p:spPr bwMode="auto">
              <a:xfrm>
                <a:off x="5083" y="2051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59" name="Freeform 723"/>
              <p:cNvSpPr>
                <a:spLocks/>
              </p:cNvSpPr>
              <p:nvPr/>
            </p:nvSpPr>
            <p:spPr bwMode="auto">
              <a:xfrm>
                <a:off x="5124" y="2051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0" name="Freeform 724"/>
              <p:cNvSpPr>
                <a:spLocks/>
              </p:cNvSpPr>
              <p:nvPr/>
            </p:nvSpPr>
            <p:spPr bwMode="auto">
              <a:xfrm>
                <a:off x="5192" y="2051"/>
                <a:ext cx="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1" name="Freeform 725"/>
              <p:cNvSpPr>
                <a:spLocks/>
              </p:cNvSpPr>
              <p:nvPr/>
            </p:nvSpPr>
            <p:spPr bwMode="auto">
              <a:xfrm>
                <a:off x="5228" y="2056"/>
                <a:ext cx="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2" name="Freeform 726"/>
              <p:cNvSpPr>
                <a:spLocks/>
              </p:cNvSpPr>
              <p:nvPr/>
            </p:nvSpPr>
            <p:spPr bwMode="auto">
              <a:xfrm>
                <a:off x="5296" y="2056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3" name="Freeform 727"/>
              <p:cNvSpPr>
                <a:spLocks/>
              </p:cNvSpPr>
              <p:nvPr/>
            </p:nvSpPr>
            <p:spPr bwMode="auto">
              <a:xfrm>
                <a:off x="5337" y="2056"/>
                <a:ext cx="3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7" y="1"/>
                  </a:cxn>
                </a:cxnLst>
                <a:rect l="0" t="0" r="r" b="b"/>
                <a:pathLst>
                  <a:path w="7" h="1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7" y="1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4" name="Freeform 728"/>
              <p:cNvSpPr>
                <a:spLocks/>
              </p:cNvSpPr>
              <p:nvPr/>
            </p:nvSpPr>
            <p:spPr bwMode="auto">
              <a:xfrm>
                <a:off x="5401" y="2060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5" name="Freeform 729"/>
              <p:cNvSpPr>
                <a:spLocks/>
              </p:cNvSpPr>
              <p:nvPr/>
            </p:nvSpPr>
            <p:spPr bwMode="auto">
              <a:xfrm>
                <a:off x="5441" y="2060"/>
                <a:ext cx="3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8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8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6" name="Freeform 730"/>
              <p:cNvSpPr>
                <a:spLocks/>
              </p:cNvSpPr>
              <p:nvPr/>
            </p:nvSpPr>
            <p:spPr bwMode="auto">
              <a:xfrm>
                <a:off x="5505" y="2065"/>
                <a:ext cx="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7" name="Freeform 731"/>
              <p:cNvSpPr>
                <a:spLocks/>
              </p:cNvSpPr>
              <p:nvPr/>
            </p:nvSpPr>
            <p:spPr bwMode="auto">
              <a:xfrm>
                <a:off x="5546" y="2065"/>
                <a:ext cx="2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</a:path>
                </a:pathLst>
              </a:custGeom>
              <a:noFill/>
              <a:ln w="7938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/>
              </a:p>
            </p:txBody>
          </p:sp>
          <p:sp>
            <p:nvSpPr>
              <p:cNvPr id="68" name="Rectangle 732"/>
              <p:cNvSpPr>
                <a:spLocks noChangeArrowheads="1"/>
              </p:cNvSpPr>
              <p:nvPr/>
            </p:nvSpPr>
            <p:spPr bwMode="auto">
              <a:xfrm>
                <a:off x="4010" y="2246"/>
                <a:ext cx="953" cy="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b="0" dirty="0">
                    <a:solidFill>
                      <a:srgbClr val="000000"/>
                    </a:solidFill>
                  </a:rPr>
                  <a:t>Wavelength Shift (m/s)</a:t>
                </a:r>
                <a:endParaRPr lang="en-US" dirty="0"/>
              </a:p>
            </p:txBody>
          </p:sp>
          <p:sp>
            <p:nvSpPr>
              <p:cNvPr id="69" name="Rectangle 733"/>
              <p:cNvSpPr>
                <a:spLocks noChangeArrowheads="1"/>
              </p:cNvSpPr>
              <p:nvPr/>
            </p:nvSpPr>
            <p:spPr bwMode="auto">
              <a:xfrm rot="16200000">
                <a:off x="2781" y="1451"/>
                <a:ext cx="63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b="0" dirty="0">
                    <a:solidFill>
                      <a:srgbClr val="000000"/>
                    </a:solidFill>
                  </a:rPr>
                  <a:t>Backscatter (W)</a:t>
                </a:r>
                <a:endParaRPr lang="en-US" dirty="0"/>
              </a:p>
            </p:txBody>
          </p:sp>
        </p:grpSp>
      </p:grpSp>
      <p:sp>
        <p:nvSpPr>
          <p:cNvPr id="274" name="Slide Number Placeholder 2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77" name="Footer Placeholder 27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FIDDL Primer: General Double Edge Technique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5138" y="1688123"/>
            <a:ext cx="4064000" cy="4375793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Split the atmospheric return light and send the return light through two</a:t>
            </a:r>
            <a:r>
              <a:rPr lang="en-US" i="1" dirty="0" smtClean="0"/>
              <a:t> </a:t>
            </a:r>
            <a:r>
              <a:rPr lang="en-US" dirty="0" err="1" smtClean="0"/>
              <a:t>Fabry</a:t>
            </a:r>
            <a:r>
              <a:rPr lang="en-US" dirty="0" smtClean="0"/>
              <a:t>-Perot etalons – symmetrically centered on the edges of an ideal    </a:t>
            </a:r>
            <a:r>
              <a:rPr lang="en-US" dirty="0" err="1" smtClean="0"/>
              <a:t>unshifted</a:t>
            </a:r>
            <a:r>
              <a:rPr lang="en-US" dirty="0" smtClean="0"/>
              <a:t> molecular return.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Transmission curves shown as Red and Blue dashed-line curves at right.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Dashed green line shows Doppler shifted atmospheric return.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ym typeface="Wingdings" pitchFamily="2" charset="2"/>
              </a:rPr>
              <a:t>The light through each filter (solid lines) is incident on a separate detector.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ym typeface="Wingdings" pitchFamily="2" charset="2"/>
              </a:rPr>
              <a:t>When the center frequency of the return light is Doppler shifted by wind, the relative intensities on the two detectors changes.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ym typeface="Wingdings" pitchFamily="2" charset="2"/>
              </a:rPr>
              <a:t>The intensity changes map to the wind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pg </a:t>
            </a:r>
            <a:fld id="{AC4C1E33-9CF4-43C5-8D50-4A4F44087A32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87" name="Group 286"/>
          <p:cNvGrpSpPr/>
          <p:nvPr/>
        </p:nvGrpSpPr>
        <p:grpSpPr>
          <a:xfrm>
            <a:off x="4448053" y="2352675"/>
            <a:ext cx="4562475" cy="3438525"/>
            <a:chOff x="4440238" y="1946275"/>
            <a:chExt cx="4562475" cy="3438525"/>
          </a:xfrm>
        </p:grpSpPr>
        <p:sp>
          <p:nvSpPr>
            <p:cNvPr id="54277" name="AutoShape 5"/>
            <p:cNvSpPr>
              <a:spLocks noChangeAspect="1" noChangeArrowheads="1" noTextEdit="1"/>
            </p:cNvSpPr>
            <p:nvPr/>
          </p:nvSpPr>
          <p:spPr bwMode="auto">
            <a:xfrm>
              <a:off x="4440238" y="1946275"/>
              <a:ext cx="4562475" cy="3422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5027613" y="2198688"/>
              <a:ext cx="3543300" cy="27876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5027613" y="2198688"/>
              <a:ext cx="3543300" cy="27876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 flipV="1">
              <a:off x="5360988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2" name="Line 10"/>
            <p:cNvSpPr>
              <a:spLocks noChangeShapeType="1"/>
            </p:cNvSpPr>
            <p:nvPr/>
          </p:nvSpPr>
          <p:spPr bwMode="auto">
            <a:xfrm flipV="1">
              <a:off x="5842001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3" name="Line 11"/>
            <p:cNvSpPr>
              <a:spLocks noChangeShapeType="1"/>
            </p:cNvSpPr>
            <p:nvPr/>
          </p:nvSpPr>
          <p:spPr bwMode="auto">
            <a:xfrm flipV="1">
              <a:off x="6323013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4" name="Line 12"/>
            <p:cNvSpPr>
              <a:spLocks noChangeShapeType="1"/>
            </p:cNvSpPr>
            <p:nvPr/>
          </p:nvSpPr>
          <p:spPr bwMode="auto">
            <a:xfrm flipV="1">
              <a:off x="6794501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5" name="Line 13"/>
            <p:cNvSpPr>
              <a:spLocks noChangeShapeType="1"/>
            </p:cNvSpPr>
            <p:nvPr/>
          </p:nvSpPr>
          <p:spPr bwMode="auto">
            <a:xfrm flipV="1">
              <a:off x="7275513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6" name="Line 14"/>
            <p:cNvSpPr>
              <a:spLocks noChangeShapeType="1"/>
            </p:cNvSpPr>
            <p:nvPr/>
          </p:nvSpPr>
          <p:spPr bwMode="auto">
            <a:xfrm flipV="1">
              <a:off x="7756526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 flipV="1">
              <a:off x="8237538" y="2206625"/>
              <a:ext cx="1588" cy="27797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5027613" y="470058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5027613" y="4424363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0" name="Line 18"/>
            <p:cNvSpPr>
              <a:spLocks noChangeShapeType="1"/>
            </p:cNvSpPr>
            <p:nvPr/>
          </p:nvSpPr>
          <p:spPr bwMode="auto">
            <a:xfrm>
              <a:off x="5027613" y="4146550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5027613" y="386873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2" name="Line 20"/>
            <p:cNvSpPr>
              <a:spLocks noChangeShapeType="1"/>
            </p:cNvSpPr>
            <p:nvPr/>
          </p:nvSpPr>
          <p:spPr bwMode="auto">
            <a:xfrm>
              <a:off x="5027613" y="3592513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3" name="Line 21"/>
            <p:cNvSpPr>
              <a:spLocks noChangeShapeType="1"/>
            </p:cNvSpPr>
            <p:nvPr/>
          </p:nvSpPr>
          <p:spPr bwMode="auto">
            <a:xfrm>
              <a:off x="5027613" y="3314700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>
              <a:off x="5027613" y="3038475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5" name="Line 23"/>
            <p:cNvSpPr>
              <a:spLocks noChangeShapeType="1"/>
            </p:cNvSpPr>
            <p:nvPr/>
          </p:nvSpPr>
          <p:spPr bwMode="auto">
            <a:xfrm>
              <a:off x="5027613" y="2760663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6" name="Line 24"/>
            <p:cNvSpPr>
              <a:spLocks noChangeShapeType="1"/>
            </p:cNvSpPr>
            <p:nvPr/>
          </p:nvSpPr>
          <p:spPr bwMode="auto">
            <a:xfrm>
              <a:off x="5027613" y="248443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7" name="Line 25"/>
            <p:cNvSpPr>
              <a:spLocks noChangeShapeType="1"/>
            </p:cNvSpPr>
            <p:nvPr/>
          </p:nvSpPr>
          <p:spPr bwMode="auto">
            <a:xfrm>
              <a:off x="5027613" y="2206625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8" name="Line 26"/>
            <p:cNvSpPr>
              <a:spLocks noChangeShapeType="1"/>
            </p:cNvSpPr>
            <p:nvPr/>
          </p:nvSpPr>
          <p:spPr bwMode="auto">
            <a:xfrm>
              <a:off x="5027613" y="219868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99" name="Line 27"/>
            <p:cNvSpPr>
              <a:spLocks noChangeShapeType="1"/>
            </p:cNvSpPr>
            <p:nvPr/>
          </p:nvSpPr>
          <p:spPr bwMode="auto">
            <a:xfrm>
              <a:off x="5027613" y="498633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0" name="Line 28"/>
            <p:cNvSpPr>
              <a:spLocks noChangeShapeType="1"/>
            </p:cNvSpPr>
            <p:nvPr/>
          </p:nvSpPr>
          <p:spPr bwMode="auto">
            <a:xfrm flipV="1">
              <a:off x="8570913" y="2198688"/>
              <a:ext cx="1588" cy="27876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1" name="Line 29"/>
            <p:cNvSpPr>
              <a:spLocks noChangeShapeType="1"/>
            </p:cNvSpPr>
            <p:nvPr/>
          </p:nvSpPr>
          <p:spPr bwMode="auto">
            <a:xfrm flipV="1">
              <a:off x="5027613" y="2198688"/>
              <a:ext cx="1588" cy="27876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2" name="Line 30"/>
            <p:cNvSpPr>
              <a:spLocks noChangeShapeType="1"/>
            </p:cNvSpPr>
            <p:nvPr/>
          </p:nvSpPr>
          <p:spPr bwMode="auto">
            <a:xfrm>
              <a:off x="5027613" y="498633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3" name="Line 31"/>
            <p:cNvSpPr>
              <a:spLocks noChangeShapeType="1"/>
            </p:cNvSpPr>
            <p:nvPr/>
          </p:nvSpPr>
          <p:spPr bwMode="auto">
            <a:xfrm flipV="1">
              <a:off x="5027613" y="2198688"/>
              <a:ext cx="1588" cy="27876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4" name="Line 32"/>
            <p:cNvSpPr>
              <a:spLocks noChangeShapeType="1"/>
            </p:cNvSpPr>
            <p:nvPr/>
          </p:nvSpPr>
          <p:spPr bwMode="auto">
            <a:xfrm flipV="1">
              <a:off x="5360988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5" name="Line 33"/>
            <p:cNvSpPr>
              <a:spLocks noChangeShapeType="1"/>
            </p:cNvSpPr>
            <p:nvPr/>
          </p:nvSpPr>
          <p:spPr bwMode="auto">
            <a:xfrm>
              <a:off x="5360988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5270501" y="5010150"/>
              <a:ext cx="20320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07" name="Line 35"/>
            <p:cNvSpPr>
              <a:spLocks noChangeShapeType="1"/>
            </p:cNvSpPr>
            <p:nvPr/>
          </p:nvSpPr>
          <p:spPr bwMode="auto">
            <a:xfrm flipV="1">
              <a:off x="5842001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8" name="Line 36"/>
            <p:cNvSpPr>
              <a:spLocks noChangeShapeType="1"/>
            </p:cNvSpPr>
            <p:nvPr/>
          </p:nvSpPr>
          <p:spPr bwMode="auto">
            <a:xfrm>
              <a:off x="5842001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5751513" y="5010150"/>
              <a:ext cx="20320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10" name="Line 38"/>
            <p:cNvSpPr>
              <a:spLocks noChangeShapeType="1"/>
            </p:cNvSpPr>
            <p:nvPr/>
          </p:nvSpPr>
          <p:spPr bwMode="auto">
            <a:xfrm flipV="1">
              <a:off x="6323013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1" name="Line 39"/>
            <p:cNvSpPr>
              <a:spLocks noChangeShapeType="1"/>
            </p:cNvSpPr>
            <p:nvPr/>
          </p:nvSpPr>
          <p:spPr bwMode="auto">
            <a:xfrm>
              <a:off x="6323013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6232526" y="5010150"/>
              <a:ext cx="20320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13" name="Line 41"/>
            <p:cNvSpPr>
              <a:spLocks noChangeShapeType="1"/>
            </p:cNvSpPr>
            <p:nvPr/>
          </p:nvSpPr>
          <p:spPr bwMode="auto">
            <a:xfrm flipV="1">
              <a:off x="6794501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4" name="Line 42"/>
            <p:cNvSpPr>
              <a:spLocks noChangeShapeType="1"/>
            </p:cNvSpPr>
            <p:nvPr/>
          </p:nvSpPr>
          <p:spPr bwMode="auto">
            <a:xfrm>
              <a:off x="6794501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6754813" y="5010150"/>
              <a:ext cx="1555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16" name="Line 44"/>
            <p:cNvSpPr>
              <a:spLocks noChangeShapeType="1"/>
            </p:cNvSpPr>
            <p:nvPr/>
          </p:nvSpPr>
          <p:spPr bwMode="auto">
            <a:xfrm flipV="1">
              <a:off x="7275513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7" name="Line 45"/>
            <p:cNvSpPr>
              <a:spLocks noChangeShapeType="1"/>
            </p:cNvSpPr>
            <p:nvPr/>
          </p:nvSpPr>
          <p:spPr bwMode="auto">
            <a:xfrm>
              <a:off x="7275513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7234238" y="5010150"/>
              <a:ext cx="1555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19" name="Line 47"/>
            <p:cNvSpPr>
              <a:spLocks noChangeShapeType="1"/>
            </p:cNvSpPr>
            <p:nvPr/>
          </p:nvSpPr>
          <p:spPr bwMode="auto">
            <a:xfrm flipV="1">
              <a:off x="7756526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0" name="Line 48"/>
            <p:cNvSpPr>
              <a:spLocks noChangeShapeType="1"/>
            </p:cNvSpPr>
            <p:nvPr/>
          </p:nvSpPr>
          <p:spPr bwMode="auto">
            <a:xfrm>
              <a:off x="7756526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7715251" y="5010150"/>
              <a:ext cx="1555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22" name="Line 50"/>
            <p:cNvSpPr>
              <a:spLocks noChangeShapeType="1"/>
            </p:cNvSpPr>
            <p:nvPr/>
          </p:nvSpPr>
          <p:spPr bwMode="auto">
            <a:xfrm flipV="1">
              <a:off x="8237538" y="4945063"/>
              <a:ext cx="1588" cy="412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3" name="Line 51"/>
            <p:cNvSpPr>
              <a:spLocks noChangeShapeType="1"/>
            </p:cNvSpPr>
            <p:nvPr/>
          </p:nvSpPr>
          <p:spPr bwMode="auto">
            <a:xfrm>
              <a:off x="8237538" y="2206625"/>
              <a:ext cx="1588" cy="333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4" name="Rectangle 52"/>
            <p:cNvSpPr>
              <a:spLocks noChangeArrowheads="1"/>
            </p:cNvSpPr>
            <p:nvPr/>
          </p:nvSpPr>
          <p:spPr bwMode="auto">
            <a:xfrm>
              <a:off x="8196263" y="5010150"/>
              <a:ext cx="1555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25" name="Line 53"/>
            <p:cNvSpPr>
              <a:spLocks noChangeShapeType="1"/>
            </p:cNvSpPr>
            <p:nvPr/>
          </p:nvSpPr>
          <p:spPr bwMode="auto">
            <a:xfrm>
              <a:off x="5027613" y="4700588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6" name="Line 54"/>
            <p:cNvSpPr>
              <a:spLocks noChangeShapeType="1"/>
            </p:cNvSpPr>
            <p:nvPr/>
          </p:nvSpPr>
          <p:spPr bwMode="auto">
            <a:xfrm flipH="1">
              <a:off x="8529638" y="4700588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4799013" y="4611688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28" name="Line 56"/>
            <p:cNvSpPr>
              <a:spLocks noChangeShapeType="1"/>
            </p:cNvSpPr>
            <p:nvPr/>
          </p:nvSpPr>
          <p:spPr bwMode="auto">
            <a:xfrm>
              <a:off x="5027613" y="4424363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9" name="Line 57"/>
            <p:cNvSpPr>
              <a:spLocks noChangeShapeType="1"/>
            </p:cNvSpPr>
            <p:nvPr/>
          </p:nvSpPr>
          <p:spPr bwMode="auto">
            <a:xfrm flipH="1">
              <a:off x="8529638" y="4424363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799013" y="4333875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31" name="Line 59"/>
            <p:cNvSpPr>
              <a:spLocks noChangeShapeType="1"/>
            </p:cNvSpPr>
            <p:nvPr/>
          </p:nvSpPr>
          <p:spPr bwMode="auto">
            <a:xfrm>
              <a:off x="5027613" y="4146550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2" name="Line 60"/>
            <p:cNvSpPr>
              <a:spLocks noChangeShapeType="1"/>
            </p:cNvSpPr>
            <p:nvPr/>
          </p:nvSpPr>
          <p:spPr bwMode="auto">
            <a:xfrm flipH="1">
              <a:off x="8529638" y="4146550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3" name="Rectangle 61"/>
            <p:cNvSpPr>
              <a:spLocks noChangeArrowheads="1"/>
            </p:cNvSpPr>
            <p:nvPr/>
          </p:nvSpPr>
          <p:spPr bwMode="auto">
            <a:xfrm>
              <a:off x="4799013" y="4057650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34" name="Line 62"/>
            <p:cNvSpPr>
              <a:spLocks noChangeShapeType="1"/>
            </p:cNvSpPr>
            <p:nvPr/>
          </p:nvSpPr>
          <p:spPr bwMode="auto">
            <a:xfrm>
              <a:off x="5027613" y="3868738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5" name="Line 63"/>
            <p:cNvSpPr>
              <a:spLocks noChangeShapeType="1"/>
            </p:cNvSpPr>
            <p:nvPr/>
          </p:nvSpPr>
          <p:spPr bwMode="auto">
            <a:xfrm flipH="1">
              <a:off x="8529638" y="3868738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6" name="Rectangle 64"/>
            <p:cNvSpPr>
              <a:spLocks noChangeArrowheads="1"/>
            </p:cNvSpPr>
            <p:nvPr/>
          </p:nvSpPr>
          <p:spPr bwMode="auto">
            <a:xfrm>
              <a:off x="4799013" y="3779838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37" name="Line 65"/>
            <p:cNvSpPr>
              <a:spLocks noChangeShapeType="1"/>
            </p:cNvSpPr>
            <p:nvPr/>
          </p:nvSpPr>
          <p:spPr bwMode="auto">
            <a:xfrm>
              <a:off x="5027613" y="3592513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8" name="Line 66"/>
            <p:cNvSpPr>
              <a:spLocks noChangeShapeType="1"/>
            </p:cNvSpPr>
            <p:nvPr/>
          </p:nvSpPr>
          <p:spPr bwMode="auto">
            <a:xfrm flipH="1">
              <a:off x="8529638" y="3592513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9" name="Rectangle 67"/>
            <p:cNvSpPr>
              <a:spLocks noChangeArrowheads="1"/>
            </p:cNvSpPr>
            <p:nvPr/>
          </p:nvSpPr>
          <p:spPr bwMode="auto">
            <a:xfrm>
              <a:off x="4799013" y="3502025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0" name="Line 68"/>
            <p:cNvSpPr>
              <a:spLocks noChangeShapeType="1"/>
            </p:cNvSpPr>
            <p:nvPr/>
          </p:nvSpPr>
          <p:spPr bwMode="auto">
            <a:xfrm>
              <a:off x="5027613" y="3314700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 flipH="1">
              <a:off x="8529638" y="3314700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2" name="Rectangle 70"/>
            <p:cNvSpPr>
              <a:spLocks noChangeArrowheads="1"/>
            </p:cNvSpPr>
            <p:nvPr/>
          </p:nvSpPr>
          <p:spPr bwMode="auto">
            <a:xfrm>
              <a:off x="4799013" y="3225800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3" name="Line 71"/>
            <p:cNvSpPr>
              <a:spLocks noChangeShapeType="1"/>
            </p:cNvSpPr>
            <p:nvPr/>
          </p:nvSpPr>
          <p:spPr bwMode="auto">
            <a:xfrm>
              <a:off x="5027613" y="3038475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 flipH="1">
              <a:off x="8529638" y="3038475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5" name="Rectangle 73"/>
            <p:cNvSpPr>
              <a:spLocks noChangeArrowheads="1"/>
            </p:cNvSpPr>
            <p:nvPr/>
          </p:nvSpPr>
          <p:spPr bwMode="auto">
            <a:xfrm>
              <a:off x="4799013" y="2947988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6" name="Line 74"/>
            <p:cNvSpPr>
              <a:spLocks noChangeShapeType="1"/>
            </p:cNvSpPr>
            <p:nvPr/>
          </p:nvSpPr>
          <p:spPr bwMode="auto">
            <a:xfrm>
              <a:off x="5027613" y="2760663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7" name="Line 75"/>
            <p:cNvSpPr>
              <a:spLocks noChangeShapeType="1"/>
            </p:cNvSpPr>
            <p:nvPr/>
          </p:nvSpPr>
          <p:spPr bwMode="auto">
            <a:xfrm flipH="1">
              <a:off x="8529638" y="2760663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48" name="Rectangle 76"/>
            <p:cNvSpPr>
              <a:spLocks noChangeArrowheads="1"/>
            </p:cNvSpPr>
            <p:nvPr/>
          </p:nvSpPr>
          <p:spPr bwMode="auto">
            <a:xfrm>
              <a:off x="4799013" y="2671763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5027613" y="2484438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0" name="Line 78"/>
            <p:cNvSpPr>
              <a:spLocks noChangeShapeType="1"/>
            </p:cNvSpPr>
            <p:nvPr/>
          </p:nvSpPr>
          <p:spPr bwMode="auto">
            <a:xfrm flipH="1">
              <a:off x="8529638" y="2484438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1" name="Rectangle 79"/>
            <p:cNvSpPr>
              <a:spLocks noChangeArrowheads="1"/>
            </p:cNvSpPr>
            <p:nvPr/>
          </p:nvSpPr>
          <p:spPr bwMode="auto">
            <a:xfrm>
              <a:off x="4799013" y="2393950"/>
              <a:ext cx="285750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0.9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5027613" y="2206625"/>
              <a:ext cx="396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H="1">
              <a:off x="8529638" y="2206625"/>
              <a:ext cx="41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4" name="Rectangle 82"/>
            <p:cNvSpPr>
              <a:spLocks noChangeArrowheads="1"/>
            </p:cNvSpPr>
            <p:nvPr/>
          </p:nvSpPr>
          <p:spPr bwMode="auto">
            <a:xfrm>
              <a:off x="4921251" y="2117725"/>
              <a:ext cx="1555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55" name="Line 83"/>
            <p:cNvSpPr>
              <a:spLocks noChangeShapeType="1"/>
            </p:cNvSpPr>
            <p:nvPr/>
          </p:nvSpPr>
          <p:spPr bwMode="auto">
            <a:xfrm>
              <a:off x="5027613" y="219868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6" name="Line 84"/>
            <p:cNvSpPr>
              <a:spLocks noChangeShapeType="1"/>
            </p:cNvSpPr>
            <p:nvPr/>
          </p:nvSpPr>
          <p:spPr bwMode="auto">
            <a:xfrm>
              <a:off x="5027613" y="4986338"/>
              <a:ext cx="35433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7" name="Line 85"/>
            <p:cNvSpPr>
              <a:spLocks noChangeShapeType="1"/>
            </p:cNvSpPr>
            <p:nvPr/>
          </p:nvSpPr>
          <p:spPr bwMode="auto">
            <a:xfrm flipV="1">
              <a:off x="8570913" y="2198688"/>
              <a:ext cx="1588" cy="27876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8" name="Line 86"/>
            <p:cNvSpPr>
              <a:spLocks noChangeShapeType="1"/>
            </p:cNvSpPr>
            <p:nvPr/>
          </p:nvSpPr>
          <p:spPr bwMode="auto">
            <a:xfrm flipV="1">
              <a:off x="5027613" y="2198688"/>
              <a:ext cx="1588" cy="27876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59" name="Freeform 87"/>
            <p:cNvSpPr>
              <a:spLocks/>
            </p:cNvSpPr>
            <p:nvPr/>
          </p:nvSpPr>
          <p:spPr bwMode="auto">
            <a:xfrm>
              <a:off x="5035551" y="4838700"/>
              <a:ext cx="1033463" cy="139700"/>
            </a:xfrm>
            <a:custGeom>
              <a:avLst/>
              <a:gdLst/>
              <a:ahLst/>
              <a:cxnLst>
                <a:cxn ang="0">
                  <a:pos x="10" y="88"/>
                </a:cxn>
                <a:cxn ang="0">
                  <a:pos x="25" y="88"/>
                </a:cxn>
                <a:cxn ang="0">
                  <a:pos x="41" y="88"/>
                </a:cxn>
                <a:cxn ang="0">
                  <a:pos x="56" y="88"/>
                </a:cxn>
                <a:cxn ang="0">
                  <a:pos x="71" y="88"/>
                </a:cxn>
                <a:cxn ang="0">
                  <a:pos x="87" y="88"/>
                </a:cxn>
                <a:cxn ang="0">
                  <a:pos x="102" y="88"/>
                </a:cxn>
                <a:cxn ang="0">
                  <a:pos x="118" y="88"/>
                </a:cxn>
                <a:cxn ang="0">
                  <a:pos x="133" y="88"/>
                </a:cxn>
                <a:cxn ang="0">
                  <a:pos x="148" y="88"/>
                </a:cxn>
                <a:cxn ang="0">
                  <a:pos x="164" y="88"/>
                </a:cxn>
                <a:cxn ang="0">
                  <a:pos x="179" y="88"/>
                </a:cxn>
                <a:cxn ang="0">
                  <a:pos x="195" y="88"/>
                </a:cxn>
                <a:cxn ang="0">
                  <a:pos x="210" y="88"/>
                </a:cxn>
                <a:cxn ang="0">
                  <a:pos x="225" y="88"/>
                </a:cxn>
                <a:cxn ang="0">
                  <a:pos x="241" y="88"/>
                </a:cxn>
                <a:cxn ang="0">
                  <a:pos x="256" y="88"/>
                </a:cxn>
                <a:cxn ang="0">
                  <a:pos x="272" y="88"/>
                </a:cxn>
                <a:cxn ang="0">
                  <a:pos x="287" y="88"/>
                </a:cxn>
                <a:cxn ang="0">
                  <a:pos x="302" y="88"/>
                </a:cxn>
                <a:cxn ang="0">
                  <a:pos x="318" y="88"/>
                </a:cxn>
                <a:cxn ang="0">
                  <a:pos x="333" y="88"/>
                </a:cxn>
                <a:cxn ang="0">
                  <a:pos x="349" y="88"/>
                </a:cxn>
                <a:cxn ang="0">
                  <a:pos x="364" y="88"/>
                </a:cxn>
                <a:cxn ang="0">
                  <a:pos x="379" y="88"/>
                </a:cxn>
                <a:cxn ang="0">
                  <a:pos x="395" y="88"/>
                </a:cxn>
                <a:cxn ang="0">
                  <a:pos x="410" y="88"/>
                </a:cxn>
                <a:cxn ang="0">
                  <a:pos x="426" y="88"/>
                </a:cxn>
                <a:cxn ang="0">
                  <a:pos x="441" y="82"/>
                </a:cxn>
                <a:cxn ang="0">
                  <a:pos x="456" y="82"/>
                </a:cxn>
                <a:cxn ang="0">
                  <a:pos x="472" y="82"/>
                </a:cxn>
                <a:cxn ang="0">
                  <a:pos x="487" y="77"/>
                </a:cxn>
                <a:cxn ang="0">
                  <a:pos x="503" y="77"/>
                </a:cxn>
                <a:cxn ang="0">
                  <a:pos x="518" y="72"/>
                </a:cxn>
                <a:cxn ang="0">
                  <a:pos x="533" y="67"/>
                </a:cxn>
                <a:cxn ang="0">
                  <a:pos x="549" y="62"/>
                </a:cxn>
                <a:cxn ang="0">
                  <a:pos x="564" y="57"/>
                </a:cxn>
                <a:cxn ang="0">
                  <a:pos x="580" y="47"/>
                </a:cxn>
                <a:cxn ang="0">
                  <a:pos x="595" y="41"/>
                </a:cxn>
                <a:cxn ang="0">
                  <a:pos x="610" y="31"/>
                </a:cxn>
                <a:cxn ang="0">
                  <a:pos x="626" y="21"/>
                </a:cxn>
                <a:cxn ang="0">
                  <a:pos x="641" y="5"/>
                </a:cxn>
              </a:cxnLst>
              <a:rect l="0" t="0" r="r" b="b"/>
              <a:pathLst>
                <a:path w="651" h="88">
                  <a:moveTo>
                    <a:pt x="0" y="88"/>
                  </a:moveTo>
                  <a:lnTo>
                    <a:pt x="5" y="88"/>
                  </a:lnTo>
                  <a:lnTo>
                    <a:pt x="10" y="88"/>
                  </a:lnTo>
                  <a:lnTo>
                    <a:pt x="15" y="88"/>
                  </a:lnTo>
                  <a:lnTo>
                    <a:pt x="20" y="88"/>
                  </a:lnTo>
                  <a:lnTo>
                    <a:pt x="25" y="88"/>
                  </a:lnTo>
                  <a:lnTo>
                    <a:pt x="30" y="88"/>
                  </a:lnTo>
                  <a:lnTo>
                    <a:pt x="36" y="88"/>
                  </a:lnTo>
                  <a:lnTo>
                    <a:pt x="41" y="88"/>
                  </a:lnTo>
                  <a:lnTo>
                    <a:pt x="46" y="88"/>
                  </a:lnTo>
                  <a:lnTo>
                    <a:pt x="51" y="88"/>
                  </a:lnTo>
                  <a:lnTo>
                    <a:pt x="56" y="88"/>
                  </a:lnTo>
                  <a:lnTo>
                    <a:pt x="61" y="88"/>
                  </a:lnTo>
                  <a:lnTo>
                    <a:pt x="66" y="88"/>
                  </a:lnTo>
                  <a:lnTo>
                    <a:pt x="71" y="88"/>
                  </a:lnTo>
                  <a:lnTo>
                    <a:pt x="77" y="88"/>
                  </a:lnTo>
                  <a:lnTo>
                    <a:pt x="82" y="88"/>
                  </a:lnTo>
                  <a:lnTo>
                    <a:pt x="87" y="88"/>
                  </a:lnTo>
                  <a:lnTo>
                    <a:pt x="92" y="88"/>
                  </a:lnTo>
                  <a:lnTo>
                    <a:pt x="97" y="88"/>
                  </a:lnTo>
                  <a:lnTo>
                    <a:pt x="102" y="88"/>
                  </a:lnTo>
                  <a:lnTo>
                    <a:pt x="107" y="88"/>
                  </a:lnTo>
                  <a:lnTo>
                    <a:pt x="113" y="88"/>
                  </a:lnTo>
                  <a:lnTo>
                    <a:pt x="118" y="88"/>
                  </a:lnTo>
                  <a:lnTo>
                    <a:pt x="123" y="88"/>
                  </a:lnTo>
                  <a:lnTo>
                    <a:pt x="128" y="88"/>
                  </a:lnTo>
                  <a:lnTo>
                    <a:pt x="133" y="88"/>
                  </a:lnTo>
                  <a:lnTo>
                    <a:pt x="138" y="88"/>
                  </a:lnTo>
                  <a:lnTo>
                    <a:pt x="143" y="88"/>
                  </a:lnTo>
                  <a:lnTo>
                    <a:pt x="148" y="88"/>
                  </a:lnTo>
                  <a:lnTo>
                    <a:pt x="154" y="88"/>
                  </a:lnTo>
                  <a:lnTo>
                    <a:pt x="159" y="88"/>
                  </a:lnTo>
                  <a:lnTo>
                    <a:pt x="164" y="88"/>
                  </a:lnTo>
                  <a:lnTo>
                    <a:pt x="169" y="88"/>
                  </a:lnTo>
                  <a:lnTo>
                    <a:pt x="174" y="88"/>
                  </a:lnTo>
                  <a:lnTo>
                    <a:pt x="179" y="88"/>
                  </a:lnTo>
                  <a:lnTo>
                    <a:pt x="184" y="88"/>
                  </a:lnTo>
                  <a:lnTo>
                    <a:pt x="190" y="88"/>
                  </a:lnTo>
                  <a:lnTo>
                    <a:pt x="195" y="88"/>
                  </a:lnTo>
                  <a:lnTo>
                    <a:pt x="200" y="88"/>
                  </a:lnTo>
                  <a:lnTo>
                    <a:pt x="205" y="88"/>
                  </a:lnTo>
                  <a:lnTo>
                    <a:pt x="210" y="88"/>
                  </a:lnTo>
                  <a:lnTo>
                    <a:pt x="215" y="88"/>
                  </a:lnTo>
                  <a:lnTo>
                    <a:pt x="220" y="88"/>
                  </a:lnTo>
                  <a:lnTo>
                    <a:pt x="225" y="88"/>
                  </a:lnTo>
                  <a:lnTo>
                    <a:pt x="231" y="88"/>
                  </a:lnTo>
                  <a:lnTo>
                    <a:pt x="236" y="88"/>
                  </a:lnTo>
                  <a:lnTo>
                    <a:pt x="241" y="88"/>
                  </a:lnTo>
                  <a:lnTo>
                    <a:pt x="246" y="88"/>
                  </a:lnTo>
                  <a:lnTo>
                    <a:pt x="251" y="88"/>
                  </a:lnTo>
                  <a:lnTo>
                    <a:pt x="256" y="88"/>
                  </a:lnTo>
                  <a:lnTo>
                    <a:pt x="261" y="88"/>
                  </a:lnTo>
                  <a:lnTo>
                    <a:pt x="267" y="88"/>
                  </a:lnTo>
                  <a:lnTo>
                    <a:pt x="272" y="88"/>
                  </a:lnTo>
                  <a:lnTo>
                    <a:pt x="277" y="88"/>
                  </a:lnTo>
                  <a:lnTo>
                    <a:pt x="282" y="88"/>
                  </a:lnTo>
                  <a:lnTo>
                    <a:pt x="287" y="88"/>
                  </a:lnTo>
                  <a:lnTo>
                    <a:pt x="292" y="88"/>
                  </a:lnTo>
                  <a:lnTo>
                    <a:pt x="297" y="88"/>
                  </a:lnTo>
                  <a:lnTo>
                    <a:pt x="302" y="88"/>
                  </a:lnTo>
                  <a:lnTo>
                    <a:pt x="308" y="88"/>
                  </a:lnTo>
                  <a:lnTo>
                    <a:pt x="313" y="88"/>
                  </a:lnTo>
                  <a:lnTo>
                    <a:pt x="318" y="88"/>
                  </a:lnTo>
                  <a:lnTo>
                    <a:pt x="323" y="88"/>
                  </a:lnTo>
                  <a:lnTo>
                    <a:pt x="328" y="88"/>
                  </a:lnTo>
                  <a:lnTo>
                    <a:pt x="333" y="88"/>
                  </a:lnTo>
                  <a:lnTo>
                    <a:pt x="338" y="88"/>
                  </a:lnTo>
                  <a:lnTo>
                    <a:pt x="344" y="88"/>
                  </a:lnTo>
                  <a:lnTo>
                    <a:pt x="349" y="88"/>
                  </a:lnTo>
                  <a:lnTo>
                    <a:pt x="354" y="88"/>
                  </a:lnTo>
                  <a:lnTo>
                    <a:pt x="359" y="88"/>
                  </a:lnTo>
                  <a:lnTo>
                    <a:pt x="364" y="88"/>
                  </a:lnTo>
                  <a:lnTo>
                    <a:pt x="369" y="88"/>
                  </a:lnTo>
                  <a:lnTo>
                    <a:pt x="374" y="88"/>
                  </a:lnTo>
                  <a:lnTo>
                    <a:pt x="379" y="88"/>
                  </a:lnTo>
                  <a:lnTo>
                    <a:pt x="385" y="88"/>
                  </a:lnTo>
                  <a:lnTo>
                    <a:pt x="390" y="88"/>
                  </a:lnTo>
                  <a:lnTo>
                    <a:pt x="395" y="88"/>
                  </a:lnTo>
                  <a:lnTo>
                    <a:pt x="400" y="88"/>
                  </a:lnTo>
                  <a:lnTo>
                    <a:pt x="405" y="88"/>
                  </a:lnTo>
                  <a:lnTo>
                    <a:pt x="410" y="88"/>
                  </a:lnTo>
                  <a:lnTo>
                    <a:pt x="415" y="88"/>
                  </a:lnTo>
                  <a:lnTo>
                    <a:pt x="420" y="88"/>
                  </a:lnTo>
                  <a:lnTo>
                    <a:pt x="426" y="88"/>
                  </a:lnTo>
                  <a:lnTo>
                    <a:pt x="431" y="82"/>
                  </a:lnTo>
                  <a:lnTo>
                    <a:pt x="436" y="82"/>
                  </a:lnTo>
                  <a:lnTo>
                    <a:pt x="441" y="82"/>
                  </a:lnTo>
                  <a:lnTo>
                    <a:pt x="446" y="82"/>
                  </a:lnTo>
                  <a:lnTo>
                    <a:pt x="451" y="82"/>
                  </a:lnTo>
                  <a:lnTo>
                    <a:pt x="456" y="82"/>
                  </a:lnTo>
                  <a:lnTo>
                    <a:pt x="462" y="82"/>
                  </a:lnTo>
                  <a:lnTo>
                    <a:pt x="467" y="82"/>
                  </a:lnTo>
                  <a:lnTo>
                    <a:pt x="472" y="82"/>
                  </a:lnTo>
                  <a:lnTo>
                    <a:pt x="477" y="77"/>
                  </a:lnTo>
                  <a:lnTo>
                    <a:pt x="482" y="77"/>
                  </a:lnTo>
                  <a:lnTo>
                    <a:pt x="487" y="77"/>
                  </a:lnTo>
                  <a:lnTo>
                    <a:pt x="492" y="77"/>
                  </a:lnTo>
                  <a:lnTo>
                    <a:pt x="497" y="77"/>
                  </a:lnTo>
                  <a:lnTo>
                    <a:pt x="503" y="77"/>
                  </a:lnTo>
                  <a:lnTo>
                    <a:pt x="508" y="72"/>
                  </a:lnTo>
                  <a:lnTo>
                    <a:pt x="513" y="72"/>
                  </a:lnTo>
                  <a:lnTo>
                    <a:pt x="518" y="72"/>
                  </a:lnTo>
                  <a:lnTo>
                    <a:pt x="523" y="72"/>
                  </a:lnTo>
                  <a:lnTo>
                    <a:pt x="528" y="67"/>
                  </a:lnTo>
                  <a:lnTo>
                    <a:pt x="533" y="67"/>
                  </a:lnTo>
                  <a:lnTo>
                    <a:pt x="539" y="67"/>
                  </a:lnTo>
                  <a:lnTo>
                    <a:pt x="544" y="62"/>
                  </a:lnTo>
                  <a:lnTo>
                    <a:pt x="549" y="62"/>
                  </a:lnTo>
                  <a:lnTo>
                    <a:pt x="554" y="62"/>
                  </a:lnTo>
                  <a:lnTo>
                    <a:pt x="559" y="57"/>
                  </a:lnTo>
                  <a:lnTo>
                    <a:pt x="564" y="57"/>
                  </a:lnTo>
                  <a:lnTo>
                    <a:pt x="569" y="52"/>
                  </a:lnTo>
                  <a:lnTo>
                    <a:pt x="574" y="52"/>
                  </a:lnTo>
                  <a:lnTo>
                    <a:pt x="580" y="47"/>
                  </a:lnTo>
                  <a:lnTo>
                    <a:pt x="585" y="47"/>
                  </a:lnTo>
                  <a:lnTo>
                    <a:pt x="590" y="41"/>
                  </a:lnTo>
                  <a:lnTo>
                    <a:pt x="595" y="41"/>
                  </a:lnTo>
                  <a:lnTo>
                    <a:pt x="600" y="36"/>
                  </a:lnTo>
                  <a:lnTo>
                    <a:pt x="605" y="36"/>
                  </a:lnTo>
                  <a:lnTo>
                    <a:pt x="610" y="31"/>
                  </a:lnTo>
                  <a:lnTo>
                    <a:pt x="616" y="26"/>
                  </a:lnTo>
                  <a:lnTo>
                    <a:pt x="621" y="26"/>
                  </a:lnTo>
                  <a:lnTo>
                    <a:pt x="626" y="21"/>
                  </a:lnTo>
                  <a:lnTo>
                    <a:pt x="631" y="16"/>
                  </a:lnTo>
                  <a:lnTo>
                    <a:pt x="636" y="11"/>
                  </a:lnTo>
                  <a:lnTo>
                    <a:pt x="641" y="5"/>
                  </a:lnTo>
                  <a:lnTo>
                    <a:pt x="646" y="5"/>
                  </a:lnTo>
                  <a:lnTo>
                    <a:pt x="651" y="0"/>
                  </a:lnTo>
                </a:path>
              </a:pathLst>
            </a:custGeom>
            <a:noFill/>
            <a:ln w="1905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0" name="Freeform 88"/>
            <p:cNvSpPr>
              <a:spLocks/>
            </p:cNvSpPr>
            <p:nvPr/>
          </p:nvSpPr>
          <p:spPr bwMode="auto">
            <a:xfrm>
              <a:off x="6069013" y="3144838"/>
              <a:ext cx="587375" cy="1693863"/>
            </a:xfrm>
            <a:custGeom>
              <a:avLst/>
              <a:gdLst/>
              <a:ahLst/>
              <a:cxnLst>
                <a:cxn ang="0">
                  <a:pos x="6" y="1057"/>
                </a:cxn>
                <a:cxn ang="0">
                  <a:pos x="21" y="1042"/>
                </a:cxn>
                <a:cxn ang="0">
                  <a:pos x="36" y="1026"/>
                </a:cxn>
                <a:cxn ang="0">
                  <a:pos x="57" y="1001"/>
                </a:cxn>
                <a:cxn ang="0">
                  <a:pos x="67" y="980"/>
                </a:cxn>
                <a:cxn ang="0">
                  <a:pos x="88" y="949"/>
                </a:cxn>
                <a:cxn ang="0">
                  <a:pos x="93" y="934"/>
                </a:cxn>
                <a:cxn ang="0">
                  <a:pos x="103" y="918"/>
                </a:cxn>
                <a:cxn ang="0">
                  <a:pos x="108" y="898"/>
                </a:cxn>
                <a:cxn ang="0">
                  <a:pos x="118" y="877"/>
                </a:cxn>
                <a:cxn ang="0">
                  <a:pos x="129" y="862"/>
                </a:cxn>
                <a:cxn ang="0">
                  <a:pos x="134" y="841"/>
                </a:cxn>
                <a:cxn ang="0">
                  <a:pos x="144" y="826"/>
                </a:cxn>
                <a:cxn ang="0">
                  <a:pos x="149" y="800"/>
                </a:cxn>
                <a:cxn ang="0">
                  <a:pos x="160" y="785"/>
                </a:cxn>
                <a:cxn ang="0">
                  <a:pos x="165" y="759"/>
                </a:cxn>
                <a:cxn ang="0">
                  <a:pos x="175" y="739"/>
                </a:cxn>
                <a:cxn ang="0">
                  <a:pos x="180" y="713"/>
                </a:cxn>
                <a:cxn ang="0">
                  <a:pos x="190" y="693"/>
                </a:cxn>
                <a:cxn ang="0">
                  <a:pos x="195" y="662"/>
                </a:cxn>
                <a:cxn ang="0">
                  <a:pos x="206" y="641"/>
                </a:cxn>
                <a:cxn ang="0">
                  <a:pos x="211" y="610"/>
                </a:cxn>
                <a:cxn ang="0">
                  <a:pos x="221" y="585"/>
                </a:cxn>
                <a:cxn ang="0">
                  <a:pos x="226" y="554"/>
                </a:cxn>
                <a:cxn ang="0">
                  <a:pos x="237" y="533"/>
                </a:cxn>
                <a:cxn ang="0">
                  <a:pos x="242" y="498"/>
                </a:cxn>
                <a:cxn ang="0">
                  <a:pos x="252" y="477"/>
                </a:cxn>
                <a:cxn ang="0">
                  <a:pos x="257" y="441"/>
                </a:cxn>
                <a:cxn ang="0">
                  <a:pos x="267" y="415"/>
                </a:cxn>
                <a:cxn ang="0">
                  <a:pos x="272" y="385"/>
                </a:cxn>
                <a:cxn ang="0">
                  <a:pos x="283" y="354"/>
                </a:cxn>
                <a:cxn ang="0">
                  <a:pos x="288" y="323"/>
                </a:cxn>
                <a:cxn ang="0">
                  <a:pos x="298" y="292"/>
                </a:cxn>
                <a:cxn ang="0">
                  <a:pos x="303" y="256"/>
                </a:cxn>
                <a:cxn ang="0">
                  <a:pos x="313" y="236"/>
                </a:cxn>
                <a:cxn ang="0">
                  <a:pos x="319" y="195"/>
                </a:cxn>
                <a:cxn ang="0">
                  <a:pos x="329" y="174"/>
                </a:cxn>
                <a:cxn ang="0">
                  <a:pos x="334" y="138"/>
                </a:cxn>
                <a:cxn ang="0">
                  <a:pos x="344" y="113"/>
                </a:cxn>
                <a:cxn ang="0">
                  <a:pos x="349" y="77"/>
                </a:cxn>
                <a:cxn ang="0">
                  <a:pos x="360" y="51"/>
                </a:cxn>
                <a:cxn ang="0">
                  <a:pos x="365" y="20"/>
                </a:cxn>
              </a:cxnLst>
              <a:rect l="0" t="0" r="r" b="b"/>
              <a:pathLst>
                <a:path w="370" h="1067">
                  <a:moveTo>
                    <a:pt x="0" y="1067"/>
                  </a:moveTo>
                  <a:lnTo>
                    <a:pt x="11" y="1057"/>
                  </a:lnTo>
                  <a:lnTo>
                    <a:pt x="6" y="1057"/>
                  </a:lnTo>
                  <a:lnTo>
                    <a:pt x="11" y="1057"/>
                  </a:lnTo>
                  <a:lnTo>
                    <a:pt x="21" y="1047"/>
                  </a:lnTo>
                  <a:lnTo>
                    <a:pt x="21" y="1042"/>
                  </a:lnTo>
                  <a:lnTo>
                    <a:pt x="26" y="1037"/>
                  </a:lnTo>
                  <a:lnTo>
                    <a:pt x="31" y="1031"/>
                  </a:lnTo>
                  <a:lnTo>
                    <a:pt x="36" y="1026"/>
                  </a:lnTo>
                  <a:lnTo>
                    <a:pt x="47" y="1016"/>
                  </a:lnTo>
                  <a:lnTo>
                    <a:pt x="47" y="1011"/>
                  </a:lnTo>
                  <a:lnTo>
                    <a:pt x="57" y="1001"/>
                  </a:lnTo>
                  <a:lnTo>
                    <a:pt x="57" y="995"/>
                  </a:lnTo>
                  <a:lnTo>
                    <a:pt x="67" y="985"/>
                  </a:lnTo>
                  <a:lnTo>
                    <a:pt x="67" y="980"/>
                  </a:lnTo>
                  <a:lnTo>
                    <a:pt x="77" y="970"/>
                  </a:lnTo>
                  <a:lnTo>
                    <a:pt x="77" y="960"/>
                  </a:lnTo>
                  <a:lnTo>
                    <a:pt x="88" y="949"/>
                  </a:lnTo>
                  <a:lnTo>
                    <a:pt x="88" y="944"/>
                  </a:lnTo>
                  <a:lnTo>
                    <a:pt x="93" y="939"/>
                  </a:lnTo>
                  <a:lnTo>
                    <a:pt x="93" y="934"/>
                  </a:lnTo>
                  <a:lnTo>
                    <a:pt x="98" y="929"/>
                  </a:lnTo>
                  <a:lnTo>
                    <a:pt x="98" y="924"/>
                  </a:lnTo>
                  <a:lnTo>
                    <a:pt x="103" y="918"/>
                  </a:lnTo>
                  <a:lnTo>
                    <a:pt x="103" y="913"/>
                  </a:lnTo>
                  <a:lnTo>
                    <a:pt x="108" y="908"/>
                  </a:lnTo>
                  <a:lnTo>
                    <a:pt x="108" y="898"/>
                  </a:lnTo>
                  <a:lnTo>
                    <a:pt x="113" y="893"/>
                  </a:lnTo>
                  <a:lnTo>
                    <a:pt x="118" y="888"/>
                  </a:lnTo>
                  <a:lnTo>
                    <a:pt x="118" y="877"/>
                  </a:lnTo>
                  <a:lnTo>
                    <a:pt x="124" y="872"/>
                  </a:lnTo>
                  <a:lnTo>
                    <a:pt x="124" y="867"/>
                  </a:lnTo>
                  <a:lnTo>
                    <a:pt x="129" y="862"/>
                  </a:lnTo>
                  <a:lnTo>
                    <a:pt x="129" y="857"/>
                  </a:lnTo>
                  <a:lnTo>
                    <a:pt x="134" y="852"/>
                  </a:lnTo>
                  <a:lnTo>
                    <a:pt x="134" y="841"/>
                  </a:lnTo>
                  <a:lnTo>
                    <a:pt x="139" y="836"/>
                  </a:lnTo>
                  <a:lnTo>
                    <a:pt x="139" y="831"/>
                  </a:lnTo>
                  <a:lnTo>
                    <a:pt x="144" y="826"/>
                  </a:lnTo>
                  <a:lnTo>
                    <a:pt x="144" y="816"/>
                  </a:lnTo>
                  <a:lnTo>
                    <a:pt x="149" y="811"/>
                  </a:lnTo>
                  <a:lnTo>
                    <a:pt x="149" y="800"/>
                  </a:lnTo>
                  <a:lnTo>
                    <a:pt x="154" y="795"/>
                  </a:lnTo>
                  <a:lnTo>
                    <a:pt x="154" y="790"/>
                  </a:lnTo>
                  <a:lnTo>
                    <a:pt x="160" y="785"/>
                  </a:lnTo>
                  <a:lnTo>
                    <a:pt x="160" y="775"/>
                  </a:lnTo>
                  <a:lnTo>
                    <a:pt x="165" y="770"/>
                  </a:lnTo>
                  <a:lnTo>
                    <a:pt x="165" y="759"/>
                  </a:lnTo>
                  <a:lnTo>
                    <a:pt x="170" y="754"/>
                  </a:lnTo>
                  <a:lnTo>
                    <a:pt x="170" y="744"/>
                  </a:lnTo>
                  <a:lnTo>
                    <a:pt x="175" y="739"/>
                  </a:lnTo>
                  <a:lnTo>
                    <a:pt x="175" y="729"/>
                  </a:lnTo>
                  <a:lnTo>
                    <a:pt x="180" y="723"/>
                  </a:lnTo>
                  <a:lnTo>
                    <a:pt x="180" y="713"/>
                  </a:lnTo>
                  <a:lnTo>
                    <a:pt x="185" y="708"/>
                  </a:lnTo>
                  <a:lnTo>
                    <a:pt x="185" y="698"/>
                  </a:lnTo>
                  <a:lnTo>
                    <a:pt x="190" y="693"/>
                  </a:lnTo>
                  <a:lnTo>
                    <a:pt x="190" y="682"/>
                  </a:lnTo>
                  <a:lnTo>
                    <a:pt x="195" y="677"/>
                  </a:lnTo>
                  <a:lnTo>
                    <a:pt x="195" y="662"/>
                  </a:lnTo>
                  <a:lnTo>
                    <a:pt x="201" y="657"/>
                  </a:lnTo>
                  <a:lnTo>
                    <a:pt x="201" y="646"/>
                  </a:lnTo>
                  <a:lnTo>
                    <a:pt x="206" y="641"/>
                  </a:lnTo>
                  <a:lnTo>
                    <a:pt x="206" y="631"/>
                  </a:lnTo>
                  <a:lnTo>
                    <a:pt x="211" y="626"/>
                  </a:lnTo>
                  <a:lnTo>
                    <a:pt x="211" y="610"/>
                  </a:lnTo>
                  <a:lnTo>
                    <a:pt x="216" y="605"/>
                  </a:lnTo>
                  <a:lnTo>
                    <a:pt x="216" y="590"/>
                  </a:lnTo>
                  <a:lnTo>
                    <a:pt x="221" y="585"/>
                  </a:lnTo>
                  <a:lnTo>
                    <a:pt x="221" y="575"/>
                  </a:lnTo>
                  <a:lnTo>
                    <a:pt x="226" y="569"/>
                  </a:lnTo>
                  <a:lnTo>
                    <a:pt x="226" y="554"/>
                  </a:lnTo>
                  <a:lnTo>
                    <a:pt x="231" y="549"/>
                  </a:lnTo>
                  <a:lnTo>
                    <a:pt x="231" y="539"/>
                  </a:lnTo>
                  <a:lnTo>
                    <a:pt x="237" y="533"/>
                  </a:lnTo>
                  <a:lnTo>
                    <a:pt x="237" y="518"/>
                  </a:lnTo>
                  <a:lnTo>
                    <a:pt x="242" y="513"/>
                  </a:lnTo>
                  <a:lnTo>
                    <a:pt x="242" y="498"/>
                  </a:lnTo>
                  <a:lnTo>
                    <a:pt x="247" y="492"/>
                  </a:lnTo>
                  <a:lnTo>
                    <a:pt x="247" y="482"/>
                  </a:lnTo>
                  <a:lnTo>
                    <a:pt x="252" y="477"/>
                  </a:lnTo>
                  <a:lnTo>
                    <a:pt x="252" y="462"/>
                  </a:lnTo>
                  <a:lnTo>
                    <a:pt x="257" y="456"/>
                  </a:lnTo>
                  <a:lnTo>
                    <a:pt x="257" y="441"/>
                  </a:lnTo>
                  <a:lnTo>
                    <a:pt x="262" y="436"/>
                  </a:lnTo>
                  <a:lnTo>
                    <a:pt x="262" y="421"/>
                  </a:lnTo>
                  <a:lnTo>
                    <a:pt x="267" y="415"/>
                  </a:lnTo>
                  <a:lnTo>
                    <a:pt x="267" y="400"/>
                  </a:lnTo>
                  <a:lnTo>
                    <a:pt x="272" y="395"/>
                  </a:lnTo>
                  <a:lnTo>
                    <a:pt x="272" y="385"/>
                  </a:lnTo>
                  <a:lnTo>
                    <a:pt x="278" y="379"/>
                  </a:lnTo>
                  <a:lnTo>
                    <a:pt x="278" y="359"/>
                  </a:lnTo>
                  <a:lnTo>
                    <a:pt x="283" y="354"/>
                  </a:lnTo>
                  <a:lnTo>
                    <a:pt x="283" y="344"/>
                  </a:lnTo>
                  <a:lnTo>
                    <a:pt x="288" y="338"/>
                  </a:lnTo>
                  <a:lnTo>
                    <a:pt x="288" y="323"/>
                  </a:lnTo>
                  <a:lnTo>
                    <a:pt x="293" y="318"/>
                  </a:lnTo>
                  <a:lnTo>
                    <a:pt x="293" y="297"/>
                  </a:lnTo>
                  <a:lnTo>
                    <a:pt x="298" y="292"/>
                  </a:lnTo>
                  <a:lnTo>
                    <a:pt x="298" y="282"/>
                  </a:lnTo>
                  <a:lnTo>
                    <a:pt x="303" y="277"/>
                  </a:lnTo>
                  <a:lnTo>
                    <a:pt x="303" y="256"/>
                  </a:lnTo>
                  <a:lnTo>
                    <a:pt x="308" y="251"/>
                  </a:lnTo>
                  <a:lnTo>
                    <a:pt x="308" y="241"/>
                  </a:lnTo>
                  <a:lnTo>
                    <a:pt x="313" y="236"/>
                  </a:lnTo>
                  <a:lnTo>
                    <a:pt x="313" y="220"/>
                  </a:lnTo>
                  <a:lnTo>
                    <a:pt x="319" y="215"/>
                  </a:lnTo>
                  <a:lnTo>
                    <a:pt x="319" y="195"/>
                  </a:lnTo>
                  <a:lnTo>
                    <a:pt x="324" y="190"/>
                  </a:lnTo>
                  <a:lnTo>
                    <a:pt x="324" y="179"/>
                  </a:lnTo>
                  <a:lnTo>
                    <a:pt x="329" y="174"/>
                  </a:lnTo>
                  <a:lnTo>
                    <a:pt x="329" y="154"/>
                  </a:lnTo>
                  <a:lnTo>
                    <a:pt x="334" y="148"/>
                  </a:lnTo>
                  <a:lnTo>
                    <a:pt x="334" y="138"/>
                  </a:lnTo>
                  <a:lnTo>
                    <a:pt x="339" y="133"/>
                  </a:lnTo>
                  <a:lnTo>
                    <a:pt x="339" y="118"/>
                  </a:lnTo>
                  <a:lnTo>
                    <a:pt x="344" y="113"/>
                  </a:lnTo>
                  <a:lnTo>
                    <a:pt x="344" y="97"/>
                  </a:lnTo>
                  <a:lnTo>
                    <a:pt x="349" y="92"/>
                  </a:lnTo>
                  <a:lnTo>
                    <a:pt x="349" y="77"/>
                  </a:lnTo>
                  <a:lnTo>
                    <a:pt x="355" y="71"/>
                  </a:lnTo>
                  <a:lnTo>
                    <a:pt x="355" y="56"/>
                  </a:lnTo>
                  <a:lnTo>
                    <a:pt x="360" y="51"/>
                  </a:lnTo>
                  <a:lnTo>
                    <a:pt x="360" y="41"/>
                  </a:lnTo>
                  <a:lnTo>
                    <a:pt x="365" y="36"/>
                  </a:lnTo>
                  <a:lnTo>
                    <a:pt x="365" y="20"/>
                  </a:lnTo>
                  <a:lnTo>
                    <a:pt x="370" y="15"/>
                  </a:lnTo>
                  <a:lnTo>
                    <a:pt x="370" y="0"/>
                  </a:lnTo>
                </a:path>
              </a:pathLst>
            </a:custGeom>
            <a:noFill/>
            <a:ln w="1905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1" name="Freeform 89"/>
            <p:cNvSpPr>
              <a:spLocks/>
            </p:cNvSpPr>
            <p:nvPr/>
          </p:nvSpPr>
          <p:spPr bwMode="auto">
            <a:xfrm>
              <a:off x="6656388" y="2206625"/>
              <a:ext cx="252413" cy="938213"/>
            </a:xfrm>
            <a:custGeom>
              <a:avLst/>
              <a:gdLst/>
              <a:ahLst/>
              <a:cxnLst>
                <a:cxn ang="0">
                  <a:pos x="0" y="591"/>
                </a:cxn>
                <a:cxn ang="0">
                  <a:pos x="5" y="585"/>
                </a:cxn>
                <a:cxn ang="0">
                  <a:pos x="5" y="575"/>
                </a:cxn>
                <a:cxn ang="0">
                  <a:pos x="10" y="570"/>
                </a:cxn>
                <a:cxn ang="0">
                  <a:pos x="10" y="555"/>
                </a:cxn>
                <a:cxn ang="0">
                  <a:pos x="15" y="550"/>
                </a:cxn>
                <a:cxn ang="0">
                  <a:pos x="15" y="534"/>
                </a:cxn>
                <a:cxn ang="0">
                  <a:pos x="20" y="529"/>
                </a:cxn>
                <a:cxn ang="0">
                  <a:pos x="20" y="519"/>
                </a:cxn>
                <a:cxn ang="0">
                  <a:pos x="26" y="514"/>
                </a:cxn>
                <a:cxn ang="0">
                  <a:pos x="26" y="503"/>
                </a:cxn>
                <a:cxn ang="0">
                  <a:pos x="31" y="498"/>
                </a:cxn>
                <a:cxn ang="0">
                  <a:pos x="31" y="488"/>
                </a:cxn>
                <a:cxn ang="0">
                  <a:pos x="36" y="483"/>
                </a:cxn>
                <a:cxn ang="0">
                  <a:pos x="36" y="473"/>
                </a:cxn>
                <a:cxn ang="0">
                  <a:pos x="41" y="467"/>
                </a:cxn>
                <a:cxn ang="0">
                  <a:pos x="41" y="452"/>
                </a:cxn>
                <a:cxn ang="0">
                  <a:pos x="46" y="447"/>
                </a:cxn>
                <a:cxn ang="0">
                  <a:pos x="46" y="442"/>
                </a:cxn>
                <a:cxn ang="0">
                  <a:pos x="51" y="437"/>
                </a:cxn>
                <a:cxn ang="0">
                  <a:pos x="51" y="426"/>
                </a:cxn>
                <a:cxn ang="0">
                  <a:pos x="56" y="421"/>
                </a:cxn>
                <a:cxn ang="0">
                  <a:pos x="56" y="411"/>
                </a:cxn>
                <a:cxn ang="0">
                  <a:pos x="62" y="406"/>
                </a:cxn>
                <a:cxn ang="0">
                  <a:pos x="62" y="401"/>
                </a:cxn>
                <a:cxn ang="0">
                  <a:pos x="67" y="396"/>
                </a:cxn>
                <a:cxn ang="0">
                  <a:pos x="67" y="385"/>
                </a:cxn>
                <a:cxn ang="0">
                  <a:pos x="72" y="380"/>
                </a:cxn>
                <a:cxn ang="0">
                  <a:pos x="72" y="375"/>
                </a:cxn>
                <a:cxn ang="0">
                  <a:pos x="77" y="370"/>
                </a:cxn>
                <a:cxn ang="0">
                  <a:pos x="77" y="360"/>
                </a:cxn>
                <a:cxn ang="0">
                  <a:pos x="82" y="354"/>
                </a:cxn>
                <a:cxn ang="0">
                  <a:pos x="87" y="349"/>
                </a:cxn>
                <a:cxn ang="0">
                  <a:pos x="87" y="339"/>
                </a:cxn>
                <a:cxn ang="0">
                  <a:pos x="97" y="329"/>
                </a:cxn>
                <a:cxn ang="0">
                  <a:pos x="97" y="324"/>
                </a:cxn>
                <a:cxn ang="0">
                  <a:pos x="108" y="313"/>
                </a:cxn>
                <a:cxn ang="0">
                  <a:pos x="108" y="308"/>
                </a:cxn>
                <a:cxn ang="0">
                  <a:pos x="118" y="298"/>
                </a:cxn>
                <a:cxn ang="0">
                  <a:pos x="118" y="293"/>
                </a:cxn>
                <a:cxn ang="0">
                  <a:pos x="123" y="288"/>
                </a:cxn>
                <a:cxn ang="0">
                  <a:pos x="128" y="283"/>
                </a:cxn>
                <a:cxn ang="0">
                  <a:pos x="133" y="283"/>
                </a:cxn>
                <a:cxn ang="0">
                  <a:pos x="139" y="277"/>
                </a:cxn>
                <a:cxn ang="0">
                  <a:pos x="144" y="277"/>
                </a:cxn>
                <a:cxn ang="0">
                  <a:pos x="149" y="272"/>
                </a:cxn>
                <a:cxn ang="0">
                  <a:pos x="149" y="257"/>
                </a:cxn>
                <a:cxn ang="0">
                  <a:pos x="154" y="236"/>
                </a:cxn>
                <a:cxn ang="0">
                  <a:pos x="154" y="16"/>
                </a:cxn>
                <a:cxn ang="0">
                  <a:pos x="159" y="0"/>
                </a:cxn>
              </a:cxnLst>
              <a:rect l="0" t="0" r="r" b="b"/>
              <a:pathLst>
                <a:path w="159" h="591">
                  <a:moveTo>
                    <a:pt x="0" y="591"/>
                  </a:moveTo>
                  <a:lnTo>
                    <a:pt x="5" y="585"/>
                  </a:lnTo>
                  <a:lnTo>
                    <a:pt x="5" y="575"/>
                  </a:lnTo>
                  <a:lnTo>
                    <a:pt x="10" y="570"/>
                  </a:lnTo>
                  <a:lnTo>
                    <a:pt x="10" y="555"/>
                  </a:lnTo>
                  <a:lnTo>
                    <a:pt x="15" y="550"/>
                  </a:lnTo>
                  <a:lnTo>
                    <a:pt x="15" y="534"/>
                  </a:lnTo>
                  <a:lnTo>
                    <a:pt x="20" y="529"/>
                  </a:lnTo>
                  <a:lnTo>
                    <a:pt x="20" y="519"/>
                  </a:lnTo>
                  <a:lnTo>
                    <a:pt x="26" y="514"/>
                  </a:lnTo>
                  <a:lnTo>
                    <a:pt x="26" y="503"/>
                  </a:lnTo>
                  <a:lnTo>
                    <a:pt x="31" y="498"/>
                  </a:lnTo>
                  <a:lnTo>
                    <a:pt x="31" y="488"/>
                  </a:lnTo>
                  <a:lnTo>
                    <a:pt x="36" y="483"/>
                  </a:lnTo>
                  <a:lnTo>
                    <a:pt x="36" y="473"/>
                  </a:lnTo>
                  <a:lnTo>
                    <a:pt x="41" y="467"/>
                  </a:lnTo>
                  <a:lnTo>
                    <a:pt x="41" y="452"/>
                  </a:lnTo>
                  <a:lnTo>
                    <a:pt x="46" y="447"/>
                  </a:lnTo>
                  <a:lnTo>
                    <a:pt x="46" y="442"/>
                  </a:lnTo>
                  <a:lnTo>
                    <a:pt x="51" y="437"/>
                  </a:lnTo>
                  <a:lnTo>
                    <a:pt x="51" y="426"/>
                  </a:lnTo>
                  <a:lnTo>
                    <a:pt x="56" y="421"/>
                  </a:lnTo>
                  <a:lnTo>
                    <a:pt x="56" y="411"/>
                  </a:lnTo>
                  <a:lnTo>
                    <a:pt x="62" y="406"/>
                  </a:lnTo>
                  <a:lnTo>
                    <a:pt x="62" y="401"/>
                  </a:lnTo>
                  <a:lnTo>
                    <a:pt x="67" y="396"/>
                  </a:lnTo>
                  <a:lnTo>
                    <a:pt x="67" y="385"/>
                  </a:lnTo>
                  <a:lnTo>
                    <a:pt x="72" y="380"/>
                  </a:lnTo>
                  <a:lnTo>
                    <a:pt x="72" y="375"/>
                  </a:lnTo>
                  <a:lnTo>
                    <a:pt x="77" y="370"/>
                  </a:lnTo>
                  <a:lnTo>
                    <a:pt x="77" y="360"/>
                  </a:lnTo>
                  <a:lnTo>
                    <a:pt x="82" y="354"/>
                  </a:lnTo>
                  <a:lnTo>
                    <a:pt x="87" y="349"/>
                  </a:lnTo>
                  <a:lnTo>
                    <a:pt x="87" y="339"/>
                  </a:lnTo>
                  <a:lnTo>
                    <a:pt x="97" y="329"/>
                  </a:lnTo>
                  <a:lnTo>
                    <a:pt x="97" y="324"/>
                  </a:lnTo>
                  <a:lnTo>
                    <a:pt x="108" y="313"/>
                  </a:lnTo>
                  <a:lnTo>
                    <a:pt x="108" y="308"/>
                  </a:lnTo>
                  <a:lnTo>
                    <a:pt x="118" y="298"/>
                  </a:lnTo>
                  <a:lnTo>
                    <a:pt x="118" y="293"/>
                  </a:lnTo>
                  <a:lnTo>
                    <a:pt x="123" y="288"/>
                  </a:lnTo>
                  <a:lnTo>
                    <a:pt x="128" y="283"/>
                  </a:lnTo>
                  <a:lnTo>
                    <a:pt x="133" y="283"/>
                  </a:lnTo>
                  <a:lnTo>
                    <a:pt x="139" y="277"/>
                  </a:lnTo>
                  <a:lnTo>
                    <a:pt x="144" y="277"/>
                  </a:lnTo>
                  <a:lnTo>
                    <a:pt x="149" y="272"/>
                  </a:lnTo>
                  <a:lnTo>
                    <a:pt x="149" y="257"/>
                  </a:lnTo>
                  <a:lnTo>
                    <a:pt x="154" y="236"/>
                  </a:lnTo>
                  <a:lnTo>
                    <a:pt x="154" y="16"/>
                  </a:lnTo>
                  <a:lnTo>
                    <a:pt x="159" y="0"/>
                  </a:lnTo>
                </a:path>
              </a:pathLst>
            </a:custGeom>
            <a:noFill/>
            <a:ln w="1905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2" name="Freeform 90"/>
            <p:cNvSpPr>
              <a:spLocks/>
            </p:cNvSpPr>
            <p:nvPr/>
          </p:nvSpPr>
          <p:spPr bwMode="auto">
            <a:xfrm>
              <a:off x="6908801" y="2206625"/>
              <a:ext cx="577850" cy="2184400"/>
            </a:xfrm>
            <a:custGeom>
              <a:avLst/>
              <a:gdLst/>
              <a:ahLst/>
              <a:cxnLst>
                <a:cxn ang="0">
                  <a:pos x="5" y="200"/>
                </a:cxn>
                <a:cxn ang="0">
                  <a:pos x="15" y="277"/>
                </a:cxn>
                <a:cxn ang="0">
                  <a:pos x="31" y="293"/>
                </a:cxn>
                <a:cxn ang="0">
                  <a:pos x="51" y="313"/>
                </a:cxn>
                <a:cxn ang="0">
                  <a:pos x="62" y="339"/>
                </a:cxn>
                <a:cxn ang="0">
                  <a:pos x="72" y="354"/>
                </a:cxn>
                <a:cxn ang="0">
                  <a:pos x="87" y="380"/>
                </a:cxn>
                <a:cxn ang="0">
                  <a:pos x="98" y="421"/>
                </a:cxn>
                <a:cxn ang="0">
                  <a:pos x="108" y="442"/>
                </a:cxn>
                <a:cxn ang="0">
                  <a:pos x="113" y="462"/>
                </a:cxn>
                <a:cxn ang="0">
                  <a:pos x="123" y="483"/>
                </a:cxn>
                <a:cxn ang="0">
                  <a:pos x="128" y="514"/>
                </a:cxn>
                <a:cxn ang="0">
                  <a:pos x="139" y="534"/>
                </a:cxn>
                <a:cxn ang="0">
                  <a:pos x="144" y="565"/>
                </a:cxn>
                <a:cxn ang="0">
                  <a:pos x="154" y="585"/>
                </a:cxn>
                <a:cxn ang="0">
                  <a:pos x="159" y="621"/>
                </a:cxn>
                <a:cxn ang="0">
                  <a:pos x="169" y="647"/>
                </a:cxn>
                <a:cxn ang="0">
                  <a:pos x="175" y="678"/>
                </a:cxn>
                <a:cxn ang="0">
                  <a:pos x="185" y="704"/>
                </a:cxn>
                <a:cxn ang="0">
                  <a:pos x="190" y="739"/>
                </a:cxn>
                <a:cxn ang="0">
                  <a:pos x="200" y="765"/>
                </a:cxn>
                <a:cxn ang="0">
                  <a:pos x="205" y="801"/>
                </a:cxn>
                <a:cxn ang="0">
                  <a:pos x="216" y="822"/>
                </a:cxn>
                <a:cxn ang="0">
                  <a:pos x="221" y="863"/>
                </a:cxn>
                <a:cxn ang="0">
                  <a:pos x="231" y="888"/>
                </a:cxn>
                <a:cxn ang="0">
                  <a:pos x="236" y="919"/>
                </a:cxn>
                <a:cxn ang="0">
                  <a:pos x="246" y="950"/>
                </a:cxn>
                <a:cxn ang="0">
                  <a:pos x="252" y="981"/>
                </a:cxn>
                <a:cxn ang="0">
                  <a:pos x="262" y="1012"/>
                </a:cxn>
                <a:cxn ang="0">
                  <a:pos x="267" y="1042"/>
                </a:cxn>
                <a:cxn ang="0">
                  <a:pos x="277" y="1068"/>
                </a:cxn>
                <a:cxn ang="0">
                  <a:pos x="282" y="1104"/>
                </a:cxn>
                <a:cxn ang="0">
                  <a:pos x="293" y="1124"/>
                </a:cxn>
                <a:cxn ang="0">
                  <a:pos x="298" y="1160"/>
                </a:cxn>
                <a:cxn ang="0">
                  <a:pos x="308" y="1181"/>
                </a:cxn>
                <a:cxn ang="0">
                  <a:pos x="313" y="1212"/>
                </a:cxn>
                <a:cxn ang="0">
                  <a:pos x="323" y="1232"/>
                </a:cxn>
                <a:cxn ang="0">
                  <a:pos x="328" y="1263"/>
                </a:cxn>
                <a:cxn ang="0">
                  <a:pos x="339" y="1284"/>
                </a:cxn>
                <a:cxn ang="0">
                  <a:pos x="344" y="1309"/>
                </a:cxn>
                <a:cxn ang="0">
                  <a:pos x="354" y="1335"/>
                </a:cxn>
                <a:cxn ang="0">
                  <a:pos x="359" y="1355"/>
                </a:cxn>
              </a:cxnLst>
              <a:rect l="0" t="0" r="r" b="b"/>
              <a:pathLst>
                <a:path w="364" h="1376">
                  <a:moveTo>
                    <a:pt x="0" y="0"/>
                  </a:moveTo>
                  <a:lnTo>
                    <a:pt x="0" y="144"/>
                  </a:lnTo>
                  <a:lnTo>
                    <a:pt x="5" y="200"/>
                  </a:lnTo>
                  <a:lnTo>
                    <a:pt x="5" y="272"/>
                  </a:lnTo>
                  <a:lnTo>
                    <a:pt x="10" y="277"/>
                  </a:lnTo>
                  <a:lnTo>
                    <a:pt x="15" y="277"/>
                  </a:lnTo>
                  <a:lnTo>
                    <a:pt x="21" y="283"/>
                  </a:lnTo>
                  <a:lnTo>
                    <a:pt x="26" y="288"/>
                  </a:lnTo>
                  <a:lnTo>
                    <a:pt x="31" y="293"/>
                  </a:lnTo>
                  <a:lnTo>
                    <a:pt x="36" y="298"/>
                  </a:lnTo>
                  <a:lnTo>
                    <a:pt x="41" y="303"/>
                  </a:lnTo>
                  <a:lnTo>
                    <a:pt x="51" y="313"/>
                  </a:lnTo>
                  <a:lnTo>
                    <a:pt x="51" y="319"/>
                  </a:lnTo>
                  <a:lnTo>
                    <a:pt x="62" y="329"/>
                  </a:lnTo>
                  <a:lnTo>
                    <a:pt x="62" y="339"/>
                  </a:lnTo>
                  <a:lnTo>
                    <a:pt x="67" y="344"/>
                  </a:lnTo>
                  <a:lnTo>
                    <a:pt x="72" y="349"/>
                  </a:lnTo>
                  <a:lnTo>
                    <a:pt x="72" y="354"/>
                  </a:lnTo>
                  <a:lnTo>
                    <a:pt x="77" y="360"/>
                  </a:lnTo>
                  <a:lnTo>
                    <a:pt x="77" y="370"/>
                  </a:lnTo>
                  <a:lnTo>
                    <a:pt x="87" y="380"/>
                  </a:lnTo>
                  <a:lnTo>
                    <a:pt x="87" y="396"/>
                  </a:lnTo>
                  <a:lnTo>
                    <a:pt x="98" y="406"/>
                  </a:lnTo>
                  <a:lnTo>
                    <a:pt x="98" y="421"/>
                  </a:lnTo>
                  <a:lnTo>
                    <a:pt x="103" y="426"/>
                  </a:lnTo>
                  <a:lnTo>
                    <a:pt x="103" y="437"/>
                  </a:lnTo>
                  <a:lnTo>
                    <a:pt x="108" y="442"/>
                  </a:lnTo>
                  <a:lnTo>
                    <a:pt x="108" y="447"/>
                  </a:lnTo>
                  <a:lnTo>
                    <a:pt x="113" y="452"/>
                  </a:lnTo>
                  <a:lnTo>
                    <a:pt x="113" y="462"/>
                  </a:lnTo>
                  <a:lnTo>
                    <a:pt x="118" y="467"/>
                  </a:lnTo>
                  <a:lnTo>
                    <a:pt x="118" y="478"/>
                  </a:lnTo>
                  <a:lnTo>
                    <a:pt x="123" y="483"/>
                  </a:lnTo>
                  <a:lnTo>
                    <a:pt x="123" y="493"/>
                  </a:lnTo>
                  <a:lnTo>
                    <a:pt x="128" y="498"/>
                  </a:lnTo>
                  <a:lnTo>
                    <a:pt x="128" y="514"/>
                  </a:lnTo>
                  <a:lnTo>
                    <a:pt x="133" y="519"/>
                  </a:lnTo>
                  <a:lnTo>
                    <a:pt x="133" y="529"/>
                  </a:lnTo>
                  <a:lnTo>
                    <a:pt x="139" y="534"/>
                  </a:lnTo>
                  <a:lnTo>
                    <a:pt x="139" y="550"/>
                  </a:lnTo>
                  <a:lnTo>
                    <a:pt x="144" y="555"/>
                  </a:lnTo>
                  <a:lnTo>
                    <a:pt x="144" y="565"/>
                  </a:lnTo>
                  <a:lnTo>
                    <a:pt x="149" y="570"/>
                  </a:lnTo>
                  <a:lnTo>
                    <a:pt x="149" y="580"/>
                  </a:lnTo>
                  <a:lnTo>
                    <a:pt x="154" y="585"/>
                  </a:lnTo>
                  <a:lnTo>
                    <a:pt x="154" y="601"/>
                  </a:lnTo>
                  <a:lnTo>
                    <a:pt x="159" y="606"/>
                  </a:lnTo>
                  <a:lnTo>
                    <a:pt x="159" y="621"/>
                  </a:lnTo>
                  <a:lnTo>
                    <a:pt x="164" y="627"/>
                  </a:lnTo>
                  <a:lnTo>
                    <a:pt x="164" y="642"/>
                  </a:lnTo>
                  <a:lnTo>
                    <a:pt x="169" y="647"/>
                  </a:lnTo>
                  <a:lnTo>
                    <a:pt x="169" y="657"/>
                  </a:lnTo>
                  <a:lnTo>
                    <a:pt x="175" y="662"/>
                  </a:lnTo>
                  <a:lnTo>
                    <a:pt x="175" y="678"/>
                  </a:lnTo>
                  <a:lnTo>
                    <a:pt x="180" y="683"/>
                  </a:lnTo>
                  <a:lnTo>
                    <a:pt x="180" y="698"/>
                  </a:lnTo>
                  <a:lnTo>
                    <a:pt x="185" y="704"/>
                  </a:lnTo>
                  <a:lnTo>
                    <a:pt x="185" y="719"/>
                  </a:lnTo>
                  <a:lnTo>
                    <a:pt x="190" y="724"/>
                  </a:lnTo>
                  <a:lnTo>
                    <a:pt x="190" y="739"/>
                  </a:lnTo>
                  <a:lnTo>
                    <a:pt x="195" y="745"/>
                  </a:lnTo>
                  <a:lnTo>
                    <a:pt x="195" y="760"/>
                  </a:lnTo>
                  <a:lnTo>
                    <a:pt x="200" y="765"/>
                  </a:lnTo>
                  <a:lnTo>
                    <a:pt x="200" y="781"/>
                  </a:lnTo>
                  <a:lnTo>
                    <a:pt x="205" y="786"/>
                  </a:lnTo>
                  <a:lnTo>
                    <a:pt x="205" y="801"/>
                  </a:lnTo>
                  <a:lnTo>
                    <a:pt x="210" y="806"/>
                  </a:lnTo>
                  <a:lnTo>
                    <a:pt x="210" y="816"/>
                  </a:lnTo>
                  <a:lnTo>
                    <a:pt x="216" y="822"/>
                  </a:lnTo>
                  <a:lnTo>
                    <a:pt x="216" y="842"/>
                  </a:lnTo>
                  <a:lnTo>
                    <a:pt x="221" y="847"/>
                  </a:lnTo>
                  <a:lnTo>
                    <a:pt x="221" y="863"/>
                  </a:lnTo>
                  <a:lnTo>
                    <a:pt x="226" y="868"/>
                  </a:lnTo>
                  <a:lnTo>
                    <a:pt x="226" y="883"/>
                  </a:lnTo>
                  <a:lnTo>
                    <a:pt x="231" y="888"/>
                  </a:lnTo>
                  <a:lnTo>
                    <a:pt x="231" y="904"/>
                  </a:lnTo>
                  <a:lnTo>
                    <a:pt x="236" y="909"/>
                  </a:lnTo>
                  <a:lnTo>
                    <a:pt x="236" y="919"/>
                  </a:lnTo>
                  <a:lnTo>
                    <a:pt x="241" y="924"/>
                  </a:lnTo>
                  <a:lnTo>
                    <a:pt x="241" y="945"/>
                  </a:lnTo>
                  <a:lnTo>
                    <a:pt x="246" y="950"/>
                  </a:lnTo>
                  <a:lnTo>
                    <a:pt x="246" y="965"/>
                  </a:lnTo>
                  <a:lnTo>
                    <a:pt x="252" y="970"/>
                  </a:lnTo>
                  <a:lnTo>
                    <a:pt x="252" y="981"/>
                  </a:lnTo>
                  <a:lnTo>
                    <a:pt x="257" y="986"/>
                  </a:lnTo>
                  <a:lnTo>
                    <a:pt x="257" y="1006"/>
                  </a:lnTo>
                  <a:lnTo>
                    <a:pt x="262" y="1012"/>
                  </a:lnTo>
                  <a:lnTo>
                    <a:pt x="262" y="1022"/>
                  </a:lnTo>
                  <a:lnTo>
                    <a:pt x="267" y="1027"/>
                  </a:lnTo>
                  <a:lnTo>
                    <a:pt x="267" y="1042"/>
                  </a:lnTo>
                  <a:lnTo>
                    <a:pt x="272" y="1047"/>
                  </a:lnTo>
                  <a:lnTo>
                    <a:pt x="272" y="1063"/>
                  </a:lnTo>
                  <a:lnTo>
                    <a:pt x="277" y="1068"/>
                  </a:lnTo>
                  <a:lnTo>
                    <a:pt x="277" y="1083"/>
                  </a:lnTo>
                  <a:lnTo>
                    <a:pt x="282" y="1089"/>
                  </a:lnTo>
                  <a:lnTo>
                    <a:pt x="282" y="1104"/>
                  </a:lnTo>
                  <a:lnTo>
                    <a:pt x="287" y="1109"/>
                  </a:lnTo>
                  <a:lnTo>
                    <a:pt x="287" y="1119"/>
                  </a:lnTo>
                  <a:lnTo>
                    <a:pt x="293" y="1124"/>
                  </a:lnTo>
                  <a:lnTo>
                    <a:pt x="293" y="1140"/>
                  </a:lnTo>
                  <a:lnTo>
                    <a:pt x="298" y="1145"/>
                  </a:lnTo>
                  <a:lnTo>
                    <a:pt x="298" y="1160"/>
                  </a:lnTo>
                  <a:lnTo>
                    <a:pt x="303" y="1166"/>
                  </a:lnTo>
                  <a:lnTo>
                    <a:pt x="303" y="1176"/>
                  </a:lnTo>
                  <a:lnTo>
                    <a:pt x="308" y="1181"/>
                  </a:lnTo>
                  <a:lnTo>
                    <a:pt x="308" y="1196"/>
                  </a:lnTo>
                  <a:lnTo>
                    <a:pt x="313" y="1201"/>
                  </a:lnTo>
                  <a:lnTo>
                    <a:pt x="313" y="1212"/>
                  </a:lnTo>
                  <a:lnTo>
                    <a:pt x="318" y="1217"/>
                  </a:lnTo>
                  <a:lnTo>
                    <a:pt x="318" y="1227"/>
                  </a:lnTo>
                  <a:lnTo>
                    <a:pt x="323" y="1232"/>
                  </a:lnTo>
                  <a:lnTo>
                    <a:pt x="323" y="1248"/>
                  </a:lnTo>
                  <a:lnTo>
                    <a:pt x="328" y="1253"/>
                  </a:lnTo>
                  <a:lnTo>
                    <a:pt x="328" y="1263"/>
                  </a:lnTo>
                  <a:lnTo>
                    <a:pt x="334" y="1268"/>
                  </a:lnTo>
                  <a:lnTo>
                    <a:pt x="334" y="1278"/>
                  </a:lnTo>
                  <a:lnTo>
                    <a:pt x="339" y="1284"/>
                  </a:lnTo>
                  <a:lnTo>
                    <a:pt x="339" y="1294"/>
                  </a:lnTo>
                  <a:lnTo>
                    <a:pt x="344" y="1299"/>
                  </a:lnTo>
                  <a:lnTo>
                    <a:pt x="344" y="1309"/>
                  </a:lnTo>
                  <a:lnTo>
                    <a:pt x="349" y="1314"/>
                  </a:lnTo>
                  <a:lnTo>
                    <a:pt x="349" y="1330"/>
                  </a:lnTo>
                  <a:lnTo>
                    <a:pt x="354" y="1335"/>
                  </a:lnTo>
                  <a:lnTo>
                    <a:pt x="354" y="1340"/>
                  </a:lnTo>
                  <a:lnTo>
                    <a:pt x="359" y="1345"/>
                  </a:lnTo>
                  <a:lnTo>
                    <a:pt x="359" y="1355"/>
                  </a:lnTo>
                  <a:lnTo>
                    <a:pt x="364" y="1361"/>
                  </a:lnTo>
                  <a:lnTo>
                    <a:pt x="364" y="1376"/>
                  </a:lnTo>
                </a:path>
              </a:pathLst>
            </a:custGeom>
            <a:noFill/>
            <a:ln w="1905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3" name="Freeform 91"/>
            <p:cNvSpPr>
              <a:spLocks/>
            </p:cNvSpPr>
            <p:nvPr/>
          </p:nvSpPr>
          <p:spPr bwMode="auto">
            <a:xfrm>
              <a:off x="7486651" y="4391025"/>
              <a:ext cx="985838" cy="587375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21" y="41"/>
                </a:cxn>
                <a:cxn ang="0">
                  <a:pos x="26" y="67"/>
                </a:cxn>
                <a:cxn ang="0">
                  <a:pos x="41" y="92"/>
                </a:cxn>
                <a:cxn ang="0">
                  <a:pos x="47" y="113"/>
                </a:cxn>
                <a:cxn ang="0">
                  <a:pos x="67" y="144"/>
                </a:cxn>
                <a:cxn ang="0">
                  <a:pos x="77" y="175"/>
                </a:cxn>
                <a:cxn ang="0">
                  <a:pos x="93" y="195"/>
                </a:cxn>
                <a:cxn ang="0">
                  <a:pos x="108" y="216"/>
                </a:cxn>
                <a:cxn ang="0">
                  <a:pos x="118" y="236"/>
                </a:cxn>
                <a:cxn ang="0">
                  <a:pos x="134" y="257"/>
                </a:cxn>
                <a:cxn ang="0">
                  <a:pos x="149" y="272"/>
                </a:cxn>
                <a:cxn ang="0">
                  <a:pos x="165" y="287"/>
                </a:cxn>
                <a:cxn ang="0">
                  <a:pos x="180" y="303"/>
                </a:cxn>
                <a:cxn ang="0">
                  <a:pos x="195" y="313"/>
                </a:cxn>
                <a:cxn ang="0">
                  <a:pos x="211" y="323"/>
                </a:cxn>
                <a:cxn ang="0">
                  <a:pos x="226" y="329"/>
                </a:cxn>
                <a:cxn ang="0">
                  <a:pos x="242" y="339"/>
                </a:cxn>
                <a:cxn ang="0">
                  <a:pos x="257" y="344"/>
                </a:cxn>
                <a:cxn ang="0">
                  <a:pos x="272" y="349"/>
                </a:cxn>
                <a:cxn ang="0">
                  <a:pos x="288" y="354"/>
                </a:cxn>
                <a:cxn ang="0">
                  <a:pos x="303" y="354"/>
                </a:cxn>
                <a:cxn ang="0">
                  <a:pos x="319" y="359"/>
                </a:cxn>
                <a:cxn ang="0">
                  <a:pos x="334" y="359"/>
                </a:cxn>
                <a:cxn ang="0">
                  <a:pos x="349" y="364"/>
                </a:cxn>
                <a:cxn ang="0">
                  <a:pos x="365" y="364"/>
                </a:cxn>
                <a:cxn ang="0">
                  <a:pos x="380" y="364"/>
                </a:cxn>
                <a:cxn ang="0">
                  <a:pos x="396" y="370"/>
                </a:cxn>
                <a:cxn ang="0">
                  <a:pos x="411" y="370"/>
                </a:cxn>
                <a:cxn ang="0">
                  <a:pos x="426" y="370"/>
                </a:cxn>
                <a:cxn ang="0">
                  <a:pos x="442" y="370"/>
                </a:cxn>
                <a:cxn ang="0">
                  <a:pos x="457" y="370"/>
                </a:cxn>
                <a:cxn ang="0">
                  <a:pos x="473" y="370"/>
                </a:cxn>
                <a:cxn ang="0">
                  <a:pos x="488" y="370"/>
                </a:cxn>
                <a:cxn ang="0">
                  <a:pos x="503" y="370"/>
                </a:cxn>
                <a:cxn ang="0">
                  <a:pos x="519" y="370"/>
                </a:cxn>
                <a:cxn ang="0">
                  <a:pos x="534" y="370"/>
                </a:cxn>
                <a:cxn ang="0">
                  <a:pos x="550" y="370"/>
                </a:cxn>
                <a:cxn ang="0">
                  <a:pos x="565" y="370"/>
                </a:cxn>
                <a:cxn ang="0">
                  <a:pos x="580" y="370"/>
                </a:cxn>
                <a:cxn ang="0">
                  <a:pos x="596" y="370"/>
                </a:cxn>
                <a:cxn ang="0">
                  <a:pos x="611" y="370"/>
                </a:cxn>
              </a:cxnLst>
              <a:rect l="0" t="0" r="r" b="b"/>
              <a:pathLst>
                <a:path w="621" h="370">
                  <a:moveTo>
                    <a:pt x="0" y="0"/>
                  </a:moveTo>
                  <a:lnTo>
                    <a:pt x="11" y="10"/>
                  </a:lnTo>
                  <a:lnTo>
                    <a:pt x="11" y="26"/>
                  </a:lnTo>
                  <a:lnTo>
                    <a:pt x="16" y="31"/>
                  </a:lnTo>
                  <a:lnTo>
                    <a:pt x="16" y="36"/>
                  </a:lnTo>
                  <a:lnTo>
                    <a:pt x="21" y="41"/>
                  </a:lnTo>
                  <a:lnTo>
                    <a:pt x="21" y="51"/>
                  </a:lnTo>
                  <a:lnTo>
                    <a:pt x="26" y="56"/>
                  </a:lnTo>
                  <a:lnTo>
                    <a:pt x="26" y="67"/>
                  </a:lnTo>
                  <a:lnTo>
                    <a:pt x="36" y="77"/>
                  </a:lnTo>
                  <a:lnTo>
                    <a:pt x="36" y="87"/>
                  </a:lnTo>
                  <a:lnTo>
                    <a:pt x="41" y="92"/>
                  </a:lnTo>
                  <a:lnTo>
                    <a:pt x="41" y="98"/>
                  </a:lnTo>
                  <a:lnTo>
                    <a:pt x="47" y="103"/>
                  </a:lnTo>
                  <a:lnTo>
                    <a:pt x="47" y="113"/>
                  </a:lnTo>
                  <a:lnTo>
                    <a:pt x="57" y="123"/>
                  </a:lnTo>
                  <a:lnTo>
                    <a:pt x="57" y="133"/>
                  </a:lnTo>
                  <a:lnTo>
                    <a:pt x="67" y="144"/>
                  </a:lnTo>
                  <a:lnTo>
                    <a:pt x="67" y="154"/>
                  </a:lnTo>
                  <a:lnTo>
                    <a:pt x="77" y="164"/>
                  </a:lnTo>
                  <a:lnTo>
                    <a:pt x="77" y="175"/>
                  </a:lnTo>
                  <a:lnTo>
                    <a:pt x="83" y="180"/>
                  </a:lnTo>
                  <a:lnTo>
                    <a:pt x="93" y="190"/>
                  </a:lnTo>
                  <a:lnTo>
                    <a:pt x="93" y="195"/>
                  </a:lnTo>
                  <a:lnTo>
                    <a:pt x="98" y="200"/>
                  </a:lnTo>
                  <a:lnTo>
                    <a:pt x="98" y="205"/>
                  </a:lnTo>
                  <a:lnTo>
                    <a:pt x="108" y="216"/>
                  </a:lnTo>
                  <a:lnTo>
                    <a:pt x="108" y="221"/>
                  </a:lnTo>
                  <a:lnTo>
                    <a:pt x="118" y="231"/>
                  </a:lnTo>
                  <a:lnTo>
                    <a:pt x="118" y="236"/>
                  </a:lnTo>
                  <a:lnTo>
                    <a:pt x="124" y="241"/>
                  </a:lnTo>
                  <a:lnTo>
                    <a:pt x="134" y="252"/>
                  </a:lnTo>
                  <a:lnTo>
                    <a:pt x="134" y="257"/>
                  </a:lnTo>
                  <a:lnTo>
                    <a:pt x="139" y="262"/>
                  </a:lnTo>
                  <a:lnTo>
                    <a:pt x="144" y="267"/>
                  </a:lnTo>
                  <a:lnTo>
                    <a:pt x="149" y="272"/>
                  </a:lnTo>
                  <a:lnTo>
                    <a:pt x="154" y="277"/>
                  </a:lnTo>
                  <a:lnTo>
                    <a:pt x="160" y="282"/>
                  </a:lnTo>
                  <a:lnTo>
                    <a:pt x="165" y="287"/>
                  </a:lnTo>
                  <a:lnTo>
                    <a:pt x="170" y="293"/>
                  </a:lnTo>
                  <a:lnTo>
                    <a:pt x="175" y="298"/>
                  </a:lnTo>
                  <a:lnTo>
                    <a:pt x="180" y="303"/>
                  </a:lnTo>
                  <a:lnTo>
                    <a:pt x="185" y="303"/>
                  </a:lnTo>
                  <a:lnTo>
                    <a:pt x="190" y="308"/>
                  </a:lnTo>
                  <a:lnTo>
                    <a:pt x="195" y="313"/>
                  </a:lnTo>
                  <a:lnTo>
                    <a:pt x="201" y="313"/>
                  </a:lnTo>
                  <a:lnTo>
                    <a:pt x="206" y="318"/>
                  </a:lnTo>
                  <a:lnTo>
                    <a:pt x="211" y="323"/>
                  </a:lnTo>
                  <a:lnTo>
                    <a:pt x="216" y="323"/>
                  </a:lnTo>
                  <a:lnTo>
                    <a:pt x="221" y="329"/>
                  </a:lnTo>
                  <a:lnTo>
                    <a:pt x="226" y="329"/>
                  </a:lnTo>
                  <a:lnTo>
                    <a:pt x="231" y="334"/>
                  </a:lnTo>
                  <a:lnTo>
                    <a:pt x="237" y="334"/>
                  </a:lnTo>
                  <a:lnTo>
                    <a:pt x="242" y="339"/>
                  </a:lnTo>
                  <a:lnTo>
                    <a:pt x="247" y="339"/>
                  </a:lnTo>
                  <a:lnTo>
                    <a:pt x="252" y="339"/>
                  </a:lnTo>
                  <a:lnTo>
                    <a:pt x="257" y="344"/>
                  </a:lnTo>
                  <a:lnTo>
                    <a:pt x="262" y="344"/>
                  </a:lnTo>
                  <a:lnTo>
                    <a:pt x="267" y="349"/>
                  </a:lnTo>
                  <a:lnTo>
                    <a:pt x="272" y="349"/>
                  </a:lnTo>
                  <a:lnTo>
                    <a:pt x="278" y="349"/>
                  </a:lnTo>
                  <a:lnTo>
                    <a:pt x="283" y="349"/>
                  </a:lnTo>
                  <a:lnTo>
                    <a:pt x="288" y="354"/>
                  </a:lnTo>
                  <a:lnTo>
                    <a:pt x="293" y="354"/>
                  </a:lnTo>
                  <a:lnTo>
                    <a:pt x="298" y="354"/>
                  </a:lnTo>
                  <a:lnTo>
                    <a:pt x="303" y="354"/>
                  </a:lnTo>
                  <a:lnTo>
                    <a:pt x="308" y="359"/>
                  </a:lnTo>
                  <a:lnTo>
                    <a:pt x="313" y="359"/>
                  </a:lnTo>
                  <a:lnTo>
                    <a:pt x="319" y="359"/>
                  </a:lnTo>
                  <a:lnTo>
                    <a:pt x="324" y="359"/>
                  </a:lnTo>
                  <a:lnTo>
                    <a:pt x="329" y="359"/>
                  </a:lnTo>
                  <a:lnTo>
                    <a:pt x="334" y="359"/>
                  </a:lnTo>
                  <a:lnTo>
                    <a:pt x="339" y="364"/>
                  </a:lnTo>
                  <a:lnTo>
                    <a:pt x="344" y="364"/>
                  </a:lnTo>
                  <a:lnTo>
                    <a:pt x="349" y="364"/>
                  </a:lnTo>
                  <a:lnTo>
                    <a:pt x="355" y="364"/>
                  </a:lnTo>
                  <a:lnTo>
                    <a:pt x="360" y="364"/>
                  </a:lnTo>
                  <a:lnTo>
                    <a:pt x="365" y="364"/>
                  </a:lnTo>
                  <a:lnTo>
                    <a:pt x="370" y="364"/>
                  </a:lnTo>
                  <a:lnTo>
                    <a:pt x="375" y="364"/>
                  </a:lnTo>
                  <a:lnTo>
                    <a:pt x="380" y="364"/>
                  </a:lnTo>
                  <a:lnTo>
                    <a:pt x="385" y="370"/>
                  </a:lnTo>
                  <a:lnTo>
                    <a:pt x="390" y="370"/>
                  </a:lnTo>
                  <a:lnTo>
                    <a:pt x="396" y="370"/>
                  </a:lnTo>
                  <a:lnTo>
                    <a:pt x="401" y="370"/>
                  </a:lnTo>
                  <a:lnTo>
                    <a:pt x="406" y="370"/>
                  </a:lnTo>
                  <a:lnTo>
                    <a:pt x="411" y="370"/>
                  </a:lnTo>
                  <a:lnTo>
                    <a:pt x="416" y="370"/>
                  </a:lnTo>
                  <a:lnTo>
                    <a:pt x="421" y="370"/>
                  </a:lnTo>
                  <a:lnTo>
                    <a:pt x="426" y="370"/>
                  </a:lnTo>
                  <a:lnTo>
                    <a:pt x="432" y="370"/>
                  </a:lnTo>
                  <a:lnTo>
                    <a:pt x="437" y="370"/>
                  </a:lnTo>
                  <a:lnTo>
                    <a:pt x="442" y="370"/>
                  </a:lnTo>
                  <a:lnTo>
                    <a:pt x="447" y="370"/>
                  </a:lnTo>
                  <a:lnTo>
                    <a:pt x="452" y="370"/>
                  </a:lnTo>
                  <a:lnTo>
                    <a:pt x="457" y="370"/>
                  </a:lnTo>
                  <a:lnTo>
                    <a:pt x="462" y="370"/>
                  </a:lnTo>
                  <a:lnTo>
                    <a:pt x="467" y="370"/>
                  </a:lnTo>
                  <a:lnTo>
                    <a:pt x="473" y="370"/>
                  </a:lnTo>
                  <a:lnTo>
                    <a:pt x="478" y="370"/>
                  </a:lnTo>
                  <a:lnTo>
                    <a:pt x="483" y="370"/>
                  </a:lnTo>
                  <a:lnTo>
                    <a:pt x="488" y="370"/>
                  </a:lnTo>
                  <a:lnTo>
                    <a:pt x="493" y="370"/>
                  </a:lnTo>
                  <a:lnTo>
                    <a:pt x="498" y="370"/>
                  </a:lnTo>
                  <a:lnTo>
                    <a:pt x="503" y="370"/>
                  </a:lnTo>
                  <a:lnTo>
                    <a:pt x="509" y="370"/>
                  </a:lnTo>
                  <a:lnTo>
                    <a:pt x="514" y="370"/>
                  </a:lnTo>
                  <a:lnTo>
                    <a:pt x="519" y="370"/>
                  </a:lnTo>
                  <a:lnTo>
                    <a:pt x="524" y="370"/>
                  </a:lnTo>
                  <a:lnTo>
                    <a:pt x="529" y="370"/>
                  </a:lnTo>
                  <a:lnTo>
                    <a:pt x="534" y="370"/>
                  </a:lnTo>
                  <a:lnTo>
                    <a:pt x="539" y="370"/>
                  </a:lnTo>
                  <a:lnTo>
                    <a:pt x="544" y="370"/>
                  </a:lnTo>
                  <a:lnTo>
                    <a:pt x="550" y="370"/>
                  </a:lnTo>
                  <a:lnTo>
                    <a:pt x="555" y="370"/>
                  </a:lnTo>
                  <a:lnTo>
                    <a:pt x="560" y="370"/>
                  </a:lnTo>
                  <a:lnTo>
                    <a:pt x="565" y="370"/>
                  </a:lnTo>
                  <a:lnTo>
                    <a:pt x="570" y="370"/>
                  </a:lnTo>
                  <a:lnTo>
                    <a:pt x="575" y="370"/>
                  </a:lnTo>
                  <a:lnTo>
                    <a:pt x="580" y="370"/>
                  </a:lnTo>
                  <a:lnTo>
                    <a:pt x="585" y="370"/>
                  </a:lnTo>
                  <a:lnTo>
                    <a:pt x="591" y="370"/>
                  </a:lnTo>
                  <a:lnTo>
                    <a:pt x="596" y="370"/>
                  </a:lnTo>
                  <a:lnTo>
                    <a:pt x="601" y="370"/>
                  </a:lnTo>
                  <a:lnTo>
                    <a:pt x="606" y="370"/>
                  </a:lnTo>
                  <a:lnTo>
                    <a:pt x="611" y="370"/>
                  </a:lnTo>
                  <a:lnTo>
                    <a:pt x="616" y="370"/>
                  </a:lnTo>
                  <a:lnTo>
                    <a:pt x="621" y="370"/>
                  </a:lnTo>
                </a:path>
              </a:pathLst>
            </a:custGeom>
            <a:noFill/>
            <a:ln w="1905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4" name="Freeform 92"/>
            <p:cNvSpPr>
              <a:spLocks/>
            </p:cNvSpPr>
            <p:nvPr/>
          </p:nvSpPr>
          <p:spPr bwMode="auto">
            <a:xfrm>
              <a:off x="8472488" y="4978400"/>
              <a:ext cx="98425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6" y="0"/>
                </a:cxn>
                <a:cxn ang="0">
                  <a:pos x="21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1" y="0"/>
                </a:cxn>
                <a:cxn ang="0">
                  <a:pos x="47" y="0"/>
                </a:cxn>
                <a:cxn ang="0">
                  <a:pos x="52" y="0"/>
                </a:cxn>
                <a:cxn ang="0">
                  <a:pos x="57" y="0"/>
                </a:cxn>
                <a:cxn ang="0">
                  <a:pos x="62" y="0"/>
                </a:cxn>
              </a:cxnLst>
              <a:rect l="0" t="0" r="r" b="b"/>
              <a:pathLst>
                <a:path w="62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0" cap="flat">
              <a:solidFill>
                <a:srgbClr val="00CC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5" name="Freeform 93"/>
            <p:cNvSpPr>
              <a:spLocks/>
            </p:cNvSpPr>
            <p:nvPr/>
          </p:nvSpPr>
          <p:spPr bwMode="auto">
            <a:xfrm>
              <a:off x="5035551" y="4791075"/>
              <a:ext cx="1033463" cy="177800"/>
            </a:xfrm>
            <a:custGeom>
              <a:avLst/>
              <a:gdLst/>
              <a:ahLst/>
              <a:cxnLst>
                <a:cxn ang="0">
                  <a:pos x="10" y="112"/>
                </a:cxn>
                <a:cxn ang="0">
                  <a:pos x="25" y="112"/>
                </a:cxn>
                <a:cxn ang="0">
                  <a:pos x="41" y="112"/>
                </a:cxn>
                <a:cxn ang="0">
                  <a:pos x="56" y="112"/>
                </a:cxn>
                <a:cxn ang="0">
                  <a:pos x="71" y="112"/>
                </a:cxn>
                <a:cxn ang="0">
                  <a:pos x="87" y="107"/>
                </a:cxn>
                <a:cxn ang="0">
                  <a:pos x="102" y="107"/>
                </a:cxn>
                <a:cxn ang="0">
                  <a:pos x="118" y="107"/>
                </a:cxn>
                <a:cxn ang="0">
                  <a:pos x="133" y="107"/>
                </a:cxn>
                <a:cxn ang="0">
                  <a:pos x="148" y="107"/>
                </a:cxn>
                <a:cxn ang="0">
                  <a:pos x="164" y="107"/>
                </a:cxn>
                <a:cxn ang="0">
                  <a:pos x="179" y="107"/>
                </a:cxn>
                <a:cxn ang="0">
                  <a:pos x="195" y="107"/>
                </a:cxn>
                <a:cxn ang="0">
                  <a:pos x="210" y="107"/>
                </a:cxn>
                <a:cxn ang="0">
                  <a:pos x="225" y="107"/>
                </a:cxn>
                <a:cxn ang="0">
                  <a:pos x="241" y="107"/>
                </a:cxn>
                <a:cxn ang="0">
                  <a:pos x="256" y="107"/>
                </a:cxn>
                <a:cxn ang="0">
                  <a:pos x="272" y="107"/>
                </a:cxn>
                <a:cxn ang="0">
                  <a:pos x="287" y="107"/>
                </a:cxn>
                <a:cxn ang="0">
                  <a:pos x="302" y="102"/>
                </a:cxn>
                <a:cxn ang="0">
                  <a:pos x="318" y="102"/>
                </a:cxn>
                <a:cxn ang="0">
                  <a:pos x="333" y="102"/>
                </a:cxn>
                <a:cxn ang="0">
                  <a:pos x="349" y="102"/>
                </a:cxn>
                <a:cxn ang="0">
                  <a:pos x="364" y="102"/>
                </a:cxn>
                <a:cxn ang="0">
                  <a:pos x="379" y="102"/>
                </a:cxn>
                <a:cxn ang="0">
                  <a:pos x="395" y="97"/>
                </a:cxn>
                <a:cxn ang="0">
                  <a:pos x="410" y="97"/>
                </a:cxn>
                <a:cxn ang="0">
                  <a:pos x="426" y="97"/>
                </a:cxn>
                <a:cxn ang="0">
                  <a:pos x="441" y="92"/>
                </a:cxn>
                <a:cxn ang="0">
                  <a:pos x="456" y="92"/>
                </a:cxn>
                <a:cxn ang="0">
                  <a:pos x="472" y="92"/>
                </a:cxn>
                <a:cxn ang="0">
                  <a:pos x="487" y="87"/>
                </a:cxn>
                <a:cxn ang="0">
                  <a:pos x="503" y="82"/>
                </a:cxn>
                <a:cxn ang="0">
                  <a:pos x="518" y="82"/>
                </a:cxn>
                <a:cxn ang="0">
                  <a:pos x="533" y="77"/>
                </a:cxn>
                <a:cxn ang="0">
                  <a:pos x="549" y="71"/>
                </a:cxn>
                <a:cxn ang="0">
                  <a:pos x="564" y="66"/>
                </a:cxn>
                <a:cxn ang="0">
                  <a:pos x="580" y="61"/>
                </a:cxn>
                <a:cxn ang="0">
                  <a:pos x="595" y="51"/>
                </a:cxn>
                <a:cxn ang="0">
                  <a:pos x="610" y="41"/>
                </a:cxn>
                <a:cxn ang="0">
                  <a:pos x="626" y="30"/>
                </a:cxn>
                <a:cxn ang="0">
                  <a:pos x="646" y="10"/>
                </a:cxn>
              </a:cxnLst>
              <a:rect l="0" t="0" r="r" b="b"/>
              <a:pathLst>
                <a:path w="651" h="112">
                  <a:moveTo>
                    <a:pt x="0" y="112"/>
                  </a:moveTo>
                  <a:lnTo>
                    <a:pt x="5" y="112"/>
                  </a:lnTo>
                  <a:lnTo>
                    <a:pt x="10" y="112"/>
                  </a:lnTo>
                  <a:lnTo>
                    <a:pt x="15" y="112"/>
                  </a:lnTo>
                  <a:lnTo>
                    <a:pt x="20" y="112"/>
                  </a:lnTo>
                  <a:lnTo>
                    <a:pt x="25" y="112"/>
                  </a:lnTo>
                  <a:lnTo>
                    <a:pt x="30" y="112"/>
                  </a:lnTo>
                  <a:lnTo>
                    <a:pt x="36" y="112"/>
                  </a:lnTo>
                  <a:lnTo>
                    <a:pt x="41" y="112"/>
                  </a:lnTo>
                  <a:lnTo>
                    <a:pt x="46" y="112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61" y="112"/>
                  </a:lnTo>
                  <a:lnTo>
                    <a:pt x="66" y="112"/>
                  </a:lnTo>
                  <a:lnTo>
                    <a:pt x="71" y="112"/>
                  </a:lnTo>
                  <a:lnTo>
                    <a:pt x="77" y="107"/>
                  </a:lnTo>
                  <a:lnTo>
                    <a:pt x="82" y="107"/>
                  </a:lnTo>
                  <a:lnTo>
                    <a:pt x="87" y="107"/>
                  </a:lnTo>
                  <a:lnTo>
                    <a:pt x="92" y="107"/>
                  </a:lnTo>
                  <a:lnTo>
                    <a:pt x="97" y="107"/>
                  </a:lnTo>
                  <a:lnTo>
                    <a:pt x="102" y="107"/>
                  </a:lnTo>
                  <a:lnTo>
                    <a:pt x="107" y="107"/>
                  </a:lnTo>
                  <a:lnTo>
                    <a:pt x="113" y="107"/>
                  </a:lnTo>
                  <a:lnTo>
                    <a:pt x="118" y="107"/>
                  </a:lnTo>
                  <a:lnTo>
                    <a:pt x="123" y="107"/>
                  </a:lnTo>
                  <a:lnTo>
                    <a:pt x="128" y="107"/>
                  </a:lnTo>
                  <a:lnTo>
                    <a:pt x="133" y="107"/>
                  </a:lnTo>
                  <a:lnTo>
                    <a:pt x="138" y="107"/>
                  </a:lnTo>
                  <a:lnTo>
                    <a:pt x="143" y="107"/>
                  </a:lnTo>
                  <a:lnTo>
                    <a:pt x="148" y="107"/>
                  </a:lnTo>
                  <a:lnTo>
                    <a:pt x="154" y="107"/>
                  </a:lnTo>
                  <a:lnTo>
                    <a:pt x="159" y="107"/>
                  </a:lnTo>
                  <a:lnTo>
                    <a:pt x="164" y="107"/>
                  </a:lnTo>
                  <a:lnTo>
                    <a:pt x="169" y="107"/>
                  </a:lnTo>
                  <a:lnTo>
                    <a:pt x="174" y="107"/>
                  </a:lnTo>
                  <a:lnTo>
                    <a:pt x="179" y="107"/>
                  </a:lnTo>
                  <a:lnTo>
                    <a:pt x="184" y="107"/>
                  </a:lnTo>
                  <a:lnTo>
                    <a:pt x="190" y="107"/>
                  </a:lnTo>
                  <a:lnTo>
                    <a:pt x="195" y="107"/>
                  </a:lnTo>
                  <a:lnTo>
                    <a:pt x="200" y="107"/>
                  </a:lnTo>
                  <a:lnTo>
                    <a:pt x="205" y="107"/>
                  </a:lnTo>
                  <a:lnTo>
                    <a:pt x="210" y="107"/>
                  </a:lnTo>
                  <a:lnTo>
                    <a:pt x="215" y="107"/>
                  </a:lnTo>
                  <a:lnTo>
                    <a:pt x="220" y="107"/>
                  </a:lnTo>
                  <a:lnTo>
                    <a:pt x="225" y="107"/>
                  </a:lnTo>
                  <a:lnTo>
                    <a:pt x="231" y="107"/>
                  </a:lnTo>
                  <a:lnTo>
                    <a:pt x="236" y="107"/>
                  </a:lnTo>
                  <a:lnTo>
                    <a:pt x="241" y="107"/>
                  </a:lnTo>
                  <a:lnTo>
                    <a:pt x="246" y="107"/>
                  </a:lnTo>
                  <a:lnTo>
                    <a:pt x="251" y="107"/>
                  </a:lnTo>
                  <a:lnTo>
                    <a:pt x="256" y="107"/>
                  </a:lnTo>
                  <a:lnTo>
                    <a:pt x="261" y="107"/>
                  </a:lnTo>
                  <a:lnTo>
                    <a:pt x="267" y="107"/>
                  </a:lnTo>
                  <a:lnTo>
                    <a:pt x="272" y="107"/>
                  </a:lnTo>
                  <a:lnTo>
                    <a:pt x="277" y="107"/>
                  </a:lnTo>
                  <a:lnTo>
                    <a:pt x="282" y="107"/>
                  </a:lnTo>
                  <a:lnTo>
                    <a:pt x="287" y="107"/>
                  </a:lnTo>
                  <a:lnTo>
                    <a:pt x="292" y="107"/>
                  </a:lnTo>
                  <a:lnTo>
                    <a:pt x="297" y="102"/>
                  </a:lnTo>
                  <a:lnTo>
                    <a:pt x="302" y="102"/>
                  </a:lnTo>
                  <a:lnTo>
                    <a:pt x="308" y="102"/>
                  </a:lnTo>
                  <a:lnTo>
                    <a:pt x="313" y="102"/>
                  </a:lnTo>
                  <a:lnTo>
                    <a:pt x="318" y="102"/>
                  </a:lnTo>
                  <a:lnTo>
                    <a:pt x="323" y="102"/>
                  </a:lnTo>
                  <a:lnTo>
                    <a:pt x="328" y="102"/>
                  </a:lnTo>
                  <a:lnTo>
                    <a:pt x="333" y="102"/>
                  </a:lnTo>
                  <a:lnTo>
                    <a:pt x="338" y="102"/>
                  </a:lnTo>
                  <a:lnTo>
                    <a:pt x="344" y="102"/>
                  </a:lnTo>
                  <a:lnTo>
                    <a:pt x="349" y="102"/>
                  </a:lnTo>
                  <a:lnTo>
                    <a:pt x="354" y="102"/>
                  </a:lnTo>
                  <a:lnTo>
                    <a:pt x="359" y="102"/>
                  </a:lnTo>
                  <a:lnTo>
                    <a:pt x="364" y="102"/>
                  </a:lnTo>
                  <a:lnTo>
                    <a:pt x="369" y="102"/>
                  </a:lnTo>
                  <a:lnTo>
                    <a:pt x="374" y="102"/>
                  </a:lnTo>
                  <a:lnTo>
                    <a:pt x="379" y="102"/>
                  </a:lnTo>
                  <a:lnTo>
                    <a:pt x="385" y="97"/>
                  </a:lnTo>
                  <a:lnTo>
                    <a:pt x="390" y="97"/>
                  </a:lnTo>
                  <a:lnTo>
                    <a:pt x="395" y="97"/>
                  </a:lnTo>
                  <a:lnTo>
                    <a:pt x="400" y="97"/>
                  </a:lnTo>
                  <a:lnTo>
                    <a:pt x="405" y="97"/>
                  </a:lnTo>
                  <a:lnTo>
                    <a:pt x="410" y="97"/>
                  </a:lnTo>
                  <a:lnTo>
                    <a:pt x="415" y="97"/>
                  </a:lnTo>
                  <a:lnTo>
                    <a:pt x="420" y="97"/>
                  </a:lnTo>
                  <a:lnTo>
                    <a:pt x="426" y="97"/>
                  </a:lnTo>
                  <a:lnTo>
                    <a:pt x="431" y="97"/>
                  </a:lnTo>
                  <a:lnTo>
                    <a:pt x="436" y="92"/>
                  </a:lnTo>
                  <a:lnTo>
                    <a:pt x="441" y="92"/>
                  </a:lnTo>
                  <a:lnTo>
                    <a:pt x="446" y="92"/>
                  </a:lnTo>
                  <a:lnTo>
                    <a:pt x="451" y="92"/>
                  </a:lnTo>
                  <a:lnTo>
                    <a:pt x="456" y="92"/>
                  </a:lnTo>
                  <a:lnTo>
                    <a:pt x="462" y="92"/>
                  </a:lnTo>
                  <a:lnTo>
                    <a:pt x="467" y="92"/>
                  </a:lnTo>
                  <a:lnTo>
                    <a:pt x="472" y="92"/>
                  </a:lnTo>
                  <a:lnTo>
                    <a:pt x="477" y="87"/>
                  </a:lnTo>
                  <a:lnTo>
                    <a:pt x="482" y="87"/>
                  </a:lnTo>
                  <a:lnTo>
                    <a:pt x="487" y="87"/>
                  </a:lnTo>
                  <a:lnTo>
                    <a:pt x="492" y="87"/>
                  </a:lnTo>
                  <a:lnTo>
                    <a:pt x="497" y="87"/>
                  </a:lnTo>
                  <a:lnTo>
                    <a:pt x="503" y="82"/>
                  </a:lnTo>
                  <a:lnTo>
                    <a:pt x="508" y="82"/>
                  </a:lnTo>
                  <a:lnTo>
                    <a:pt x="513" y="82"/>
                  </a:lnTo>
                  <a:lnTo>
                    <a:pt x="518" y="82"/>
                  </a:lnTo>
                  <a:lnTo>
                    <a:pt x="523" y="82"/>
                  </a:lnTo>
                  <a:lnTo>
                    <a:pt x="528" y="77"/>
                  </a:lnTo>
                  <a:lnTo>
                    <a:pt x="533" y="77"/>
                  </a:lnTo>
                  <a:lnTo>
                    <a:pt x="539" y="77"/>
                  </a:lnTo>
                  <a:lnTo>
                    <a:pt x="544" y="71"/>
                  </a:lnTo>
                  <a:lnTo>
                    <a:pt x="549" y="71"/>
                  </a:lnTo>
                  <a:lnTo>
                    <a:pt x="554" y="71"/>
                  </a:lnTo>
                  <a:lnTo>
                    <a:pt x="559" y="66"/>
                  </a:lnTo>
                  <a:lnTo>
                    <a:pt x="564" y="66"/>
                  </a:lnTo>
                  <a:lnTo>
                    <a:pt x="569" y="66"/>
                  </a:lnTo>
                  <a:lnTo>
                    <a:pt x="574" y="61"/>
                  </a:lnTo>
                  <a:lnTo>
                    <a:pt x="580" y="61"/>
                  </a:lnTo>
                  <a:lnTo>
                    <a:pt x="585" y="56"/>
                  </a:lnTo>
                  <a:lnTo>
                    <a:pt x="590" y="56"/>
                  </a:lnTo>
                  <a:lnTo>
                    <a:pt x="595" y="51"/>
                  </a:lnTo>
                  <a:lnTo>
                    <a:pt x="600" y="46"/>
                  </a:lnTo>
                  <a:lnTo>
                    <a:pt x="605" y="46"/>
                  </a:lnTo>
                  <a:lnTo>
                    <a:pt x="610" y="41"/>
                  </a:lnTo>
                  <a:lnTo>
                    <a:pt x="616" y="35"/>
                  </a:lnTo>
                  <a:lnTo>
                    <a:pt x="621" y="35"/>
                  </a:lnTo>
                  <a:lnTo>
                    <a:pt x="626" y="30"/>
                  </a:lnTo>
                  <a:lnTo>
                    <a:pt x="631" y="25"/>
                  </a:lnTo>
                  <a:lnTo>
                    <a:pt x="636" y="20"/>
                  </a:lnTo>
                  <a:lnTo>
                    <a:pt x="646" y="10"/>
                  </a:lnTo>
                  <a:lnTo>
                    <a:pt x="646" y="5"/>
                  </a:lnTo>
                  <a:lnTo>
                    <a:pt x="651" y="0"/>
                  </a:lnTo>
                </a:path>
              </a:pathLst>
            </a:custGeom>
            <a:noFill/>
            <a:ln w="19050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6" name="Freeform 94"/>
            <p:cNvSpPr>
              <a:spLocks/>
            </p:cNvSpPr>
            <p:nvPr/>
          </p:nvSpPr>
          <p:spPr bwMode="auto">
            <a:xfrm>
              <a:off x="6069013" y="2817813"/>
              <a:ext cx="619125" cy="2070100"/>
            </a:xfrm>
            <a:custGeom>
              <a:avLst/>
              <a:gdLst/>
              <a:ahLst/>
              <a:cxnLst>
                <a:cxn ang="0">
                  <a:pos x="11" y="1227"/>
                </a:cxn>
                <a:cxn ang="0">
                  <a:pos x="31" y="1196"/>
                </a:cxn>
                <a:cxn ang="0">
                  <a:pos x="36" y="1171"/>
                </a:cxn>
                <a:cxn ang="0">
                  <a:pos x="47" y="1150"/>
                </a:cxn>
                <a:cxn ang="0">
                  <a:pos x="52" y="1124"/>
                </a:cxn>
                <a:cxn ang="0">
                  <a:pos x="62" y="1094"/>
                </a:cxn>
                <a:cxn ang="0">
                  <a:pos x="67" y="1053"/>
                </a:cxn>
                <a:cxn ang="0">
                  <a:pos x="77" y="1017"/>
                </a:cxn>
                <a:cxn ang="0">
                  <a:pos x="83" y="950"/>
                </a:cxn>
                <a:cxn ang="0">
                  <a:pos x="93" y="904"/>
                </a:cxn>
                <a:cxn ang="0">
                  <a:pos x="98" y="801"/>
                </a:cxn>
                <a:cxn ang="0">
                  <a:pos x="108" y="734"/>
                </a:cxn>
                <a:cxn ang="0">
                  <a:pos x="113" y="606"/>
                </a:cxn>
                <a:cxn ang="0">
                  <a:pos x="124" y="498"/>
                </a:cxn>
                <a:cxn ang="0">
                  <a:pos x="129" y="334"/>
                </a:cxn>
                <a:cxn ang="0">
                  <a:pos x="139" y="216"/>
                </a:cxn>
                <a:cxn ang="0">
                  <a:pos x="144" y="77"/>
                </a:cxn>
                <a:cxn ang="0">
                  <a:pos x="154" y="16"/>
                </a:cxn>
                <a:cxn ang="0">
                  <a:pos x="160" y="11"/>
                </a:cxn>
                <a:cxn ang="0">
                  <a:pos x="170" y="52"/>
                </a:cxn>
                <a:cxn ang="0">
                  <a:pos x="175" y="195"/>
                </a:cxn>
                <a:cxn ang="0">
                  <a:pos x="185" y="293"/>
                </a:cxn>
                <a:cxn ang="0">
                  <a:pos x="190" y="452"/>
                </a:cxn>
                <a:cxn ang="0">
                  <a:pos x="201" y="570"/>
                </a:cxn>
                <a:cxn ang="0">
                  <a:pos x="206" y="704"/>
                </a:cxn>
                <a:cxn ang="0">
                  <a:pos x="216" y="786"/>
                </a:cxn>
                <a:cxn ang="0">
                  <a:pos x="221" y="883"/>
                </a:cxn>
                <a:cxn ang="0">
                  <a:pos x="231" y="940"/>
                </a:cxn>
                <a:cxn ang="0">
                  <a:pos x="237" y="1006"/>
                </a:cxn>
                <a:cxn ang="0">
                  <a:pos x="247" y="1047"/>
                </a:cxn>
                <a:cxn ang="0">
                  <a:pos x="252" y="1089"/>
                </a:cxn>
                <a:cxn ang="0">
                  <a:pos x="262" y="1114"/>
                </a:cxn>
                <a:cxn ang="0">
                  <a:pos x="267" y="1150"/>
                </a:cxn>
                <a:cxn ang="0">
                  <a:pos x="278" y="1171"/>
                </a:cxn>
                <a:cxn ang="0">
                  <a:pos x="283" y="1191"/>
                </a:cxn>
                <a:cxn ang="0">
                  <a:pos x="293" y="1207"/>
                </a:cxn>
                <a:cxn ang="0">
                  <a:pos x="303" y="1232"/>
                </a:cxn>
                <a:cxn ang="0">
                  <a:pos x="324" y="1253"/>
                </a:cxn>
                <a:cxn ang="0">
                  <a:pos x="334" y="1268"/>
                </a:cxn>
                <a:cxn ang="0">
                  <a:pos x="349" y="1284"/>
                </a:cxn>
                <a:cxn ang="0">
                  <a:pos x="365" y="1294"/>
                </a:cxn>
                <a:cxn ang="0">
                  <a:pos x="380" y="1299"/>
                </a:cxn>
              </a:cxnLst>
              <a:rect l="0" t="0" r="r" b="b"/>
              <a:pathLst>
                <a:path w="390" h="1304">
                  <a:moveTo>
                    <a:pt x="0" y="1243"/>
                  </a:moveTo>
                  <a:lnTo>
                    <a:pt x="11" y="1232"/>
                  </a:lnTo>
                  <a:lnTo>
                    <a:pt x="11" y="1227"/>
                  </a:lnTo>
                  <a:lnTo>
                    <a:pt x="21" y="1217"/>
                  </a:lnTo>
                  <a:lnTo>
                    <a:pt x="21" y="1207"/>
                  </a:lnTo>
                  <a:lnTo>
                    <a:pt x="31" y="1196"/>
                  </a:lnTo>
                  <a:lnTo>
                    <a:pt x="31" y="1186"/>
                  </a:lnTo>
                  <a:lnTo>
                    <a:pt x="36" y="1181"/>
                  </a:lnTo>
                  <a:lnTo>
                    <a:pt x="36" y="1171"/>
                  </a:lnTo>
                  <a:lnTo>
                    <a:pt x="41" y="1166"/>
                  </a:lnTo>
                  <a:lnTo>
                    <a:pt x="41" y="1155"/>
                  </a:lnTo>
                  <a:lnTo>
                    <a:pt x="47" y="1150"/>
                  </a:lnTo>
                  <a:lnTo>
                    <a:pt x="47" y="1140"/>
                  </a:lnTo>
                  <a:lnTo>
                    <a:pt x="52" y="1135"/>
                  </a:lnTo>
                  <a:lnTo>
                    <a:pt x="52" y="1124"/>
                  </a:lnTo>
                  <a:lnTo>
                    <a:pt x="57" y="1119"/>
                  </a:lnTo>
                  <a:lnTo>
                    <a:pt x="57" y="1099"/>
                  </a:lnTo>
                  <a:lnTo>
                    <a:pt x="62" y="1094"/>
                  </a:lnTo>
                  <a:lnTo>
                    <a:pt x="62" y="1083"/>
                  </a:lnTo>
                  <a:lnTo>
                    <a:pt x="67" y="1078"/>
                  </a:lnTo>
                  <a:lnTo>
                    <a:pt x="67" y="1053"/>
                  </a:lnTo>
                  <a:lnTo>
                    <a:pt x="72" y="1047"/>
                  </a:lnTo>
                  <a:lnTo>
                    <a:pt x="72" y="1022"/>
                  </a:lnTo>
                  <a:lnTo>
                    <a:pt x="77" y="1017"/>
                  </a:lnTo>
                  <a:lnTo>
                    <a:pt x="77" y="991"/>
                  </a:lnTo>
                  <a:lnTo>
                    <a:pt x="83" y="986"/>
                  </a:lnTo>
                  <a:lnTo>
                    <a:pt x="83" y="950"/>
                  </a:lnTo>
                  <a:lnTo>
                    <a:pt x="88" y="945"/>
                  </a:lnTo>
                  <a:lnTo>
                    <a:pt x="88" y="914"/>
                  </a:lnTo>
                  <a:lnTo>
                    <a:pt x="93" y="904"/>
                  </a:lnTo>
                  <a:lnTo>
                    <a:pt x="93" y="863"/>
                  </a:lnTo>
                  <a:lnTo>
                    <a:pt x="98" y="852"/>
                  </a:lnTo>
                  <a:lnTo>
                    <a:pt x="98" y="801"/>
                  </a:lnTo>
                  <a:lnTo>
                    <a:pt x="103" y="791"/>
                  </a:lnTo>
                  <a:lnTo>
                    <a:pt x="103" y="750"/>
                  </a:lnTo>
                  <a:lnTo>
                    <a:pt x="108" y="734"/>
                  </a:lnTo>
                  <a:lnTo>
                    <a:pt x="108" y="673"/>
                  </a:lnTo>
                  <a:lnTo>
                    <a:pt x="113" y="657"/>
                  </a:lnTo>
                  <a:lnTo>
                    <a:pt x="113" y="606"/>
                  </a:lnTo>
                  <a:lnTo>
                    <a:pt x="118" y="591"/>
                  </a:lnTo>
                  <a:lnTo>
                    <a:pt x="118" y="514"/>
                  </a:lnTo>
                  <a:lnTo>
                    <a:pt x="124" y="498"/>
                  </a:lnTo>
                  <a:lnTo>
                    <a:pt x="124" y="416"/>
                  </a:lnTo>
                  <a:lnTo>
                    <a:pt x="129" y="396"/>
                  </a:lnTo>
                  <a:lnTo>
                    <a:pt x="129" y="334"/>
                  </a:lnTo>
                  <a:lnTo>
                    <a:pt x="134" y="313"/>
                  </a:lnTo>
                  <a:lnTo>
                    <a:pt x="134" y="236"/>
                  </a:lnTo>
                  <a:lnTo>
                    <a:pt x="139" y="216"/>
                  </a:lnTo>
                  <a:lnTo>
                    <a:pt x="139" y="159"/>
                  </a:lnTo>
                  <a:lnTo>
                    <a:pt x="144" y="139"/>
                  </a:lnTo>
                  <a:lnTo>
                    <a:pt x="144" y="77"/>
                  </a:lnTo>
                  <a:lnTo>
                    <a:pt x="149" y="67"/>
                  </a:lnTo>
                  <a:lnTo>
                    <a:pt x="149" y="26"/>
                  </a:lnTo>
                  <a:lnTo>
                    <a:pt x="154" y="16"/>
                  </a:lnTo>
                  <a:lnTo>
                    <a:pt x="154" y="5"/>
                  </a:lnTo>
                  <a:lnTo>
                    <a:pt x="160" y="0"/>
                  </a:lnTo>
                  <a:lnTo>
                    <a:pt x="160" y="11"/>
                  </a:lnTo>
                  <a:lnTo>
                    <a:pt x="165" y="16"/>
                  </a:lnTo>
                  <a:lnTo>
                    <a:pt x="165" y="41"/>
                  </a:lnTo>
                  <a:lnTo>
                    <a:pt x="170" y="52"/>
                  </a:lnTo>
                  <a:lnTo>
                    <a:pt x="170" y="108"/>
                  </a:lnTo>
                  <a:lnTo>
                    <a:pt x="175" y="123"/>
                  </a:lnTo>
                  <a:lnTo>
                    <a:pt x="175" y="195"/>
                  </a:lnTo>
                  <a:lnTo>
                    <a:pt x="180" y="211"/>
                  </a:lnTo>
                  <a:lnTo>
                    <a:pt x="180" y="272"/>
                  </a:lnTo>
                  <a:lnTo>
                    <a:pt x="185" y="293"/>
                  </a:lnTo>
                  <a:lnTo>
                    <a:pt x="185" y="375"/>
                  </a:lnTo>
                  <a:lnTo>
                    <a:pt x="190" y="396"/>
                  </a:lnTo>
                  <a:lnTo>
                    <a:pt x="190" y="452"/>
                  </a:lnTo>
                  <a:lnTo>
                    <a:pt x="195" y="473"/>
                  </a:lnTo>
                  <a:lnTo>
                    <a:pt x="195" y="550"/>
                  </a:lnTo>
                  <a:lnTo>
                    <a:pt x="201" y="570"/>
                  </a:lnTo>
                  <a:lnTo>
                    <a:pt x="201" y="637"/>
                  </a:lnTo>
                  <a:lnTo>
                    <a:pt x="206" y="657"/>
                  </a:lnTo>
                  <a:lnTo>
                    <a:pt x="206" y="704"/>
                  </a:lnTo>
                  <a:lnTo>
                    <a:pt x="211" y="719"/>
                  </a:lnTo>
                  <a:lnTo>
                    <a:pt x="211" y="775"/>
                  </a:lnTo>
                  <a:lnTo>
                    <a:pt x="216" y="786"/>
                  </a:lnTo>
                  <a:lnTo>
                    <a:pt x="216" y="837"/>
                  </a:lnTo>
                  <a:lnTo>
                    <a:pt x="221" y="847"/>
                  </a:lnTo>
                  <a:lnTo>
                    <a:pt x="221" y="883"/>
                  </a:lnTo>
                  <a:lnTo>
                    <a:pt x="226" y="893"/>
                  </a:lnTo>
                  <a:lnTo>
                    <a:pt x="226" y="935"/>
                  </a:lnTo>
                  <a:lnTo>
                    <a:pt x="231" y="940"/>
                  </a:lnTo>
                  <a:lnTo>
                    <a:pt x="231" y="965"/>
                  </a:lnTo>
                  <a:lnTo>
                    <a:pt x="237" y="976"/>
                  </a:lnTo>
                  <a:lnTo>
                    <a:pt x="237" y="1006"/>
                  </a:lnTo>
                  <a:lnTo>
                    <a:pt x="242" y="1012"/>
                  </a:lnTo>
                  <a:lnTo>
                    <a:pt x="242" y="1042"/>
                  </a:lnTo>
                  <a:lnTo>
                    <a:pt x="247" y="1047"/>
                  </a:lnTo>
                  <a:lnTo>
                    <a:pt x="247" y="1063"/>
                  </a:lnTo>
                  <a:lnTo>
                    <a:pt x="252" y="1068"/>
                  </a:lnTo>
                  <a:lnTo>
                    <a:pt x="252" y="1089"/>
                  </a:lnTo>
                  <a:lnTo>
                    <a:pt x="257" y="1094"/>
                  </a:lnTo>
                  <a:lnTo>
                    <a:pt x="257" y="1109"/>
                  </a:lnTo>
                  <a:lnTo>
                    <a:pt x="262" y="1114"/>
                  </a:lnTo>
                  <a:lnTo>
                    <a:pt x="262" y="1130"/>
                  </a:lnTo>
                  <a:lnTo>
                    <a:pt x="267" y="1135"/>
                  </a:lnTo>
                  <a:lnTo>
                    <a:pt x="267" y="1150"/>
                  </a:lnTo>
                  <a:lnTo>
                    <a:pt x="272" y="1155"/>
                  </a:lnTo>
                  <a:lnTo>
                    <a:pt x="272" y="1166"/>
                  </a:lnTo>
                  <a:lnTo>
                    <a:pt x="278" y="1171"/>
                  </a:lnTo>
                  <a:lnTo>
                    <a:pt x="278" y="1176"/>
                  </a:lnTo>
                  <a:lnTo>
                    <a:pt x="283" y="1181"/>
                  </a:lnTo>
                  <a:lnTo>
                    <a:pt x="283" y="1191"/>
                  </a:lnTo>
                  <a:lnTo>
                    <a:pt x="288" y="1196"/>
                  </a:lnTo>
                  <a:lnTo>
                    <a:pt x="288" y="1201"/>
                  </a:lnTo>
                  <a:lnTo>
                    <a:pt x="293" y="1207"/>
                  </a:lnTo>
                  <a:lnTo>
                    <a:pt x="293" y="1212"/>
                  </a:lnTo>
                  <a:lnTo>
                    <a:pt x="303" y="1222"/>
                  </a:lnTo>
                  <a:lnTo>
                    <a:pt x="303" y="1232"/>
                  </a:lnTo>
                  <a:lnTo>
                    <a:pt x="308" y="1237"/>
                  </a:lnTo>
                  <a:lnTo>
                    <a:pt x="313" y="1243"/>
                  </a:lnTo>
                  <a:lnTo>
                    <a:pt x="324" y="1253"/>
                  </a:lnTo>
                  <a:lnTo>
                    <a:pt x="324" y="1258"/>
                  </a:lnTo>
                  <a:lnTo>
                    <a:pt x="329" y="1263"/>
                  </a:lnTo>
                  <a:lnTo>
                    <a:pt x="334" y="1268"/>
                  </a:lnTo>
                  <a:lnTo>
                    <a:pt x="339" y="1273"/>
                  </a:lnTo>
                  <a:lnTo>
                    <a:pt x="344" y="1278"/>
                  </a:lnTo>
                  <a:lnTo>
                    <a:pt x="349" y="1284"/>
                  </a:lnTo>
                  <a:lnTo>
                    <a:pt x="355" y="1284"/>
                  </a:lnTo>
                  <a:lnTo>
                    <a:pt x="360" y="1289"/>
                  </a:lnTo>
                  <a:lnTo>
                    <a:pt x="365" y="1294"/>
                  </a:lnTo>
                  <a:lnTo>
                    <a:pt x="370" y="1294"/>
                  </a:lnTo>
                  <a:lnTo>
                    <a:pt x="375" y="1299"/>
                  </a:lnTo>
                  <a:lnTo>
                    <a:pt x="380" y="1299"/>
                  </a:lnTo>
                  <a:lnTo>
                    <a:pt x="385" y="1304"/>
                  </a:lnTo>
                  <a:lnTo>
                    <a:pt x="390" y="1304"/>
                  </a:lnTo>
                </a:path>
              </a:pathLst>
            </a:custGeom>
            <a:noFill/>
            <a:ln w="19050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7" name="Freeform 95"/>
            <p:cNvSpPr>
              <a:spLocks/>
            </p:cNvSpPr>
            <p:nvPr/>
          </p:nvSpPr>
          <p:spPr bwMode="auto">
            <a:xfrm>
              <a:off x="6688138" y="4887913"/>
              <a:ext cx="1035050" cy="80963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26" y="10"/>
                </a:cxn>
                <a:cxn ang="0">
                  <a:pos x="42" y="16"/>
                </a:cxn>
                <a:cxn ang="0">
                  <a:pos x="57" y="21"/>
                </a:cxn>
                <a:cxn ang="0">
                  <a:pos x="72" y="26"/>
                </a:cxn>
                <a:cxn ang="0">
                  <a:pos x="88" y="26"/>
                </a:cxn>
                <a:cxn ang="0">
                  <a:pos x="103" y="31"/>
                </a:cxn>
                <a:cxn ang="0">
                  <a:pos x="119" y="31"/>
                </a:cxn>
                <a:cxn ang="0">
                  <a:pos x="134" y="31"/>
                </a:cxn>
                <a:cxn ang="0">
                  <a:pos x="149" y="36"/>
                </a:cxn>
                <a:cxn ang="0">
                  <a:pos x="165" y="36"/>
                </a:cxn>
                <a:cxn ang="0">
                  <a:pos x="180" y="36"/>
                </a:cxn>
                <a:cxn ang="0">
                  <a:pos x="195" y="41"/>
                </a:cxn>
                <a:cxn ang="0">
                  <a:pos x="211" y="41"/>
                </a:cxn>
                <a:cxn ang="0">
                  <a:pos x="226" y="41"/>
                </a:cxn>
                <a:cxn ang="0">
                  <a:pos x="242" y="41"/>
                </a:cxn>
                <a:cxn ang="0">
                  <a:pos x="257" y="41"/>
                </a:cxn>
                <a:cxn ang="0">
                  <a:pos x="272" y="41"/>
                </a:cxn>
                <a:cxn ang="0">
                  <a:pos x="288" y="46"/>
                </a:cxn>
                <a:cxn ang="0">
                  <a:pos x="303" y="46"/>
                </a:cxn>
                <a:cxn ang="0">
                  <a:pos x="319" y="46"/>
                </a:cxn>
                <a:cxn ang="0">
                  <a:pos x="334" y="46"/>
                </a:cxn>
                <a:cxn ang="0">
                  <a:pos x="349" y="46"/>
                </a:cxn>
                <a:cxn ang="0">
                  <a:pos x="365" y="46"/>
                </a:cxn>
                <a:cxn ang="0">
                  <a:pos x="380" y="46"/>
                </a:cxn>
                <a:cxn ang="0">
                  <a:pos x="396" y="46"/>
                </a:cxn>
                <a:cxn ang="0">
                  <a:pos x="411" y="46"/>
                </a:cxn>
                <a:cxn ang="0">
                  <a:pos x="426" y="46"/>
                </a:cxn>
                <a:cxn ang="0">
                  <a:pos x="442" y="46"/>
                </a:cxn>
                <a:cxn ang="0">
                  <a:pos x="457" y="46"/>
                </a:cxn>
                <a:cxn ang="0">
                  <a:pos x="473" y="46"/>
                </a:cxn>
                <a:cxn ang="0">
                  <a:pos x="488" y="46"/>
                </a:cxn>
                <a:cxn ang="0">
                  <a:pos x="503" y="51"/>
                </a:cxn>
                <a:cxn ang="0">
                  <a:pos x="519" y="51"/>
                </a:cxn>
                <a:cxn ang="0">
                  <a:pos x="534" y="51"/>
                </a:cxn>
                <a:cxn ang="0">
                  <a:pos x="550" y="51"/>
                </a:cxn>
                <a:cxn ang="0">
                  <a:pos x="565" y="51"/>
                </a:cxn>
                <a:cxn ang="0">
                  <a:pos x="580" y="51"/>
                </a:cxn>
                <a:cxn ang="0">
                  <a:pos x="596" y="51"/>
                </a:cxn>
                <a:cxn ang="0">
                  <a:pos x="611" y="51"/>
                </a:cxn>
                <a:cxn ang="0">
                  <a:pos x="627" y="51"/>
                </a:cxn>
                <a:cxn ang="0">
                  <a:pos x="642" y="51"/>
                </a:cxn>
              </a:cxnLst>
              <a:rect l="0" t="0" r="r" b="b"/>
              <a:pathLst>
                <a:path w="652" h="51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  <a:lnTo>
                    <a:pt x="21" y="10"/>
                  </a:lnTo>
                  <a:lnTo>
                    <a:pt x="26" y="10"/>
                  </a:lnTo>
                  <a:lnTo>
                    <a:pt x="31" y="16"/>
                  </a:lnTo>
                  <a:lnTo>
                    <a:pt x="36" y="16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52" y="21"/>
                  </a:lnTo>
                  <a:lnTo>
                    <a:pt x="57" y="21"/>
                  </a:lnTo>
                  <a:lnTo>
                    <a:pt x="62" y="21"/>
                  </a:lnTo>
                  <a:lnTo>
                    <a:pt x="67" y="21"/>
                  </a:lnTo>
                  <a:lnTo>
                    <a:pt x="72" y="26"/>
                  </a:lnTo>
                  <a:lnTo>
                    <a:pt x="77" y="26"/>
                  </a:lnTo>
                  <a:lnTo>
                    <a:pt x="83" y="26"/>
                  </a:lnTo>
                  <a:lnTo>
                    <a:pt x="88" y="26"/>
                  </a:lnTo>
                  <a:lnTo>
                    <a:pt x="93" y="26"/>
                  </a:lnTo>
                  <a:lnTo>
                    <a:pt x="98" y="26"/>
                  </a:lnTo>
                  <a:lnTo>
                    <a:pt x="103" y="31"/>
                  </a:lnTo>
                  <a:lnTo>
                    <a:pt x="108" y="31"/>
                  </a:lnTo>
                  <a:lnTo>
                    <a:pt x="113" y="31"/>
                  </a:lnTo>
                  <a:lnTo>
                    <a:pt x="119" y="31"/>
                  </a:lnTo>
                  <a:lnTo>
                    <a:pt x="124" y="31"/>
                  </a:lnTo>
                  <a:lnTo>
                    <a:pt x="129" y="31"/>
                  </a:lnTo>
                  <a:lnTo>
                    <a:pt x="134" y="31"/>
                  </a:lnTo>
                  <a:lnTo>
                    <a:pt x="139" y="36"/>
                  </a:lnTo>
                  <a:lnTo>
                    <a:pt x="144" y="36"/>
                  </a:lnTo>
                  <a:lnTo>
                    <a:pt x="149" y="36"/>
                  </a:lnTo>
                  <a:lnTo>
                    <a:pt x="154" y="36"/>
                  </a:lnTo>
                  <a:lnTo>
                    <a:pt x="160" y="36"/>
                  </a:lnTo>
                  <a:lnTo>
                    <a:pt x="165" y="36"/>
                  </a:lnTo>
                  <a:lnTo>
                    <a:pt x="170" y="36"/>
                  </a:lnTo>
                  <a:lnTo>
                    <a:pt x="175" y="36"/>
                  </a:lnTo>
                  <a:lnTo>
                    <a:pt x="180" y="36"/>
                  </a:lnTo>
                  <a:lnTo>
                    <a:pt x="185" y="36"/>
                  </a:lnTo>
                  <a:lnTo>
                    <a:pt x="190" y="36"/>
                  </a:lnTo>
                  <a:lnTo>
                    <a:pt x="195" y="41"/>
                  </a:lnTo>
                  <a:lnTo>
                    <a:pt x="201" y="41"/>
                  </a:lnTo>
                  <a:lnTo>
                    <a:pt x="206" y="41"/>
                  </a:lnTo>
                  <a:lnTo>
                    <a:pt x="211" y="41"/>
                  </a:lnTo>
                  <a:lnTo>
                    <a:pt x="216" y="41"/>
                  </a:lnTo>
                  <a:lnTo>
                    <a:pt x="221" y="41"/>
                  </a:lnTo>
                  <a:lnTo>
                    <a:pt x="226" y="41"/>
                  </a:lnTo>
                  <a:lnTo>
                    <a:pt x="231" y="41"/>
                  </a:lnTo>
                  <a:lnTo>
                    <a:pt x="237" y="41"/>
                  </a:lnTo>
                  <a:lnTo>
                    <a:pt x="242" y="41"/>
                  </a:lnTo>
                  <a:lnTo>
                    <a:pt x="247" y="41"/>
                  </a:lnTo>
                  <a:lnTo>
                    <a:pt x="252" y="41"/>
                  </a:lnTo>
                  <a:lnTo>
                    <a:pt x="257" y="41"/>
                  </a:lnTo>
                  <a:lnTo>
                    <a:pt x="262" y="41"/>
                  </a:lnTo>
                  <a:lnTo>
                    <a:pt x="267" y="41"/>
                  </a:lnTo>
                  <a:lnTo>
                    <a:pt x="272" y="41"/>
                  </a:lnTo>
                  <a:lnTo>
                    <a:pt x="278" y="41"/>
                  </a:lnTo>
                  <a:lnTo>
                    <a:pt x="283" y="46"/>
                  </a:lnTo>
                  <a:lnTo>
                    <a:pt x="288" y="46"/>
                  </a:lnTo>
                  <a:lnTo>
                    <a:pt x="293" y="46"/>
                  </a:lnTo>
                  <a:lnTo>
                    <a:pt x="298" y="46"/>
                  </a:lnTo>
                  <a:lnTo>
                    <a:pt x="303" y="46"/>
                  </a:lnTo>
                  <a:lnTo>
                    <a:pt x="308" y="46"/>
                  </a:lnTo>
                  <a:lnTo>
                    <a:pt x="314" y="46"/>
                  </a:lnTo>
                  <a:lnTo>
                    <a:pt x="319" y="46"/>
                  </a:lnTo>
                  <a:lnTo>
                    <a:pt x="324" y="46"/>
                  </a:lnTo>
                  <a:lnTo>
                    <a:pt x="329" y="46"/>
                  </a:lnTo>
                  <a:lnTo>
                    <a:pt x="334" y="46"/>
                  </a:lnTo>
                  <a:lnTo>
                    <a:pt x="339" y="46"/>
                  </a:lnTo>
                  <a:lnTo>
                    <a:pt x="344" y="46"/>
                  </a:lnTo>
                  <a:lnTo>
                    <a:pt x="349" y="46"/>
                  </a:lnTo>
                  <a:lnTo>
                    <a:pt x="355" y="46"/>
                  </a:lnTo>
                  <a:lnTo>
                    <a:pt x="360" y="46"/>
                  </a:lnTo>
                  <a:lnTo>
                    <a:pt x="365" y="46"/>
                  </a:lnTo>
                  <a:lnTo>
                    <a:pt x="370" y="46"/>
                  </a:lnTo>
                  <a:lnTo>
                    <a:pt x="375" y="46"/>
                  </a:lnTo>
                  <a:lnTo>
                    <a:pt x="380" y="46"/>
                  </a:lnTo>
                  <a:lnTo>
                    <a:pt x="385" y="46"/>
                  </a:lnTo>
                  <a:lnTo>
                    <a:pt x="391" y="46"/>
                  </a:lnTo>
                  <a:lnTo>
                    <a:pt x="396" y="46"/>
                  </a:lnTo>
                  <a:lnTo>
                    <a:pt x="401" y="46"/>
                  </a:lnTo>
                  <a:lnTo>
                    <a:pt x="406" y="46"/>
                  </a:lnTo>
                  <a:lnTo>
                    <a:pt x="411" y="46"/>
                  </a:lnTo>
                  <a:lnTo>
                    <a:pt x="416" y="46"/>
                  </a:lnTo>
                  <a:lnTo>
                    <a:pt x="421" y="46"/>
                  </a:lnTo>
                  <a:lnTo>
                    <a:pt x="426" y="46"/>
                  </a:lnTo>
                  <a:lnTo>
                    <a:pt x="432" y="46"/>
                  </a:lnTo>
                  <a:lnTo>
                    <a:pt x="437" y="46"/>
                  </a:lnTo>
                  <a:lnTo>
                    <a:pt x="442" y="46"/>
                  </a:lnTo>
                  <a:lnTo>
                    <a:pt x="447" y="46"/>
                  </a:lnTo>
                  <a:lnTo>
                    <a:pt x="452" y="46"/>
                  </a:lnTo>
                  <a:lnTo>
                    <a:pt x="457" y="46"/>
                  </a:lnTo>
                  <a:lnTo>
                    <a:pt x="462" y="46"/>
                  </a:lnTo>
                  <a:lnTo>
                    <a:pt x="467" y="46"/>
                  </a:lnTo>
                  <a:lnTo>
                    <a:pt x="473" y="46"/>
                  </a:lnTo>
                  <a:lnTo>
                    <a:pt x="478" y="46"/>
                  </a:lnTo>
                  <a:lnTo>
                    <a:pt x="483" y="46"/>
                  </a:lnTo>
                  <a:lnTo>
                    <a:pt x="488" y="46"/>
                  </a:lnTo>
                  <a:lnTo>
                    <a:pt x="493" y="46"/>
                  </a:lnTo>
                  <a:lnTo>
                    <a:pt x="498" y="46"/>
                  </a:lnTo>
                  <a:lnTo>
                    <a:pt x="503" y="51"/>
                  </a:lnTo>
                  <a:lnTo>
                    <a:pt x="509" y="51"/>
                  </a:lnTo>
                  <a:lnTo>
                    <a:pt x="514" y="51"/>
                  </a:lnTo>
                  <a:lnTo>
                    <a:pt x="519" y="51"/>
                  </a:lnTo>
                  <a:lnTo>
                    <a:pt x="524" y="51"/>
                  </a:lnTo>
                  <a:lnTo>
                    <a:pt x="529" y="51"/>
                  </a:lnTo>
                  <a:lnTo>
                    <a:pt x="534" y="51"/>
                  </a:lnTo>
                  <a:lnTo>
                    <a:pt x="539" y="51"/>
                  </a:lnTo>
                  <a:lnTo>
                    <a:pt x="544" y="51"/>
                  </a:lnTo>
                  <a:lnTo>
                    <a:pt x="550" y="51"/>
                  </a:lnTo>
                  <a:lnTo>
                    <a:pt x="555" y="51"/>
                  </a:lnTo>
                  <a:lnTo>
                    <a:pt x="560" y="51"/>
                  </a:lnTo>
                  <a:lnTo>
                    <a:pt x="565" y="51"/>
                  </a:lnTo>
                  <a:lnTo>
                    <a:pt x="570" y="51"/>
                  </a:lnTo>
                  <a:lnTo>
                    <a:pt x="575" y="51"/>
                  </a:lnTo>
                  <a:lnTo>
                    <a:pt x="580" y="51"/>
                  </a:lnTo>
                  <a:lnTo>
                    <a:pt x="586" y="51"/>
                  </a:lnTo>
                  <a:lnTo>
                    <a:pt x="591" y="51"/>
                  </a:lnTo>
                  <a:lnTo>
                    <a:pt x="596" y="51"/>
                  </a:lnTo>
                  <a:lnTo>
                    <a:pt x="601" y="51"/>
                  </a:lnTo>
                  <a:lnTo>
                    <a:pt x="606" y="51"/>
                  </a:lnTo>
                  <a:lnTo>
                    <a:pt x="611" y="51"/>
                  </a:lnTo>
                  <a:lnTo>
                    <a:pt x="616" y="51"/>
                  </a:lnTo>
                  <a:lnTo>
                    <a:pt x="621" y="51"/>
                  </a:lnTo>
                  <a:lnTo>
                    <a:pt x="627" y="51"/>
                  </a:lnTo>
                  <a:lnTo>
                    <a:pt x="632" y="51"/>
                  </a:lnTo>
                  <a:lnTo>
                    <a:pt x="637" y="51"/>
                  </a:lnTo>
                  <a:lnTo>
                    <a:pt x="642" y="51"/>
                  </a:lnTo>
                  <a:lnTo>
                    <a:pt x="647" y="51"/>
                  </a:lnTo>
                  <a:lnTo>
                    <a:pt x="652" y="51"/>
                  </a:lnTo>
                </a:path>
              </a:pathLst>
            </a:custGeom>
            <a:noFill/>
            <a:ln w="19050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8" name="Freeform 96"/>
            <p:cNvSpPr>
              <a:spLocks/>
            </p:cNvSpPr>
            <p:nvPr/>
          </p:nvSpPr>
          <p:spPr bwMode="auto">
            <a:xfrm>
              <a:off x="7723188" y="4945063"/>
              <a:ext cx="847725" cy="23813"/>
            </a:xfrm>
            <a:custGeom>
              <a:avLst/>
              <a:gdLst/>
              <a:ahLst/>
              <a:cxnLst>
                <a:cxn ang="0">
                  <a:pos x="5" y="15"/>
                </a:cxn>
                <a:cxn ang="0">
                  <a:pos x="16" y="15"/>
                </a:cxn>
                <a:cxn ang="0">
                  <a:pos x="26" y="15"/>
                </a:cxn>
                <a:cxn ang="0">
                  <a:pos x="36" y="15"/>
                </a:cxn>
                <a:cxn ang="0">
                  <a:pos x="46" y="15"/>
                </a:cxn>
                <a:cxn ang="0">
                  <a:pos x="57" y="15"/>
                </a:cxn>
                <a:cxn ang="0">
                  <a:pos x="67" y="15"/>
                </a:cxn>
                <a:cxn ang="0">
                  <a:pos x="77" y="15"/>
                </a:cxn>
                <a:cxn ang="0">
                  <a:pos x="88" y="15"/>
                </a:cxn>
                <a:cxn ang="0">
                  <a:pos x="98" y="15"/>
                </a:cxn>
                <a:cxn ang="0">
                  <a:pos x="108" y="15"/>
                </a:cxn>
                <a:cxn ang="0">
                  <a:pos x="118" y="15"/>
                </a:cxn>
                <a:cxn ang="0">
                  <a:pos x="129" y="15"/>
                </a:cxn>
                <a:cxn ang="0">
                  <a:pos x="139" y="15"/>
                </a:cxn>
                <a:cxn ang="0">
                  <a:pos x="149" y="15"/>
                </a:cxn>
                <a:cxn ang="0">
                  <a:pos x="159" y="15"/>
                </a:cxn>
                <a:cxn ang="0">
                  <a:pos x="170" y="15"/>
                </a:cxn>
                <a:cxn ang="0">
                  <a:pos x="180" y="15"/>
                </a:cxn>
                <a:cxn ang="0">
                  <a:pos x="190" y="10"/>
                </a:cxn>
                <a:cxn ang="0">
                  <a:pos x="200" y="10"/>
                </a:cxn>
                <a:cxn ang="0">
                  <a:pos x="211" y="10"/>
                </a:cxn>
                <a:cxn ang="0">
                  <a:pos x="221" y="10"/>
                </a:cxn>
                <a:cxn ang="0">
                  <a:pos x="231" y="10"/>
                </a:cxn>
                <a:cxn ang="0">
                  <a:pos x="241" y="10"/>
                </a:cxn>
                <a:cxn ang="0">
                  <a:pos x="252" y="10"/>
                </a:cxn>
                <a:cxn ang="0">
                  <a:pos x="262" y="10"/>
                </a:cxn>
                <a:cxn ang="0">
                  <a:pos x="272" y="10"/>
                </a:cxn>
                <a:cxn ang="0">
                  <a:pos x="283" y="10"/>
                </a:cxn>
                <a:cxn ang="0">
                  <a:pos x="293" y="10"/>
                </a:cxn>
                <a:cxn ang="0">
                  <a:pos x="303" y="10"/>
                </a:cxn>
                <a:cxn ang="0">
                  <a:pos x="313" y="10"/>
                </a:cxn>
                <a:cxn ang="0">
                  <a:pos x="324" y="10"/>
                </a:cxn>
                <a:cxn ang="0">
                  <a:pos x="334" y="10"/>
                </a:cxn>
                <a:cxn ang="0">
                  <a:pos x="344" y="10"/>
                </a:cxn>
                <a:cxn ang="0">
                  <a:pos x="354" y="10"/>
                </a:cxn>
                <a:cxn ang="0">
                  <a:pos x="365" y="10"/>
                </a:cxn>
                <a:cxn ang="0">
                  <a:pos x="375" y="10"/>
                </a:cxn>
                <a:cxn ang="0">
                  <a:pos x="385" y="10"/>
                </a:cxn>
                <a:cxn ang="0">
                  <a:pos x="395" y="10"/>
                </a:cxn>
                <a:cxn ang="0">
                  <a:pos x="406" y="10"/>
                </a:cxn>
                <a:cxn ang="0">
                  <a:pos x="416" y="5"/>
                </a:cxn>
                <a:cxn ang="0">
                  <a:pos x="426" y="5"/>
                </a:cxn>
                <a:cxn ang="0">
                  <a:pos x="436" y="5"/>
                </a:cxn>
                <a:cxn ang="0">
                  <a:pos x="447" y="5"/>
                </a:cxn>
                <a:cxn ang="0">
                  <a:pos x="457" y="5"/>
                </a:cxn>
                <a:cxn ang="0">
                  <a:pos x="467" y="5"/>
                </a:cxn>
                <a:cxn ang="0">
                  <a:pos x="478" y="5"/>
                </a:cxn>
                <a:cxn ang="0">
                  <a:pos x="488" y="5"/>
                </a:cxn>
                <a:cxn ang="0">
                  <a:pos x="498" y="0"/>
                </a:cxn>
                <a:cxn ang="0">
                  <a:pos x="508" y="0"/>
                </a:cxn>
                <a:cxn ang="0">
                  <a:pos x="519" y="0"/>
                </a:cxn>
                <a:cxn ang="0">
                  <a:pos x="529" y="0"/>
                </a:cxn>
              </a:cxnLst>
              <a:rect l="0" t="0" r="r" b="b"/>
              <a:pathLst>
                <a:path w="534" h="15">
                  <a:moveTo>
                    <a:pt x="0" y="15"/>
                  </a:moveTo>
                  <a:lnTo>
                    <a:pt x="5" y="15"/>
                  </a:lnTo>
                  <a:lnTo>
                    <a:pt x="11" y="15"/>
                  </a:lnTo>
                  <a:lnTo>
                    <a:pt x="16" y="15"/>
                  </a:lnTo>
                  <a:lnTo>
                    <a:pt x="21" y="15"/>
                  </a:lnTo>
                  <a:lnTo>
                    <a:pt x="26" y="15"/>
                  </a:lnTo>
                  <a:lnTo>
                    <a:pt x="31" y="15"/>
                  </a:lnTo>
                  <a:lnTo>
                    <a:pt x="36" y="15"/>
                  </a:lnTo>
                  <a:lnTo>
                    <a:pt x="41" y="15"/>
                  </a:lnTo>
                  <a:lnTo>
                    <a:pt x="46" y="15"/>
                  </a:lnTo>
                  <a:lnTo>
                    <a:pt x="52" y="15"/>
                  </a:lnTo>
                  <a:lnTo>
                    <a:pt x="57" y="15"/>
                  </a:lnTo>
                  <a:lnTo>
                    <a:pt x="62" y="15"/>
                  </a:lnTo>
                  <a:lnTo>
                    <a:pt x="67" y="15"/>
                  </a:lnTo>
                  <a:lnTo>
                    <a:pt x="72" y="15"/>
                  </a:lnTo>
                  <a:lnTo>
                    <a:pt x="77" y="15"/>
                  </a:lnTo>
                  <a:lnTo>
                    <a:pt x="82" y="15"/>
                  </a:lnTo>
                  <a:lnTo>
                    <a:pt x="88" y="15"/>
                  </a:lnTo>
                  <a:lnTo>
                    <a:pt x="93" y="15"/>
                  </a:lnTo>
                  <a:lnTo>
                    <a:pt x="98" y="15"/>
                  </a:lnTo>
                  <a:lnTo>
                    <a:pt x="103" y="15"/>
                  </a:lnTo>
                  <a:lnTo>
                    <a:pt x="108" y="15"/>
                  </a:lnTo>
                  <a:lnTo>
                    <a:pt x="113" y="15"/>
                  </a:lnTo>
                  <a:lnTo>
                    <a:pt x="118" y="15"/>
                  </a:lnTo>
                  <a:lnTo>
                    <a:pt x="123" y="15"/>
                  </a:lnTo>
                  <a:lnTo>
                    <a:pt x="129" y="15"/>
                  </a:lnTo>
                  <a:lnTo>
                    <a:pt x="134" y="15"/>
                  </a:lnTo>
                  <a:lnTo>
                    <a:pt x="139" y="15"/>
                  </a:lnTo>
                  <a:lnTo>
                    <a:pt x="144" y="15"/>
                  </a:lnTo>
                  <a:lnTo>
                    <a:pt x="149" y="15"/>
                  </a:lnTo>
                  <a:lnTo>
                    <a:pt x="154" y="15"/>
                  </a:lnTo>
                  <a:lnTo>
                    <a:pt x="159" y="15"/>
                  </a:lnTo>
                  <a:lnTo>
                    <a:pt x="164" y="15"/>
                  </a:lnTo>
                  <a:lnTo>
                    <a:pt x="170" y="15"/>
                  </a:lnTo>
                  <a:lnTo>
                    <a:pt x="175" y="15"/>
                  </a:lnTo>
                  <a:lnTo>
                    <a:pt x="180" y="15"/>
                  </a:lnTo>
                  <a:lnTo>
                    <a:pt x="185" y="15"/>
                  </a:lnTo>
                  <a:lnTo>
                    <a:pt x="190" y="10"/>
                  </a:lnTo>
                  <a:lnTo>
                    <a:pt x="195" y="10"/>
                  </a:lnTo>
                  <a:lnTo>
                    <a:pt x="200" y="10"/>
                  </a:lnTo>
                  <a:lnTo>
                    <a:pt x="206" y="10"/>
                  </a:lnTo>
                  <a:lnTo>
                    <a:pt x="211" y="10"/>
                  </a:lnTo>
                  <a:lnTo>
                    <a:pt x="216" y="10"/>
                  </a:lnTo>
                  <a:lnTo>
                    <a:pt x="221" y="10"/>
                  </a:lnTo>
                  <a:lnTo>
                    <a:pt x="226" y="10"/>
                  </a:lnTo>
                  <a:lnTo>
                    <a:pt x="231" y="10"/>
                  </a:lnTo>
                  <a:lnTo>
                    <a:pt x="236" y="10"/>
                  </a:lnTo>
                  <a:lnTo>
                    <a:pt x="241" y="10"/>
                  </a:lnTo>
                  <a:lnTo>
                    <a:pt x="247" y="10"/>
                  </a:lnTo>
                  <a:lnTo>
                    <a:pt x="252" y="10"/>
                  </a:lnTo>
                  <a:lnTo>
                    <a:pt x="257" y="10"/>
                  </a:lnTo>
                  <a:lnTo>
                    <a:pt x="262" y="10"/>
                  </a:lnTo>
                  <a:lnTo>
                    <a:pt x="267" y="10"/>
                  </a:lnTo>
                  <a:lnTo>
                    <a:pt x="272" y="10"/>
                  </a:lnTo>
                  <a:lnTo>
                    <a:pt x="277" y="10"/>
                  </a:lnTo>
                  <a:lnTo>
                    <a:pt x="283" y="10"/>
                  </a:lnTo>
                  <a:lnTo>
                    <a:pt x="288" y="10"/>
                  </a:lnTo>
                  <a:lnTo>
                    <a:pt x="293" y="10"/>
                  </a:lnTo>
                  <a:lnTo>
                    <a:pt x="298" y="10"/>
                  </a:lnTo>
                  <a:lnTo>
                    <a:pt x="303" y="10"/>
                  </a:lnTo>
                  <a:lnTo>
                    <a:pt x="308" y="10"/>
                  </a:lnTo>
                  <a:lnTo>
                    <a:pt x="313" y="10"/>
                  </a:lnTo>
                  <a:lnTo>
                    <a:pt x="318" y="10"/>
                  </a:lnTo>
                  <a:lnTo>
                    <a:pt x="324" y="10"/>
                  </a:lnTo>
                  <a:lnTo>
                    <a:pt x="329" y="10"/>
                  </a:lnTo>
                  <a:lnTo>
                    <a:pt x="334" y="10"/>
                  </a:lnTo>
                  <a:lnTo>
                    <a:pt x="339" y="10"/>
                  </a:lnTo>
                  <a:lnTo>
                    <a:pt x="344" y="10"/>
                  </a:lnTo>
                  <a:lnTo>
                    <a:pt x="349" y="10"/>
                  </a:lnTo>
                  <a:lnTo>
                    <a:pt x="354" y="10"/>
                  </a:lnTo>
                  <a:lnTo>
                    <a:pt x="360" y="10"/>
                  </a:lnTo>
                  <a:lnTo>
                    <a:pt x="365" y="10"/>
                  </a:lnTo>
                  <a:lnTo>
                    <a:pt x="370" y="10"/>
                  </a:lnTo>
                  <a:lnTo>
                    <a:pt x="375" y="10"/>
                  </a:lnTo>
                  <a:lnTo>
                    <a:pt x="380" y="10"/>
                  </a:lnTo>
                  <a:lnTo>
                    <a:pt x="385" y="10"/>
                  </a:lnTo>
                  <a:lnTo>
                    <a:pt x="390" y="10"/>
                  </a:lnTo>
                  <a:lnTo>
                    <a:pt x="395" y="10"/>
                  </a:lnTo>
                  <a:lnTo>
                    <a:pt x="401" y="10"/>
                  </a:lnTo>
                  <a:lnTo>
                    <a:pt x="406" y="10"/>
                  </a:lnTo>
                  <a:lnTo>
                    <a:pt x="411" y="5"/>
                  </a:lnTo>
                  <a:lnTo>
                    <a:pt x="416" y="5"/>
                  </a:lnTo>
                  <a:lnTo>
                    <a:pt x="421" y="5"/>
                  </a:lnTo>
                  <a:lnTo>
                    <a:pt x="426" y="5"/>
                  </a:lnTo>
                  <a:lnTo>
                    <a:pt x="431" y="5"/>
                  </a:lnTo>
                  <a:lnTo>
                    <a:pt x="436" y="5"/>
                  </a:lnTo>
                  <a:lnTo>
                    <a:pt x="442" y="5"/>
                  </a:lnTo>
                  <a:lnTo>
                    <a:pt x="447" y="5"/>
                  </a:lnTo>
                  <a:lnTo>
                    <a:pt x="452" y="5"/>
                  </a:lnTo>
                  <a:lnTo>
                    <a:pt x="457" y="5"/>
                  </a:lnTo>
                  <a:lnTo>
                    <a:pt x="462" y="5"/>
                  </a:lnTo>
                  <a:lnTo>
                    <a:pt x="467" y="5"/>
                  </a:lnTo>
                  <a:lnTo>
                    <a:pt x="472" y="5"/>
                  </a:lnTo>
                  <a:lnTo>
                    <a:pt x="478" y="5"/>
                  </a:lnTo>
                  <a:lnTo>
                    <a:pt x="483" y="5"/>
                  </a:lnTo>
                  <a:lnTo>
                    <a:pt x="488" y="5"/>
                  </a:lnTo>
                  <a:lnTo>
                    <a:pt x="493" y="5"/>
                  </a:lnTo>
                  <a:lnTo>
                    <a:pt x="498" y="0"/>
                  </a:lnTo>
                  <a:lnTo>
                    <a:pt x="503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9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4" y="0"/>
                  </a:lnTo>
                </a:path>
              </a:pathLst>
            </a:custGeom>
            <a:noFill/>
            <a:ln w="19050" cap="flat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69" name="Freeform 97"/>
            <p:cNvSpPr>
              <a:spLocks/>
            </p:cNvSpPr>
            <p:nvPr/>
          </p:nvSpPr>
          <p:spPr bwMode="auto">
            <a:xfrm>
              <a:off x="5035551" y="4945063"/>
              <a:ext cx="1033463" cy="2381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5" y="0"/>
                </a:cxn>
                <a:cxn ang="0">
                  <a:pos x="41" y="5"/>
                </a:cxn>
                <a:cxn ang="0">
                  <a:pos x="56" y="5"/>
                </a:cxn>
                <a:cxn ang="0">
                  <a:pos x="71" y="5"/>
                </a:cxn>
                <a:cxn ang="0">
                  <a:pos x="87" y="5"/>
                </a:cxn>
                <a:cxn ang="0">
                  <a:pos x="102" y="5"/>
                </a:cxn>
                <a:cxn ang="0">
                  <a:pos x="118" y="10"/>
                </a:cxn>
                <a:cxn ang="0">
                  <a:pos x="133" y="10"/>
                </a:cxn>
                <a:cxn ang="0">
                  <a:pos x="148" y="10"/>
                </a:cxn>
                <a:cxn ang="0">
                  <a:pos x="164" y="10"/>
                </a:cxn>
                <a:cxn ang="0">
                  <a:pos x="179" y="10"/>
                </a:cxn>
                <a:cxn ang="0">
                  <a:pos x="195" y="10"/>
                </a:cxn>
                <a:cxn ang="0">
                  <a:pos x="210" y="10"/>
                </a:cxn>
                <a:cxn ang="0">
                  <a:pos x="225" y="10"/>
                </a:cxn>
                <a:cxn ang="0">
                  <a:pos x="241" y="10"/>
                </a:cxn>
                <a:cxn ang="0">
                  <a:pos x="256" y="10"/>
                </a:cxn>
                <a:cxn ang="0">
                  <a:pos x="272" y="10"/>
                </a:cxn>
                <a:cxn ang="0">
                  <a:pos x="287" y="10"/>
                </a:cxn>
                <a:cxn ang="0">
                  <a:pos x="302" y="10"/>
                </a:cxn>
                <a:cxn ang="0">
                  <a:pos x="318" y="10"/>
                </a:cxn>
                <a:cxn ang="0">
                  <a:pos x="333" y="15"/>
                </a:cxn>
                <a:cxn ang="0">
                  <a:pos x="349" y="15"/>
                </a:cxn>
                <a:cxn ang="0">
                  <a:pos x="364" y="15"/>
                </a:cxn>
                <a:cxn ang="0">
                  <a:pos x="379" y="15"/>
                </a:cxn>
                <a:cxn ang="0">
                  <a:pos x="395" y="15"/>
                </a:cxn>
                <a:cxn ang="0">
                  <a:pos x="410" y="15"/>
                </a:cxn>
                <a:cxn ang="0">
                  <a:pos x="426" y="15"/>
                </a:cxn>
                <a:cxn ang="0">
                  <a:pos x="441" y="15"/>
                </a:cxn>
                <a:cxn ang="0">
                  <a:pos x="456" y="15"/>
                </a:cxn>
                <a:cxn ang="0">
                  <a:pos x="472" y="15"/>
                </a:cxn>
                <a:cxn ang="0">
                  <a:pos x="487" y="15"/>
                </a:cxn>
                <a:cxn ang="0">
                  <a:pos x="503" y="15"/>
                </a:cxn>
                <a:cxn ang="0">
                  <a:pos x="518" y="15"/>
                </a:cxn>
                <a:cxn ang="0">
                  <a:pos x="533" y="15"/>
                </a:cxn>
                <a:cxn ang="0">
                  <a:pos x="549" y="15"/>
                </a:cxn>
                <a:cxn ang="0">
                  <a:pos x="564" y="15"/>
                </a:cxn>
                <a:cxn ang="0">
                  <a:pos x="580" y="15"/>
                </a:cxn>
                <a:cxn ang="0">
                  <a:pos x="595" y="15"/>
                </a:cxn>
                <a:cxn ang="0">
                  <a:pos x="610" y="15"/>
                </a:cxn>
                <a:cxn ang="0">
                  <a:pos x="626" y="15"/>
                </a:cxn>
                <a:cxn ang="0">
                  <a:pos x="641" y="15"/>
                </a:cxn>
              </a:cxnLst>
              <a:rect l="0" t="0" r="r" b="b"/>
              <a:pathLst>
                <a:path w="651" h="1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5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5"/>
                  </a:lnTo>
                  <a:lnTo>
                    <a:pt x="51" y="5"/>
                  </a:lnTo>
                  <a:lnTo>
                    <a:pt x="56" y="5"/>
                  </a:lnTo>
                  <a:lnTo>
                    <a:pt x="61" y="5"/>
                  </a:lnTo>
                  <a:lnTo>
                    <a:pt x="66" y="5"/>
                  </a:lnTo>
                  <a:lnTo>
                    <a:pt x="71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7" y="5"/>
                  </a:lnTo>
                  <a:lnTo>
                    <a:pt x="92" y="5"/>
                  </a:lnTo>
                  <a:lnTo>
                    <a:pt x="97" y="5"/>
                  </a:lnTo>
                  <a:lnTo>
                    <a:pt x="102" y="5"/>
                  </a:lnTo>
                  <a:lnTo>
                    <a:pt x="107" y="5"/>
                  </a:lnTo>
                  <a:lnTo>
                    <a:pt x="113" y="5"/>
                  </a:lnTo>
                  <a:lnTo>
                    <a:pt x="118" y="10"/>
                  </a:lnTo>
                  <a:lnTo>
                    <a:pt x="123" y="10"/>
                  </a:lnTo>
                  <a:lnTo>
                    <a:pt x="128" y="10"/>
                  </a:lnTo>
                  <a:lnTo>
                    <a:pt x="133" y="10"/>
                  </a:lnTo>
                  <a:lnTo>
                    <a:pt x="138" y="10"/>
                  </a:lnTo>
                  <a:lnTo>
                    <a:pt x="143" y="10"/>
                  </a:lnTo>
                  <a:lnTo>
                    <a:pt x="148" y="10"/>
                  </a:lnTo>
                  <a:lnTo>
                    <a:pt x="154" y="10"/>
                  </a:lnTo>
                  <a:lnTo>
                    <a:pt x="159" y="10"/>
                  </a:lnTo>
                  <a:lnTo>
                    <a:pt x="164" y="10"/>
                  </a:lnTo>
                  <a:lnTo>
                    <a:pt x="169" y="10"/>
                  </a:lnTo>
                  <a:lnTo>
                    <a:pt x="174" y="10"/>
                  </a:lnTo>
                  <a:lnTo>
                    <a:pt x="179" y="10"/>
                  </a:lnTo>
                  <a:lnTo>
                    <a:pt x="184" y="10"/>
                  </a:lnTo>
                  <a:lnTo>
                    <a:pt x="190" y="10"/>
                  </a:lnTo>
                  <a:lnTo>
                    <a:pt x="195" y="10"/>
                  </a:lnTo>
                  <a:lnTo>
                    <a:pt x="200" y="10"/>
                  </a:lnTo>
                  <a:lnTo>
                    <a:pt x="205" y="10"/>
                  </a:lnTo>
                  <a:lnTo>
                    <a:pt x="210" y="10"/>
                  </a:lnTo>
                  <a:lnTo>
                    <a:pt x="215" y="10"/>
                  </a:lnTo>
                  <a:lnTo>
                    <a:pt x="220" y="10"/>
                  </a:lnTo>
                  <a:lnTo>
                    <a:pt x="225" y="10"/>
                  </a:lnTo>
                  <a:lnTo>
                    <a:pt x="231" y="10"/>
                  </a:lnTo>
                  <a:lnTo>
                    <a:pt x="236" y="10"/>
                  </a:lnTo>
                  <a:lnTo>
                    <a:pt x="241" y="10"/>
                  </a:lnTo>
                  <a:lnTo>
                    <a:pt x="246" y="10"/>
                  </a:lnTo>
                  <a:lnTo>
                    <a:pt x="251" y="10"/>
                  </a:lnTo>
                  <a:lnTo>
                    <a:pt x="256" y="10"/>
                  </a:lnTo>
                  <a:lnTo>
                    <a:pt x="261" y="10"/>
                  </a:lnTo>
                  <a:lnTo>
                    <a:pt x="267" y="10"/>
                  </a:lnTo>
                  <a:lnTo>
                    <a:pt x="272" y="10"/>
                  </a:lnTo>
                  <a:lnTo>
                    <a:pt x="277" y="10"/>
                  </a:lnTo>
                  <a:lnTo>
                    <a:pt x="282" y="10"/>
                  </a:lnTo>
                  <a:lnTo>
                    <a:pt x="287" y="10"/>
                  </a:lnTo>
                  <a:lnTo>
                    <a:pt x="292" y="10"/>
                  </a:lnTo>
                  <a:lnTo>
                    <a:pt x="297" y="10"/>
                  </a:lnTo>
                  <a:lnTo>
                    <a:pt x="302" y="10"/>
                  </a:lnTo>
                  <a:lnTo>
                    <a:pt x="308" y="10"/>
                  </a:lnTo>
                  <a:lnTo>
                    <a:pt x="313" y="10"/>
                  </a:lnTo>
                  <a:lnTo>
                    <a:pt x="318" y="10"/>
                  </a:lnTo>
                  <a:lnTo>
                    <a:pt x="323" y="10"/>
                  </a:lnTo>
                  <a:lnTo>
                    <a:pt x="328" y="15"/>
                  </a:lnTo>
                  <a:lnTo>
                    <a:pt x="333" y="15"/>
                  </a:lnTo>
                  <a:lnTo>
                    <a:pt x="338" y="15"/>
                  </a:lnTo>
                  <a:lnTo>
                    <a:pt x="344" y="15"/>
                  </a:lnTo>
                  <a:lnTo>
                    <a:pt x="349" y="15"/>
                  </a:lnTo>
                  <a:lnTo>
                    <a:pt x="354" y="15"/>
                  </a:lnTo>
                  <a:lnTo>
                    <a:pt x="359" y="15"/>
                  </a:lnTo>
                  <a:lnTo>
                    <a:pt x="364" y="15"/>
                  </a:lnTo>
                  <a:lnTo>
                    <a:pt x="369" y="15"/>
                  </a:lnTo>
                  <a:lnTo>
                    <a:pt x="374" y="15"/>
                  </a:lnTo>
                  <a:lnTo>
                    <a:pt x="379" y="15"/>
                  </a:lnTo>
                  <a:lnTo>
                    <a:pt x="385" y="15"/>
                  </a:lnTo>
                  <a:lnTo>
                    <a:pt x="390" y="15"/>
                  </a:lnTo>
                  <a:lnTo>
                    <a:pt x="395" y="15"/>
                  </a:lnTo>
                  <a:lnTo>
                    <a:pt x="400" y="15"/>
                  </a:lnTo>
                  <a:lnTo>
                    <a:pt x="405" y="15"/>
                  </a:lnTo>
                  <a:lnTo>
                    <a:pt x="410" y="15"/>
                  </a:lnTo>
                  <a:lnTo>
                    <a:pt x="415" y="15"/>
                  </a:lnTo>
                  <a:lnTo>
                    <a:pt x="420" y="15"/>
                  </a:lnTo>
                  <a:lnTo>
                    <a:pt x="426" y="15"/>
                  </a:lnTo>
                  <a:lnTo>
                    <a:pt x="431" y="15"/>
                  </a:lnTo>
                  <a:lnTo>
                    <a:pt x="436" y="15"/>
                  </a:lnTo>
                  <a:lnTo>
                    <a:pt x="441" y="15"/>
                  </a:lnTo>
                  <a:lnTo>
                    <a:pt x="446" y="15"/>
                  </a:lnTo>
                  <a:lnTo>
                    <a:pt x="451" y="15"/>
                  </a:lnTo>
                  <a:lnTo>
                    <a:pt x="456" y="15"/>
                  </a:lnTo>
                  <a:lnTo>
                    <a:pt x="462" y="15"/>
                  </a:lnTo>
                  <a:lnTo>
                    <a:pt x="467" y="15"/>
                  </a:lnTo>
                  <a:lnTo>
                    <a:pt x="472" y="15"/>
                  </a:lnTo>
                  <a:lnTo>
                    <a:pt x="477" y="15"/>
                  </a:lnTo>
                  <a:lnTo>
                    <a:pt x="482" y="15"/>
                  </a:lnTo>
                  <a:lnTo>
                    <a:pt x="487" y="15"/>
                  </a:lnTo>
                  <a:lnTo>
                    <a:pt x="492" y="15"/>
                  </a:lnTo>
                  <a:lnTo>
                    <a:pt x="497" y="15"/>
                  </a:lnTo>
                  <a:lnTo>
                    <a:pt x="503" y="15"/>
                  </a:lnTo>
                  <a:lnTo>
                    <a:pt x="508" y="15"/>
                  </a:lnTo>
                  <a:lnTo>
                    <a:pt x="513" y="15"/>
                  </a:lnTo>
                  <a:lnTo>
                    <a:pt x="518" y="15"/>
                  </a:lnTo>
                  <a:lnTo>
                    <a:pt x="523" y="15"/>
                  </a:lnTo>
                  <a:lnTo>
                    <a:pt x="528" y="15"/>
                  </a:lnTo>
                  <a:lnTo>
                    <a:pt x="533" y="15"/>
                  </a:lnTo>
                  <a:lnTo>
                    <a:pt x="539" y="15"/>
                  </a:lnTo>
                  <a:lnTo>
                    <a:pt x="544" y="15"/>
                  </a:lnTo>
                  <a:lnTo>
                    <a:pt x="549" y="15"/>
                  </a:lnTo>
                  <a:lnTo>
                    <a:pt x="554" y="15"/>
                  </a:lnTo>
                  <a:lnTo>
                    <a:pt x="559" y="15"/>
                  </a:lnTo>
                  <a:lnTo>
                    <a:pt x="564" y="15"/>
                  </a:lnTo>
                  <a:lnTo>
                    <a:pt x="569" y="15"/>
                  </a:lnTo>
                  <a:lnTo>
                    <a:pt x="574" y="15"/>
                  </a:lnTo>
                  <a:lnTo>
                    <a:pt x="580" y="15"/>
                  </a:lnTo>
                  <a:lnTo>
                    <a:pt x="585" y="15"/>
                  </a:lnTo>
                  <a:lnTo>
                    <a:pt x="590" y="15"/>
                  </a:lnTo>
                  <a:lnTo>
                    <a:pt x="595" y="15"/>
                  </a:lnTo>
                  <a:lnTo>
                    <a:pt x="600" y="15"/>
                  </a:lnTo>
                  <a:lnTo>
                    <a:pt x="605" y="15"/>
                  </a:lnTo>
                  <a:lnTo>
                    <a:pt x="610" y="15"/>
                  </a:lnTo>
                  <a:lnTo>
                    <a:pt x="616" y="15"/>
                  </a:lnTo>
                  <a:lnTo>
                    <a:pt x="621" y="15"/>
                  </a:lnTo>
                  <a:lnTo>
                    <a:pt x="626" y="15"/>
                  </a:lnTo>
                  <a:lnTo>
                    <a:pt x="631" y="15"/>
                  </a:lnTo>
                  <a:lnTo>
                    <a:pt x="636" y="15"/>
                  </a:lnTo>
                  <a:lnTo>
                    <a:pt x="641" y="15"/>
                  </a:lnTo>
                  <a:lnTo>
                    <a:pt x="646" y="15"/>
                  </a:lnTo>
                  <a:lnTo>
                    <a:pt x="651" y="15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0" name="Freeform 98"/>
            <p:cNvSpPr>
              <a:spLocks/>
            </p:cNvSpPr>
            <p:nvPr/>
          </p:nvSpPr>
          <p:spPr bwMode="auto">
            <a:xfrm>
              <a:off x="6069013" y="4692650"/>
              <a:ext cx="1011238" cy="285750"/>
            </a:xfrm>
            <a:custGeom>
              <a:avLst/>
              <a:gdLst/>
              <a:ahLst/>
              <a:cxnLst>
                <a:cxn ang="0">
                  <a:pos x="11" y="174"/>
                </a:cxn>
                <a:cxn ang="0">
                  <a:pos x="26" y="174"/>
                </a:cxn>
                <a:cxn ang="0">
                  <a:pos x="41" y="174"/>
                </a:cxn>
                <a:cxn ang="0">
                  <a:pos x="57" y="174"/>
                </a:cxn>
                <a:cxn ang="0">
                  <a:pos x="72" y="174"/>
                </a:cxn>
                <a:cxn ang="0">
                  <a:pos x="88" y="174"/>
                </a:cxn>
                <a:cxn ang="0">
                  <a:pos x="103" y="174"/>
                </a:cxn>
                <a:cxn ang="0">
                  <a:pos x="118" y="174"/>
                </a:cxn>
                <a:cxn ang="0">
                  <a:pos x="134" y="180"/>
                </a:cxn>
                <a:cxn ang="0">
                  <a:pos x="149" y="180"/>
                </a:cxn>
                <a:cxn ang="0">
                  <a:pos x="165" y="180"/>
                </a:cxn>
                <a:cxn ang="0">
                  <a:pos x="180" y="180"/>
                </a:cxn>
                <a:cxn ang="0">
                  <a:pos x="195" y="174"/>
                </a:cxn>
                <a:cxn ang="0">
                  <a:pos x="211" y="174"/>
                </a:cxn>
                <a:cxn ang="0">
                  <a:pos x="226" y="169"/>
                </a:cxn>
                <a:cxn ang="0">
                  <a:pos x="242" y="169"/>
                </a:cxn>
                <a:cxn ang="0">
                  <a:pos x="257" y="169"/>
                </a:cxn>
                <a:cxn ang="0">
                  <a:pos x="272" y="169"/>
                </a:cxn>
                <a:cxn ang="0">
                  <a:pos x="288" y="164"/>
                </a:cxn>
                <a:cxn ang="0">
                  <a:pos x="303" y="164"/>
                </a:cxn>
                <a:cxn ang="0">
                  <a:pos x="319" y="164"/>
                </a:cxn>
                <a:cxn ang="0">
                  <a:pos x="334" y="164"/>
                </a:cxn>
                <a:cxn ang="0">
                  <a:pos x="349" y="159"/>
                </a:cxn>
                <a:cxn ang="0">
                  <a:pos x="365" y="159"/>
                </a:cxn>
                <a:cxn ang="0">
                  <a:pos x="380" y="159"/>
                </a:cxn>
                <a:cxn ang="0">
                  <a:pos x="396" y="154"/>
                </a:cxn>
                <a:cxn ang="0">
                  <a:pos x="411" y="154"/>
                </a:cxn>
                <a:cxn ang="0">
                  <a:pos x="426" y="154"/>
                </a:cxn>
                <a:cxn ang="0">
                  <a:pos x="442" y="149"/>
                </a:cxn>
                <a:cxn ang="0">
                  <a:pos x="457" y="144"/>
                </a:cxn>
                <a:cxn ang="0">
                  <a:pos x="473" y="144"/>
                </a:cxn>
                <a:cxn ang="0">
                  <a:pos x="488" y="139"/>
                </a:cxn>
                <a:cxn ang="0">
                  <a:pos x="503" y="133"/>
                </a:cxn>
                <a:cxn ang="0">
                  <a:pos x="519" y="128"/>
                </a:cxn>
                <a:cxn ang="0">
                  <a:pos x="534" y="123"/>
                </a:cxn>
                <a:cxn ang="0">
                  <a:pos x="550" y="113"/>
                </a:cxn>
                <a:cxn ang="0">
                  <a:pos x="565" y="103"/>
                </a:cxn>
                <a:cxn ang="0">
                  <a:pos x="580" y="87"/>
                </a:cxn>
                <a:cxn ang="0">
                  <a:pos x="596" y="72"/>
                </a:cxn>
                <a:cxn ang="0">
                  <a:pos x="611" y="51"/>
                </a:cxn>
                <a:cxn ang="0">
                  <a:pos x="627" y="31"/>
                </a:cxn>
                <a:cxn ang="0">
                  <a:pos x="632" y="10"/>
                </a:cxn>
              </a:cxnLst>
              <a:rect l="0" t="0" r="r" b="b"/>
              <a:pathLst>
                <a:path w="637" h="180">
                  <a:moveTo>
                    <a:pt x="0" y="174"/>
                  </a:moveTo>
                  <a:lnTo>
                    <a:pt x="6" y="174"/>
                  </a:lnTo>
                  <a:lnTo>
                    <a:pt x="11" y="174"/>
                  </a:lnTo>
                  <a:lnTo>
                    <a:pt x="16" y="174"/>
                  </a:lnTo>
                  <a:lnTo>
                    <a:pt x="21" y="174"/>
                  </a:lnTo>
                  <a:lnTo>
                    <a:pt x="26" y="174"/>
                  </a:lnTo>
                  <a:lnTo>
                    <a:pt x="31" y="174"/>
                  </a:lnTo>
                  <a:lnTo>
                    <a:pt x="36" y="174"/>
                  </a:lnTo>
                  <a:lnTo>
                    <a:pt x="41" y="174"/>
                  </a:lnTo>
                  <a:lnTo>
                    <a:pt x="47" y="174"/>
                  </a:lnTo>
                  <a:lnTo>
                    <a:pt x="52" y="174"/>
                  </a:lnTo>
                  <a:lnTo>
                    <a:pt x="57" y="174"/>
                  </a:lnTo>
                  <a:lnTo>
                    <a:pt x="62" y="174"/>
                  </a:lnTo>
                  <a:lnTo>
                    <a:pt x="67" y="174"/>
                  </a:lnTo>
                  <a:lnTo>
                    <a:pt x="72" y="174"/>
                  </a:lnTo>
                  <a:lnTo>
                    <a:pt x="77" y="174"/>
                  </a:lnTo>
                  <a:lnTo>
                    <a:pt x="83" y="174"/>
                  </a:lnTo>
                  <a:lnTo>
                    <a:pt x="88" y="174"/>
                  </a:lnTo>
                  <a:lnTo>
                    <a:pt x="93" y="174"/>
                  </a:lnTo>
                  <a:lnTo>
                    <a:pt x="98" y="174"/>
                  </a:lnTo>
                  <a:lnTo>
                    <a:pt x="103" y="174"/>
                  </a:lnTo>
                  <a:lnTo>
                    <a:pt x="108" y="174"/>
                  </a:lnTo>
                  <a:lnTo>
                    <a:pt x="113" y="174"/>
                  </a:lnTo>
                  <a:lnTo>
                    <a:pt x="118" y="174"/>
                  </a:lnTo>
                  <a:lnTo>
                    <a:pt x="124" y="174"/>
                  </a:lnTo>
                  <a:lnTo>
                    <a:pt x="129" y="180"/>
                  </a:lnTo>
                  <a:lnTo>
                    <a:pt x="134" y="180"/>
                  </a:lnTo>
                  <a:lnTo>
                    <a:pt x="139" y="180"/>
                  </a:lnTo>
                  <a:lnTo>
                    <a:pt x="144" y="180"/>
                  </a:lnTo>
                  <a:lnTo>
                    <a:pt x="149" y="180"/>
                  </a:lnTo>
                  <a:lnTo>
                    <a:pt x="154" y="180"/>
                  </a:lnTo>
                  <a:lnTo>
                    <a:pt x="160" y="180"/>
                  </a:lnTo>
                  <a:lnTo>
                    <a:pt x="165" y="180"/>
                  </a:lnTo>
                  <a:lnTo>
                    <a:pt x="170" y="180"/>
                  </a:lnTo>
                  <a:lnTo>
                    <a:pt x="175" y="180"/>
                  </a:lnTo>
                  <a:lnTo>
                    <a:pt x="180" y="180"/>
                  </a:lnTo>
                  <a:lnTo>
                    <a:pt x="185" y="174"/>
                  </a:lnTo>
                  <a:lnTo>
                    <a:pt x="190" y="174"/>
                  </a:lnTo>
                  <a:lnTo>
                    <a:pt x="195" y="174"/>
                  </a:lnTo>
                  <a:lnTo>
                    <a:pt x="201" y="174"/>
                  </a:lnTo>
                  <a:lnTo>
                    <a:pt x="206" y="174"/>
                  </a:lnTo>
                  <a:lnTo>
                    <a:pt x="211" y="174"/>
                  </a:lnTo>
                  <a:lnTo>
                    <a:pt x="216" y="174"/>
                  </a:lnTo>
                  <a:lnTo>
                    <a:pt x="221" y="169"/>
                  </a:lnTo>
                  <a:lnTo>
                    <a:pt x="226" y="169"/>
                  </a:lnTo>
                  <a:lnTo>
                    <a:pt x="231" y="169"/>
                  </a:lnTo>
                  <a:lnTo>
                    <a:pt x="237" y="169"/>
                  </a:lnTo>
                  <a:lnTo>
                    <a:pt x="242" y="169"/>
                  </a:lnTo>
                  <a:lnTo>
                    <a:pt x="247" y="169"/>
                  </a:lnTo>
                  <a:lnTo>
                    <a:pt x="252" y="169"/>
                  </a:lnTo>
                  <a:lnTo>
                    <a:pt x="257" y="169"/>
                  </a:lnTo>
                  <a:lnTo>
                    <a:pt x="262" y="169"/>
                  </a:lnTo>
                  <a:lnTo>
                    <a:pt x="267" y="169"/>
                  </a:lnTo>
                  <a:lnTo>
                    <a:pt x="272" y="169"/>
                  </a:lnTo>
                  <a:lnTo>
                    <a:pt x="278" y="169"/>
                  </a:lnTo>
                  <a:lnTo>
                    <a:pt x="283" y="164"/>
                  </a:lnTo>
                  <a:lnTo>
                    <a:pt x="288" y="164"/>
                  </a:lnTo>
                  <a:lnTo>
                    <a:pt x="293" y="164"/>
                  </a:lnTo>
                  <a:lnTo>
                    <a:pt x="298" y="164"/>
                  </a:lnTo>
                  <a:lnTo>
                    <a:pt x="303" y="164"/>
                  </a:lnTo>
                  <a:lnTo>
                    <a:pt x="308" y="164"/>
                  </a:lnTo>
                  <a:lnTo>
                    <a:pt x="313" y="164"/>
                  </a:lnTo>
                  <a:lnTo>
                    <a:pt x="319" y="164"/>
                  </a:lnTo>
                  <a:lnTo>
                    <a:pt x="324" y="164"/>
                  </a:lnTo>
                  <a:lnTo>
                    <a:pt x="329" y="164"/>
                  </a:lnTo>
                  <a:lnTo>
                    <a:pt x="334" y="164"/>
                  </a:lnTo>
                  <a:lnTo>
                    <a:pt x="339" y="164"/>
                  </a:lnTo>
                  <a:lnTo>
                    <a:pt x="344" y="164"/>
                  </a:lnTo>
                  <a:lnTo>
                    <a:pt x="349" y="159"/>
                  </a:lnTo>
                  <a:lnTo>
                    <a:pt x="355" y="159"/>
                  </a:lnTo>
                  <a:lnTo>
                    <a:pt x="360" y="159"/>
                  </a:lnTo>
                  <a:lnTo>
                    <a:pt x="365" y="159"/>
                  </a:lnTo>
                  <a:lnTo>
                    <a:pt x="370" y="159"/>
                  </a:lnTo>
                  <a:lnTo>
                    <a:pt x="375" y="159"/>
                  </a:lnTo>
                  <a:lnTo>
                    <a:pt x="380" y="159"/>
                  </a:lnTo>
                  <a:lnTo>
                    <a:pt x="385" y="159"/>
                  </a:lnTo>
                  <a:lnTo>
                    <a:pt x="390" y="159"/>
                  </a:lnTo>
                  <a:lnTo>
                    <a:pt x="396" y="154"/>
                  </a:lnTo>
                  <a:lnTo>
                    <a:pt x="401" y="154"/>
                  </a:lnTo>
                  <a:lnTo>
                    <a:pt x="406" y="154"/>
                  </a:lnTo>
                  <a:lnTo>
                    <a:pt x="411" y="154"/>
                  </a:lnTo>
                  <a:lnTo>
                    <a:pt x="416" y="154"/>
                  </a:lnTo>
                  <a:lnTo>
                    <a:pt x="421" y="154"/>
                  </a:lnTo>
                  <a:lnTo>
                    <a:pt x="426" y="154"/>
                  </a:lnTo>
                  <a:lnTo>
                    <a:pt x="432" y="149"/>
                  </a:lnTo>
                  <a:lnTo>
                    <a:pt x="437" y="149"/>
                  </a:lnTo>
                  <a:lnTo>
                    <a:pt x="442" y="149"/>
                  </a:lnTo>
                  <a:lnTo>
                    <a:pt x="447" y="149"/>
                  </a:lnTo>
                  <a:lnTo>
                    <a:pt x="452" y="149"/>
                  </a:lnTo>
                  <a:lnTo>
                    <a:pt x="457" y="144"/>
                  </a:lnTo>
                  <a:lnTo>
                    <a:pt x="462" y="144"/>
                  </a:lnTo>
                  <a:lnTo>
                    <a:pt x="467" y="144"/>
                  </a:lnTo>
                  <a:lnTo>
                    <a:pt x="473" y="144"/>
                  </a:lnTo>
                  <a:lnTo>
                    <a:pt x="478" y="144"/>
                  </a:lnTo>
                  <a:lnTo>
                    <a:pt x="483" y="139"/>
                  </a:lnTo>
                  <a:lnTo>
                    <a:pt x="488" y="139"/>
                  </a:lnTo>
                  <a:lnTo>
                    <a:pt x="493" y="139"/>
                  </a:lnTo>
                  <a:lnTo>
                    <a:pt x="498" y="133"/>
                  </a:lnTo>
                  <a:lnTo>
                    <a:pt x="503" y="133"/>
                  </a:lnTo>
                  <a:lnTo>
                    <a:pt x="509" y="133"/>
                  </a:lnTo>
                  <a:lnTo>
                    <a:pt x="514" y="128"/>
                  </a:lnTo>
                  <a:lnTo>
                    <a:pt x="519" y="128"/>
                  </a:lnTo>
                  <a:lnTo>
                    <a:pt x="524" y="123"/>
                  </a:lnTo>
                  <a:lnTo>
                    <a:pt x="529" y="123"/>
                  </a:lnTo>
                  <a:lnTo>
                    <a:pt x="534" y="123"/>
                  </a:lnTo>
                  <a:lnTo>
                    <a:pt x="539" y="118"/>
                  </a:lnTo>
                  <a:lnTo>
                    <a:pt x="544" y="113"/>
                  </a:lnTo>
                  <a:lnTo>
                    <a:pt x="550" y="113"/>
                  </a:lnTo>
                  <a:lnTo>
                    <a:pt x="555" y="108"/>
                  </a:lnTo>
                  <a:lnTo>
                    <a:pt x="560" y="108"/>
                  </a:lnTo>
                  <a:lnTo>
                    <a:pt x="565" y="103"/>
                  </a:lnTo>
                  <a:lnTo>
                    <a:pt x="570" y="97"/>
                  </a:lnTo>
                  <a:lnTo>
                    <a:pt x="575" y="92"/>
                  </a:lnTo>
                  <a:lnTo>
                    <a:pt x="580" y="87"/>
                  </a:lnTo>
                  <a:lnTo>
                    <a:pt x="585" y="82"/>
                  </a:lnTo>
                  <a:lnTo>
                    <a:pt x="591" y="77"/>
                  </a:lnTo>
                  <a:lnTo>
                    <a:pt x="596" y="72"/>
                  </a:lnTo>
                  <a:lnTo>
                    <a:pt x="601" y="67"/>
                  </a:lnTo>
                  <a:lnTo>
                    <a:pt x="611" y="56"/>
                  </a:lnTo>
                  <a:lnTo>
                    <a:pt x="611" y="51"/>
                  </a:lnTo>
                  <a:lnTo>
                    <a:pt x="621" y="41"/>
                  </a:lnTo>
                  <a:lnTo>
                    <a:pt x="621" y="36"/>
                  </a:lnTo>
                  <a:lnTo>
                    <a:pt x="627" y="31"/>
                  </a:lnTo>
                  <a:lnTo>
                    <a:pt x="627" y="20"/>
                  </a:lnTo>
                  <a:lnTo>
                    <a:pt x="632" y="15"/>
                  </a:lnTo>
                  <a:lnTo>
                    <a:pt x="632" y="10"/>
                  </a:lnTo>
                  <a:lnTo>
                    <a:pt x="637" y="5"/>
                  </a:lnTo>
                  <a:lnTo>
                    <a:pt x="637" y="0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1" name="Freeform 99"/>
            <p:cNvSpPr>
              <a:spLocks/>
            </p:cNvSpPr>
            <p:nvPr/>
          </p:nvSpPr>
          <p:spPr bwMode="auto">
            <a:xfrm>
              <a:off x="7080251" y="2835275"/>
              <a:ext cx="642938" cy="2085975"/>
            </a:xfrm>
            <a:custGeom>
              <a:avLst/>
              <a:gdLst/>
              <a:ahLst/>
              <a:cxnLst>
                <a:cxn ang="0">
                  <a:pos x="5" y="1155"/>
                </a:cxn>
                <a:cxn ang="0">
                  <a:pos x="15" y="1134"/>
                </a:cxn>
                <a:cxn ang="0">
                  <a:pos x="20" y="1103"/>
                </a:cxn>
                <a:cxn ang="0">
                  <a:pos x="31" y="1078"/>
                </a:cxn>
                <a:cxn ang="0">
                  <a:pos x="36" y="1031"/>
                </a:cxn>
                <a:cxn ang="0">
                  <a:pos x="46" y="990"/>
                </a:cxn>
                <a:cxn ang="0">
                  <a:pos x="51" y="924"/>
                </a:cxn>
                <a:cxn ang="0">
                  <a:pos x="61" y="867"/>
                </a:cxn>
                <a:cxn ang="0">
                  <a:pos x="67" y="770"/>
                </a:cxn>
                <a:cxn ang="0">
                  <a:pos x="77" y="682"/>
                </a:cxn>
                <a:cxn ang="0">
                  <a:pos x="82" y="549"/>
                </a:cxn>
                <a:cxn ang="0">
                  <a:pos x="92" y="431"/>
                </a:cxn>
                <a:cxn ang="0">
                  <a:pos x="97" y="272"/>
                </a:cxn>
                <a:cxn ang="0">
                  <a:pos x="108" y="174"/>
                </a:cxn>
                <a:cxn ang="0">
                  <a:pos x="113" y="41"/>
                </a:cxn>
                <a:cxn ang="0">
                  <a:pos x="123" y="5"/>
                </a:cxn>
                <a:cxn ang="0">
                  <a:pos x="128" y="20"/>
                </a:cxn>
                <a:cxn ang="0">
                  <a:pos x="138" y="92"/>
                </a:cxn>
                <a:cxn ang="0">
                  <a:pos x="144" y="231"/>
                </a:cxn>
                <a:cxn ang="0">
                  <a:pos x="154" y="349"/>
                </a:cxn>
                <a:cxn ang="0">
                  <a:pos x="159" y="508"/>
                </a:cxn>
                <a:cxn ang="0">
                  <a:pos x="169" y="616"/>
                </a:cxn>
                <a:cxn ang="0">
                  <a:pos x="174" y="744"/>
                </a:cxn>
                <a:cxn ang="0">
                  <a:pos x="185" y="805"/>
                </a:cxn>
                <a:cxn ang="0">
                  <a:pos x="190" y="908"/>
                </a:cxn>
                <a:cxn ang="0">
                  <a:pos x="200" y="949"/>
                </a:cxn>
                <a:cxn ang="0">
                  <a:pos x="205" y="1011"/>
                </a:cxn>
                <a:cxn ang="0">
                  <a:pos x="215" y="1052"/>
                </a:cxn>
                <a:cxn ang="0">
                  <a:pos x="220" y="1093"/>
                </a:cxn>
                <a:cxn ang="0">
                  <a:pos x="231" y="1119"/>
                </a:cxn>
                <a:cxn ang="0">
                  <a:pos x="236" y="1149"/>
                </a:cxn>
                <a:cxn ang="0">
                  <a:pos x="251" y="1175"/>
                </a:cxn>
                <a:cxn ang="0">
                  <a:pos x="256" y="1201"/>
                </a:cxn>
                <a:cxn ang="0">
                  <a:pos x="272" y="1221"/>
                </a:cxn>
                <a:cxn ang="0">
                  <a:pos x="292" y="1247"/>
                </a:cxn>
                <a:cxn ang="0">
                  <a:pos x="303" y="1262"/>
                </a:cxn>
                <a:cxn ang="0">
                  <a:pos x="318" y="1273"/>
                </a:cxn>
                <a:cxn ang="0">
                  <a:pos x="333" y="1283"/>
                </a:cxn>
                <a:cxn ang="0">
                  <a:pos x="349" y="1293"/>
                </a:cxn>
                <a:cxn ang="0">
                  <a:pos x="364" y="1298"/>
                </a:cxn>
                <a:cxn ang="0">
                  <a:pos x="380" y="1303"/>
                </a:cxn>
                <a:cxn ang="0">
                  <a:pos x="395" y="1309"/>
                </a:cxn>
              </a:cxnLst>
              <a:rect l="0" t="0" r="r" b="b"/>
              <a:pathLst>
                <a:path w="405" h="1314">
                  <a:moveTo>
                    <a:pt x="0" y="1170"/>
                  </a:moveTo>
                  <a:lnTo>
                    <a:pt x="5" y="1165"/>
                  </a:lnTo>
                  <a:lnTo>
                    <a:pt x="5" y="1155"/>
                  </a:lnTo>
                  <a:lnTo>
                    <a:pt x="10" y="1149"/>
                  </a:lnTo>
                  <a:lnTo>
                    <a:pt x="10" y="1139"/>
                  </a:lnTo>
                  <a:lnTo>
                    <a:pt x="15" y="1134"/>
                  </a:lnTo>
                  <a:lnTo>
                    <a:pt x="15" y="1124"/>
                  </a:lnTo>
                  <a:lnTo>
                    <a:pt x="20" y="1119"/>
                  </a:lnTo>
                  <a:lnTo>
                    <a:pt x="20" y="1103"/>
                  </a:lnTo>
                  <a:lnTo>
                    <a:pt x="25" y="1098"/>
                  </a:lnTo>
                  <a:lnTo>
                    <a:pt x="25" y="1083"/>
                  </a:lnTo>
                  <a:lnTo>
                    <a:pt x="31" y="1078"/>
                  </a:lnTo>
                  <a:lnTo>
                    <a:pt x="31" y="1057"/>
                  </a:lnTo>
                  <a:lnTo>
                    <a:pt x="36" y="1052"/>
                  </a:lnTo>
                  <a:lnTo>
                    <a:pt x="36" y="1031"/>
                  </a:lnTo>
                  <a:lnTo>
                    <a:pt x="41" y="1026"/>
                  </a:lnTo>
                  <a:lnTo>
                    <a:pt x="41" y="1001"/>
                  </a:lnTo>
                  <a:lnTo>
                    <a:pt x="46" y="990"/>
                  </a:lnTo>
                  <a:lnTo>
                    <a:pt x="46" y="959"/>
                  </a:lnTo>
                  <a:lnTo>
                    <a:pt x="51" y="954"/>
                  </a:lnTo>
                  <a:lnTo>
                    <a:pt x="51" y="924"/>
                  </a:lnTo>
                  <a:lnTo>
                    <a:pt x="56" y="918"/>
                  </a:lnTo>
                  <a:lnTo>
                    <a:pt x="56" y="877"/>
                  </a:lnTo>
                  <a:lnTo>
                    <a:pt x="61" y="867"/>
                  </a:lnTo>
                  <a:lnTo>
                    <a:pt x="61" y="831"/>
                  </a:lnTo>
                  <a:lnTo>
                    <a:pt x="67" y="821"/>
                  </a:lnTo>
                  <a:lnTo>
                    <a:pt x="67" y="770"/>
                  </a:lnTo>
                  <a:lnTo>
                    <a:pt x="72" y="754"/>
                  </a:lnTo>
                  <a:lnTo>
                    <a:pt x="72" y="698"/>
                  </a:lnTo>
                  <a:lnTo>
                    <a:pt x="77" y="682"/>
                  </a:lnTo>
                  <a:lnTo>
                    <a:pt x="77" y="636"/>
                  </a:lnTo>
                  <a:lnTo>
                    <a:pt x="82" y="616"/>
                  </a:lnTo>
                  <a:lnTo>
                    <a:pt x="82" y="549"/>
                  </a:lnTo>
                  <a:lnTo>
                    <a:pt x="87" y="528"/>
                  </a:lnTo>
                  <a:lnTo>
                    <a:pt x="87" y="451"/>
                  </a:lnTo>
                  <a:lnTo>
                    <a:pt x="92" y="431"/>
                  </a:lnTo>
                  <a:lnTo>
                    <a:pt x="92" y="369"/>
                  </a:lnTo>
                  <a:lnTo>
                    <a:pt x="97" y="354"/>
                  </a:lnTo>
                  <a:lnTo>
                    <a:pt x="97" y="272"/>
                  </a:lnTo>
                  <a:lnTo>
                    <a:pt x="102" y="251"/>
                  </a:lnTo>
                  <a:lnTo>
                    <a:pt x="102" y="189"/>
                  </a:lnTo>
                  <a:lnTo>
                    <a:pt x="108" y="174"/>
                  </a:lnTo>
                  <a:lnTo>
                    <a:pt x="108" y="107"/>
                  </a:lnTo>
                  <a:lnTo>
                    <a:pt x="113" y="92"/>
                  </a:lnTo>
                  <a:lnTo>
                    <a:pt x="113" y="41"/>
                  </a:lnTo>
                  <a:lnTo>
                    <a:pt x="118" y="30"/>
                  </a:lnTo>
                  <a:lnTo>
                    <a:pt x="118" y="10"/>
                  </a:lnTo>
                  <a:lnTo>
                    <a:pt x="123" y="5"/>
                  </a:lnTo>
                  <a:lnTo>
                    <a:pt x="123" y="0"/>
                  </a:lnTo>
                  <a:lnTo>
                    <a:pt x="128" y="5"/>
                  </a:lnTo>
                  <a:lnTo>
                    <a:pt x="128" y="20"/>
                  </a:lnTo>
                  <a:lnTo>
                    <a:pt x="133" y="30"/>
                  </a:lnTo>
                  <a:lnTo>
                    <a:pt x="133" y="77"/>
                  </a:lnTo>
                  <a:lnTo>
                    <a:pt x="138" y="92"/>
                  </a:lnTo>
                  <a:lnTo>
                    <a:pt x="138" y="154"/>
                  </a:lnTo>
                  <a:lnTo>
                    <a:pt x="144" y="174"/>
                  </a:lnTo>
                  <a:lnTo>
                    <a:pt x="144" y="231"/>
                  </a:lnTo>
                  <a:lnTo>
                    <a:pt x="149" y="251"/>
                  </a:lnTo>
                  <a:lnTo>
                    <a:pt x="149" y="333"/>
                  </a:lnTo>
                  <a:lnTo>
                    <a:pt x="154" y="349"/>
                  </a:lnTo>
                  <a:lnTo>
                    <a:pt x="154" y="410"/>
                  </a:lnTo>
                  <a:lnTo>
                    <a:pt x="159" y="431"/>
                  </a:lnTo>
                  <a:lnTo>
                    <a:pt x="159" y="508"/>
                  </a:lnTo>
                  <a:lnTo>
                    <a:pt x="164" y="528"/>
                  </a:lnTo>
                  <a:lnTo>
                    <a:pt x="164" y="600"/>
                  </a:lnTo>
                  <a:lnTo>
                    <a:pt x="169" y="616"/>
                  </a:lnTo>
                  <a:lnTo>
                    <a:pt x="169" y="667"/>
                  </a:lnTo>
                  <a:lnTo>
                    <a:pt x="174" y="682"/>
                  </a:lnTo>
                  <a:lnTo>
                    <a:pt x="174" y="744"/>
                  </a:lnTo>
                  <a:lnTo>
                    <a:pt x="179" y="754"/>
                  </a:lnTo>
                  <a:lnTo>
                    <a:pt x="179" y="795"/>
                  </a:lnTo>
                  <a:lnTo>
                    <a:pt x="185" y="805"/>
                  </a:lnTo>
                  <a:lnTo>
                    <a:pt x="185" y="857"/>
                  </a:lnTo>
                  <a:lnTo>
                    <a:pt x="190" y="867"/>
                  </a:lnTo>
                  <a:lnTo>
                    <a:pt x="190" y="908"/>
                  </a:lnTo>
                  <a:lnTo>
                    <a:pt x="195" y="913"/>
                  </a:lnTo>
                  <a:lnTo>
                    <a:pt x="195" y="944"/>
                  </a:lnTo>
                  <a:lnTo>
                    <a:pt x="200" y="949"/>
                  </a:lnTo>
                  <a:lnTo>
                    <a:pt x="200" y="985"/>
                  </a:lnTo>
                  <a:lnTo>
                    <a:pt x="205" y="990"/>
                  </a:lnTo>
                  <a:lnTo>
                    <a:pt x="205" y="1011"/>
                  </a:lnTo>
                  <a:lnTo>
                    <a:pt x="210" y="1021"/>
                  </a:lnTo>
                  <a:lnTo>
                    <a:pt x="210" y="1042"/>
                  </a:lnTo>
                  <a:lnTo>
                    <a:pt x="215" y="1052"/>
                  </a:lnTo>
                  <a:lnTo>
                    <a:pt x="215" y="1072"/>
                  </a:lnTo>
                  <a:lnTo>
                    <a:pt x="220" y="1078"/>
                  </a:lnTo>
                  <a:lnTo>
                    <a:pt x="220" y="1093"/>
                  </a:lnTo>
                  <a:lnTo>
                    <a:pt x="226" y="1098"/>
                  </a:lnTo>
                  <a:lnTo>
                    <a:pt x="226" y="1113"/>
                  </a:lnTo>
                  <a:lnTo>
                    <a:pt x="231" y="1119"/>
                  </a:lnTo>
                  <a:lnTo>
                    <a:pt x="231" y="1129"/>
                  </a:lnTo>
                  <a:lnTo>
                    <a:pt x="236" y="1134"/>
                  </a:lnTo>
                  <a:lnTo>
                    <a:pt x="236" y="1149"/>
                  </a:lnTo>
                  <a:lnTo>
                    <a:pt x="241" y="1155"/>
                  </a:lnTo>
                  <a:lnTo>
                    <a:pt x="241" y="1165"/>
                  </a:lnTo>
                  <a:lnTo>
                    <a:pt x="251" y="1175"/>
                  </a:lnTo>
                  <a:lnTo>
                    <a:pt x="251" y="1185"/>
                  </a:lnTo>
                  <a:lnTo>
                    <a:pt x="256" y="1190"/>
                  </a:lnTo>
                  <a:lnTo>
                    <a:pt x="256" y="1201"/>
                  </a:lnTo>
                  <a:lnTo>
                    <a:pt x="262" y="1206"/>
                  </a:lnTo>
                  <a:lnTo>
                    <a:pt x="272" y="1216"/>
                  </a:lnTo>
                  <a:lnTo>
                    <a:pt x="272" y="1221"/>
                  </a:lnTo>
                  <a:lnTo>
                    <a:pt x="282" y="1232"/>
                  </a:lnTo>
                  <a:lnTo>
                    <a:pt x="282" y="1237"/>
                  </a:lnTo>
                  <a:lnTo>
                    <a:pt x="292" y="1247"/>
                  </a:lnTo>
                  <a:lnTo>
                    <a:pt x="292" y="1252"/>
                  </a:lnTo>
                  <a:lnTo>
                    <a:pt x="297" y="1257"/>
                  </a:lnTo>
                  <a:lnTo>
                    <a:pt x="303" y="1262"/>
                  </a:lnTo>
                  <a:lnTo>
                    <a:pt x="308" y="1267"/>
                  </a:lnTo>
                  <a:lnTo>
                    <a:pt x="313" y="1267"/>
                  </a:lnTo>
                  <a:lnTo>
                    <a:pt x="318" y="1273"/>
                  </a:lnTo>
                  <a:lnTo>
                    <a:pt x="323" y="1278"/>
                  </a:lnTo>
                  <a:lnTo>
                    <a:pt x="328" y="1278"/>
                  </a:lnTo>
                  <a:lnTo>
                    <a:pt x="333" y="1283"/>
                  </a:lnTo>
                  <a:lnTo>
                    <a:pt x="339" y="1288"/>
                  </a:lnTo>
                  <a:lnTo>
                    <a:pt x="344" y="1288"/>
                  </a:lnTo>
                  <a:lnTo>
                    <a:pt x="349" y="1293"/>
                  </a:lnTo>
                  <a:lnTo>
                    <a:pt x="354" y="1293"/>
                  </a:lnTo>
                  <a:lnTo>
                    <a:pt x="359" y="1298"/>
                  </a:lnTo>
                  <a:lnTo>
                    <a:pt x="364" y="1298"/>
                  </a:lnTo>
                  <a:lnTo>
                    <a:pt x="369" y="1298"/>
                  </a:lnTo>
                  <a:lnTo>
                    <a:pt x="374" y="1303"/>
                  </a:lnTo>
                  <a:lnTo>
                    <a:pt x="380" y="1303"/>
                  </a:lnTo>
                  <a:lnTo>
                    <a:pt x="385" y="1303"/>
                  </a:lnTo>
                  <a:lnTo>
                    <a:pt x="390" y="1309"/>
                  </a:lnTo>
                  <a:lnTo>
                    <a:pt x="395" y="1309"/>
                  </a:lnTo>
                  <a:lnTo>
                    <a:pt x="400" y="1309"/>
                  </a:lnTo>
                  <a:lnTo>
                    <a:pt x="405" y="1314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2" name="Freeform 100"/>
            <p:cNvSpPr>
              <a:spLocks/>
            </p:cNvSpPr>
            <p:nvPr/>
          </p:nvSpPr>
          <p:spPr bwMode="auto">
            <a:xfrm>
              <a:off x="7723188" y="4921250"/>
              <a:ext cx="847725" cy="4762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6" y="0"/>
                </a:cxn>
                <a:cxn ang="0">
                  <a:pos x="26" y="5"/>
                </a:cxn>
                <a:cxn ang="0">
                  <a:pos x="36" y="5"/>
                </a:cxn>
                <a:cxn ang="0">
                  <a:pos x="46" y="5"/>
                </a:cxn>
                <a:cxn ang="0">
                  <a:pos x="57" y="10"/>
                </a:cxn>
                <a:cxn ang="0">
                  <a:pos x="67" y="10"/>
                </a:cxn>
                <a:cxn ang="0">
                  <a:pos x="77" y="10"/>
                </a:cxn>
                <a:cxn ang="0">
                  <a:pos x="88" y="15"/>
                </a:cxn>
                <a:cxn ang="0">
                  <a:pos x="98" y="15"/>
                </a:cxn>
                <a:cxn ang="0">
                  <a:pos x="108" y="15"/>
                </a:cxn>
                <a:cxn ang="0">
                  <a:pos x="118" y="15"/>
                </a:cxn>
                <a:cxn ang="0">
                  <a:pos x="129" y="15"/>
                </a:cxn>
                <a:cxn ang="0">
                  <a:pos x="139" y="15"/>
                </a:cxn>
                <a:cxn ang="0">
                  <a:pos x="149" y="20"/>
                </a:cxn>
                <a:cxn ang="0">
                  <a:pos x="159" y="20"/>
                </a:cxn>
                <a:cxn ang="0">
                  <a:pos x="170" y="20"/>
                </a:cxn>
                <a:cxn ang="0">
                  <a:pos x="180" y="20"/>
                </a:cxn>
                <a:cxn ang="0">
                  <a:pos x="190" y="20"/>
                </a:cxn>
                <a:cxn ang="0">
                  <a:pos x="200" y="20"/>
                </a:cxn>
                <a:cxn ang="0">
                  <a:pos x="211" y="20"/>
                </a:cxn>
                <a:cxn ang="0">
                  <a:pos x="221" y="20"/>
                </a:cxn>
                <a:cxn ang="0">
                  <a:pos x="231" y="25"/>
                </a:cxn>
                <a:cxn ang="0">
                  <a:pos x="241" y="25"/>
                </a:cxn>
                <a:cxn ang="0">
                  <a:pos x="252" y="25"/>
                </a:cxn>
                <a:cxn ang="0">
                  <a:pos x="262" y="25"/>
                </a:cxn>
                <a:cxn ang="0">
                  <a:pos x="272" y="25"/>
                </a:cxn>
                <a:cxn ang="0">
                  <a:pos x="283" y="25"/>
                </a:cxn>
                <a:cxn ang="0">
                  <a:pos x="293" y="25"/>
                </a:cxn>
                <a:cxn ang="0">
                  <a:pos x="303" y="25"/>
                </a:cxn>
                <a:cxn ang="0">
                  <a:pos x="313" y="25"/>
                </a:cxn>
                <a:cxn ang="0">
                  <a:pos x="324" y="25"/>
                </a:cxn>
                <a:cxn ang="0">
                  <a:pos x="334" y="25"/>
                </a:cxn>
                <a:cxn ang="0">
                  <a:pos x="344" y="25"/>
                </a:cxn>
                <a:cxn ang="0">
                  <a:pos x="354" y="25"/>
                </a:cxn>
                <a:cxn ang="0">
                  <a:pos x="365" y="25"/>
                </a:cxn>
                <a:cxn ang="0">
                  <a:pos x="375" y="25"/>
                </a:cxn>
                <a:cxn ang="0">
                  <a:pos x="385" y="25"/>
                </a:cxn>
                <a:cxn ang="0">
                  <a:pos x="395" y="25"/>
                </a:cxn>
                <a:cxn ang="0">
                  <a:pos x="406" y="25"/>
                </a:cxn>
                <a:cxn ang="0">
                  <a:pos x="416" y="25"/>
                </a:cxn>
                <a:cxn ang="0">
                  <a:pos x="426" y="25"/>
                </a:cxn>
                <a:cxn ang="0">
                  <a:pos x="436" y="25"/>
                </a:cxn>
                <a:cxn ang="0">
                  <a:pos x="447" y="30"/>
                </a:cxn>
                <a:cxn ang="0">
                  <a:pos x="457" y="30"/>
                </a:cxn>
                <a:cxn ang="0">
                  <a:pos x="467" y="30"/>
                </a:cxn>
                <a:cxn ang="0">
                  <a:pos x="478" y="30"/>
                </a:cxn>
                <a:cxn ang="0">
                  <a:pos x="488" y="30"/>
                </a:cxn>
                <a:cxn ang="0">
                  <a:pos x="498" y="30"/>
                </a:cxn>
                <a:cxn ang="0">
                  <a:pos x="508" y="30"/>
                </a:cxn>
                <a:cxn ang="0">
                  <a:pos x="519" y="30"/>
                </a:cxn>
                <a:cxn ang="0">
                  <a:pos x="529" y="30"/>
                </a:cxn>
              </a:cxnLst>
              <a:rect l="0" t="0" r="r" b="b"/>
              <a:pathLst>
                <a:path w="534" h="30">
                  <a:moveTo>
                    <a:pt x="0" y="0"/>
                  </a:moveTo>
                  <a:lnTo>
                    <a:pt x="5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31" y="5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5"/>
                  </a:lnTo>
                  <a:lnTo>
                    <a:pt x="52" y="10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7" y="10"/>
                  </a:lnTo>
                  <a:lnTo>
                    <a:pt x="72" y="10"/>
                  </a:lnTo>
                  <a:lnTo>
                    <a:pt x="77" y="10"/>
                  </a:lnTo>
                  <a:lnTo>
                    <a:pt x="82" y="10"/>
                  </a:lnTo>
                  <a:lnTo>
                    <a:pt x="88" y="15"/>
                  </a:lnTo>
                  <a:lnTo>
                    <a:pt x="93" y="15"/>
                  </a:lnTo>
                  <a:lnTo>
                    <a:pt x="98" y="15"/>
                  </a:lnTo>
                  <a:lnTo>
                    <a:pt x="103" y="15"/>
                  </a:lnTo>
                  <a:lnTo>
                    <a:pt x="108" y="15"/>
                  </a:lnTo>
                  <a:lnTo>
                    <a:pt x="113" y="15"/>
                  </a:lnTo>
                  <a:lnTo>
                    <a:pt x="118" y="15"/>
                  </a:lnTo>
                  <a:lnTo>
                    <a:pt x="123" y="15"/>
                  </a:lnTo>
                  <a:lnTo>
                    <a:pt x="129" y="15"/>
                  </a:lnTo>
                  <a:lnTo>
                    <a:pt x="134" y="15"/>
                  </a:lnTo>
                  <a:lnTo>
                    <a:pt x="139" y="15"/>
                  </a:lnTo>
                  <a:lnTo>
                    <a:pt x="144" y="20"/>
                  </a:lnTo>
                  <a:lnTo>
                    <a:pt x="149" y="20"/>
                  </a:lnTo>
                  <a:lnTo>
                    <a:pt x="154" y="20"/>
                  </a:lnTo>
                  <a:lnTo>
                    <a:pt x="159" y="20"/>
                  </a:lnTo>
                  <a:lnTo>
                    <a:pt x="164" y="20"/>
                  </a:lnTo>
                  <a:lnTo>
                    <a:pt x="170" y="20"/>
                  </a:lnTo>
                  <a:lnTo>
                    <a:pt x="175" y="20"/>
                  </a:lnTo>
                  <a:lnTo>
                    <a:pt x="180" y="20"/>
                  </a:lnTo>
                  <a:lnTo>
                    <a:pt x="185" y="20"/>
                  </a:lnTo>
                  <a:lnTo>
                    <a:pt x="190" y="20"/>
                  </a:lnTo>
                  <a:lnTo>
                    <a:pt x="195" y="20"/>
                  </a:lnTo>
                  <a:lnTo>
                    <a:pt x="200" y="20"/>
                  </a:lnTo>
                  <a:lnTo>
                    <a:pt x="206" y="20"/>
                  </a:lnTo>
                  <a:lnTo>
                    <a:pt x="211" y="20"/>
                  </a:lnTo>
                  <a:lnTo>
                    <a:pt x="216" y="20"/>
                  </a:lnTo>
                  <a:lnTo>
                    <a:pt x="221" y="20"/>
                  </a:lnTo>
                  <a:lnTo>
                    <a:pt x="226" y="20"/>
                  </a:lnTo>
                  <a:lnTo>
                    <a:pt x="231" y="25"/>
                  </a:lnTo>
                  <a:lnTo>
                    <a:pt x="236" y="25"/>
                  </a:lnTo>
                  <a:lnTo>
                    <a:pt x="241" y="25"/>
                  </a:lnTo>
                  <a:lnTo>
                    <a:pt x="247" y="25"/>
                  </a:lnTo>
                  <a:lnTo>
                    <a:pt x="252" y="25"/>
                  </a:lnTo>
                  <a:lnTo>
                    <a:pt x="257" y="25"/>
                  </a:lnTo>
                  <a:lnTo>
                    <a:pt x="262" y="25"/>
                  </a:lnTo>
                  <a:lnTo>
                    <a:pt x="267" y="25"/>
                  </a:lnTo>
                  <a:lnTo>
                    <a:pt x="272" y="25"/>
                  </a:lnTo>
                  <a:lnTo>
                    <a:pt x="277" y="25"/>
                  </a:lnTo>
                  <a:lnTo>
                    <a:pt x="283" y="25"/>
                  </a:lnTo>
                  <a:lnTo>
                    <a:pt x="288" y="25"/>
                  </a:lnTo>
                  <a:lnTo>
                    <a:pt x="293" y="25"/>
                  </a:lnTo>
                  <a:lnTo>
                    <a:pt x="298" y="25"/>
                  </a:lnTo>
                  <a:lnTo>
                    <a:pt x="303" y="25"/>
                  </a:lnTo>
                  <a:lnTo>
                    <a:pt x="308" y="25"/>
                  </a:lnTo>
                  <a:lnTo>
                    <a:pt x="313" y="25"/>
                  </a:lnTo>
                  <a:lnTo>
                    <a:pt x="318" y="25"/>
                  </a:lnTo>
                  <a:lnTo>
                    <a:pt x="324" y="25"/>
                  </a:lnTo>
                  <a:lnTo>
                    <a:pt x="329" y="25"/>
                  </a:lnTo>
                  <a:lnTo>
                    <a:pt x="334" y="25"/>
                  </a:lnTo>
                  <a:lnTo>
                    <a:pt x="339" y="25"/>
                  </a:lnTo>
                  <a:lnTo>
                    <a:pt x="344" y="25"/>
                  </a:lnTo>
                  <a:lnTo>
                    <a:pt x="349" y="25"/>
                  </a:lnTo>
                  <a:lnTo>
                    <a:pt x="354" y="25"/>
                  </a:lnTo>
                  <a:lnTo>
                    <a:pt x="360" y="25"/>
                  </a:lnTo>
                  <a:lnTo>
                    <a:pt x="365" y="25"/>
                  </a:lnTo>
                  <a:lnTo>
                    <a:pt x="370" y="25"/>
                  </a:lnTo>
                  <a:lnTo>
                    <a:pt x="375" y="25"/>
                  </a:lnTo>
                  <a:lnTo>
                    <a:pt x="380" y="25"/>
                  </a:lnTo>
                  <a:lnTo>
                    <a:pt x="385" y="25"/>
                  </a:lnTo>
                  <a:lnTo>
                    <a:pt x="390" y="25"/>
                  </a:lnTo>
                  <a:lnTo>
                    <a:pt x="395" y="25"/>
                  </a:lnTo>
                  <a:lnTo>
                    <a:pt x="401" y="25"/>
                  </a:lnTo>
                  <a:lnTo>
                    <a:pt x="406" y="25"/>
                  </a:lnTo>
                  <a:lnTo>
                    <a:pt x="411" y="25"/>
                  </a:lnTo>
                  <a:lnTo>
                    <a:pt x="416" y="25"/>
                  </a:lnTo>
                  <a:lnTo>
                    <a:pt x="421" y="25"/>
                  </a:lnTo>
                  <a:lnTo>
                    <a:pt x="426" y="25"/>
                  </a:lnTo>
                  <a:lnTo>
                    <a:pt x="431" y="25"/>
                  </a:lnTo>
                  <a:lnTo>
                    <a:pt x="436" y="25"/>
                  </a:lnTo>
                  <a:lnTo>
                    <a:pt x="442" y="30"/>
                  </a:lnTo>
                  <a:lnTo>
                    <a:pt x="447" y="30"/>
                  </a:lnTo>
                  <a:lnTo>
                    <a:pt x="452" y="30"/>
                  </a:lnTo>
                  <a:lnTo>
                    <a:pt x="457" y="30"/>
                  </a:lnTo>
                  <a:lnTo>
                    <a:pt x="462" y="30"/>
                  </a:lnTo>
                  <a:lnTo>
                    <a:pt x="467" y="30"/>
                  </a:lnTo>
                  <a:lnTo>
                    <a:pt x="472" y="30"/>
                  </a:lnTo>
                  <a:lnTo>
                    <a:pt x="478" y="30"/>
                  </a:lnTo>
                  <a:lnTo>
                    <a:pt x="483" y="30"/>
                  </a:lnTo>
                  <a:lnTo>
                    <a:pt x="488" y="30"/>
                  </a:lnTo>
                  <a:lnTo>
                    <a:pt x="493" y="30"/>
                  </a:lnTo>
                  <a:lnTo>
                    <a:pt x="498" y="30"/>
                  </a:lnTo>
                  <a:lnTo>
                    <a:pt x="503" y="30"/>
                  </a:lnTo>
                  <a:lnTo>
                    <a:pt x="508" y="30"/>
                  </a:lnTo>
                  <a:lnTo>
                    <a:pt x="513" y="30"/>
                  </a:lnTo>
                  <a:lnTo>
                    <a:pt x="519" y="30"/>
                  </a:lnTo>
                  <a:lnTo>
                    <a:pt x="524" y="30"/>
                  </a:lnTo>
                  <a:lnTo>
                    <a:pt x="529" y="30"/>
                  </a:lnTo>
                  <a:lnTo>
                    <a:pt x="534" y="30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3" name="Freeform 101"/>
            <p:cNvSpPr>
              <a:spLocks/>
            </p:cNvSpPr>
            <p:nvPr/>
          </p:nvSpPr>
          <p:spPr bwMode="auto">
            <a:xfrm>
              <a:off x="5035551" y="4968875"/>
              <a:ext cx="1025525" cy="9525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20" y="6"/>
                </a:cxn>
                <a:cxn ang="0">
                  <a:pos x="36" y="6"/>
                </a:cxn>
                <a:cxn ang="0">
                  <a:pos x="51" y="6"/>
                </a:cxn>
                <a:cxn ang="0">
                  <a:pos x="66" y="6"/>
                </a:cxn>
                <a:cxn ang="0">
                  <a:pos x="82" y="6"/>
                </a:cxn>
                <a:cxn ang="0">
                  <a:pos x="97" y="6"/>
                </a:cxn>
                <a:cxn ang="0">
                  <a:pos x="113" y="6"/>
                </a:cxn>
                <a:cxn ang="0">
                  <a:pos x="128" y="6"/>
                </a:cxn>
                <a:cxn ang="0">
                  <a:pos x="143" y="6"/>
                </a:cxn>
                <a:cxn ang="0">
                  <a:pos x="159" y="6"/>
                </a:cxn>
                <a:cxn ang="0">
                  <a:pos x="174" y="6"/>
                </a:cxn>
                <a:cxn ang="0">
                  <a:pos x="190" y="6"/>
                </a:cxn>
                <a:cxn ang="0">
                  <a:pos x="205" y="6"/>
                </a:cxn>
                <a:cxn ang="0">
                  <a:pos x="220" y="6"/>
                </a:cxn>
                <a:cxn ang="0">
                  <a:pos x="236" y="6"/>
                </a:cxn>
                <a:cxn ang="0">
                  <a:pos x="251" y="6"/>
                </a:cxn>
                <a:cxn ang="0">
                  <a:pos x="267" y="6"/>
                </a:cxn>
                <a:cxn ang="0">
                  <a:pos x="282" y="6"/>
                </a:cxn>
                <a:cxn ang="0">
                  <a:pos x="297" y="6"/>
                </a:cxn>
                <a:cxn ang="0">
                  <a:pos x="313" y="6"/>
                </a:cxn>
                <a:cxn ang="0">
                  <a:pos x="328" y="6"/>
                </a:cxn>
                <a:cxn ang="0">
                  <a:pos x="344" y="6"/>
                </a:cxn>
                <a:cxn ang="0">
                  <a:pos x="359" y="6"/>
                </a:cxn>
                <a:cxn ang="0">
                  <a:pos x="374" y="6"/>
                </a:cxn>
                <a:cxn ang="0">
                  <a:pos x="390" y="6"/>
                </a:cxn>
                <a:cxn ang="0">
                  <a:pos x="405" y="6"/>
                </a:cxn>
                <a:cxn ang="0">
                  <a:pos x="420" y="6"/>
                </a:cxn>
                <a:cxn ang="0">
                  <a:pos x="436" y="6"/>
                </a:cxn>
                <a:cxn ang="0">
                  <a:pos x="451" y="6"/>
                </a:cxn>
                <a:cxn ang="0">
                  <a:pos x="467" y="6"/>
                </a:cxn>
                <a:cxn ang="0">
                  <a:pos x="482" y="6"/>
                </a:cxn>
                <a:cxn ang="0">
                  <a:pos x="497" y="6"/>
                </a:cxn>
                <a:cxn ang="0">
                  <a:pos x="513" y="6"/>
                </a:cxn>
                <a:cxn ang="0">
                  <a:pos x="528" y="6"/>
                </a:cxn>
                <a:cxn ang="0">
                  <a:pos x="544" y="6"/>
                </a:cxn>
                <a:cxn ang="0">
                  <a:pos x="559" y="6"/>
                </a:cxn>
                <a:cxn ang="0">
                  <a:pos x="574" y="6"/>
                </a:cxn>
                <a:cxn ang="0">
                  <a:pos x="590" y="6"/>
                </a:cxn>
                <a:cxn ang="0">
                  <a:pos x="605" y="6"/>
                </a:cxn>
                <a:cxn ang="0">
                  <a:pos x="621" y="6"/>
                </a:cxn>
                <a:cxn ang="0">
                  <a:pos x="636" y="6"/>
                </a:cxn>
              </a:cxnLst>
              <a:rect l="0" t="0" r="r" b="b"/>
              <a:pathLst>
                <a:path w="646" h="6">
                  <a:moveTo>
                    <a:pt x="5" y="6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5" y="6"/>
                  </a:lnTo>
                  <a:lnTo>
                    <a:pt x="20" y="6"/>
                  </a:lnTo>
                  <a:lnTo>
                    <a:pt x="25" y="6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41" y="6"/>
                  </a:lnTo>
                  <a:lnTo>
                    <a:pt x="46" y="6"/>
                  </a:lnTo>
                  <a:lnTo>
                    <a:pt x="51" y="6"/>
                  </a:lnTo>
                  <a:lnTo>
                    <a:pt x="56" y="6"/>
                  </a:lnTo>
                  <a:lnTo>
                    <a:pt x="61" y="6"/>
                  </a:lnTo>
                  <a:lnTo>
                    <a:pt x="66" y="6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82" y="6"/>
                  </a:lnTo>
                  <a:lnTo>
                    <a:pt x="87" y="6"/>
                  </a:lnTo>
                  <a:lnTo>
                    <a:pt x="92" y="6"/>
                  </a:lnTo>
                  <a:lnTo>
                    <a:pt x="97" y="6"/>
                  </a:lnTo>
                  <a:lnTo>
                    <a:pt x="102" y="6"/>
                  </a:lnTo>
                  <a:lnTo>
                    <a:pt x="107" y="6"/>
                  </a:lnTo>
                  <a:lnTo>
                    <a:pt x="113" y="6"/>
                  </a:lnTo>
                  <a:lnTo>
                    <a:pt x="118" y="6"/>
                  </a:lnTo>
                  <a:lnTo>
                    <a:pt x="123" y="6"/>
                  </a:lnTo>
                  <a:lnTo>
                    <a:pt x="128" y="6"/>
                  </a:lnTo>
                  <a:lnTo>
                    <a:pt x="133" y="6"/>
                  </a:lnTo>
                  <a:lnTo>
                    <a:pt x="138" y="6"/>
                  </a:lnTo>
                  <a:lnTo>
                    <a:pt x="143" y="6"/>
                  </a:lnTo>
                  <a:lnTo>
                    <a:pt x="148" y="6"/>
                  </a:lnTo>
                  <a:lnTo>
                    <a:pt x="154" y="6"/>
                  </a:lnTo>
                  <a:lnTo>
                    <a:pt x="159" y="6"/>
                  </a:lnTo>
                  <a:lnTo>
                    <a:pt x="164" y="6"/>
                  </a:lnTo>
                  <a:lnTo>
                    <a:pt x="169" y="6"/>
                  </a:lnTo>
                  <a:lnTo>
                    <a:pt x="174" y="6"/>
                  </a:lnTo>
                  <a:lnTo>
                    <a:pt x="179" y="6"/>
                  </a:lnTo>
                  <a:lnTo>
                    <a:pt x="184" y="6"/>
                  </a:lnTo>
                  <a:lnTo>
                    <a:pt x="190" y="6"/>
                  </a:lnTo>
                  <a:lnTo>
                    <a:pt x="195" y="6"/>
                  </a:lnTo>
                  <a:lnTo>
                    <a:pt x="200" y="6"/>
                  </a:lnTo>
                  <a:lnTo>
                    <a:pt x="205" y="6"/>
                  </a:lnTo>
                  <a:lnTo>
                    <a:pt x="210" y="6"/>
                  </a:lnTo>
                  <a:lnTo>
                    <a:pt x="215" y="6"/>
                  </a:lnTo>
                  <a:lnTo>
                    <a:pt x="220" y="6"/>
                  </a:lnTo>
                  <a:lnTo>
                    <a:pt x="225" y="6"/>
                  </a:lnTo>
                  <a:lnTo>
                    <a:pt x="231" y="6"/>
                  </a:lnTo>
                  <a:lnTo>
                    <a:pt x="236" y="6"/>
                  </a:lnTo>
                  <a:lnTo>
                    <a:pt x="241" y="6"/>
                  </a:lnTo>
                  <a:lnTo>
                    <a:pt x="246" y="6"/>
                  </a:lnTo>
                  <a:lnTo>
                    <a:pt x="251" y="6"/>
                  </a:lnTo>
                  <a:lnTo>
                    <a:pt x="256" y="6"/>
                  </a:lnTo>
                  <a:lnTo>
                    <a:pt x="261" y="6"/>
                  </a:lnTo>
                  <a:lnTo>
                    <a:pt x="267" y="6"/>
                  </a:lnTo>
                  <a:lnTo>
                    <a:pt x="272" y="6"/>
                  </a:lnTo>
                  <a:lnTo>
                    <a:pt x="277" y="6"/>
                  </a:lnTo>
                  <a:lnTo>
                    <a:pt x="282" y="6"/>
                  </a:lnTo>
                  <a:lnTo>
                    <a:pt x="287" y="6"/>
                  </a:lnTo>
                  <a:lnTo>
                    <a:pt x="292" y="6"/>
                  </a:lnTo>
                  <a:lnTo>
                    <a:pt x="297" y="6"/>
                  </a:lnTo>
                  <a:lnTo>
                    <a:pt x="302" y="6"/>
                  </a:lnTo>
                  <a:lnTo>
                    <a:pt x="308" y="6"/>
                  </a:lnTo>
                  <a:lnTo>
                    <a:pt x="313" y="6"/>
                  </a:lnTo>
                  <a:lnTo>
                    <a:pt x="318" y="6"/>
                  </a:lnTo>
                  <a:lnTo>
                    <a:pt x="323" y="6"/>
                  </a:lnTo>
                  <a:lnTo>
                    <a:pt x="328" y="6"/>
                  </a:lnTo>
                  <a:lnTo>
                    <a:pt x="333" y="6"/>
                  </a:lnTo>
                  <a:lnTo>
                    <a:pt x="338" y="6"/>
                  </a:lnTo>
                  <a:lnTo>
                    <a:pt x="344" y="6"/>
                  </a:lnTo>
                  <a:lnTo>
                    <a:pt x="349" y="6"/>
                  </a:lnTo>
                  <a:lnTo>
                    <a:pt x="354" y="6"/>
                  </a:lnTo>
                  <a:lnTo>
                    <a:pt x="359" y="6"/>
                  </a:lnTo>
                  <a:lnTo>
                    <a:pt x="364" y="6"/>
                  </a:lnTo>
                  <a:lnTo>
                    <a:pt x="369" y="6"/>
                  </a:lnTo>
                  <a:lnTo>
                    <a:pt x="374" y="6"/>
                  </a:lnTo>
                  <a:lnTo>
                    <a:pt x="379" y="6"/>
                  </a:lnTo>
                  <a:lnTo>
                    <a:pt x="385" y="6"/>
                  </a:lnTo>
                  <a:lnTo>
                    <a:pt x="390" y="6"/>
                  </a:lnTo>
                  <a:lnTo>
                    <a:pt x="395" y="6"/>
                  </a:lnTo>
                  <a:lnTo>
                    <a:pt x="400" y="6"/>
                  </a:lnTo>
                  <a:lnTo>
                    <a:pt x="405" y="6"/>
                  </a:lnTo>
                  <a:lnTo>
                    <a:pt x="410" y="6"/>
                  </a:lnTo>
                  <a:lnTo>
                    <a:pt x="415" y="6"/>
                  </a:lnTo>
                  <a:lnTo>
                    <a:pt x="420" y="6"/>
                  </a:lnTo>
                  <a:lnTo>
                    <a:pt x="426" y="6"/>
                  </a:lnTo>
                  <a:lnTo>
                    <a:pt x="431" y="6"/>
                  </a:lnTo>
                  <a:lnTo>
                    <a:pt x="436" y="6"/>
                  </a:lnTo>
                  <a:lnTo>
                    <a:pt x="441" y="6"/>
                  </a:lnTo>
                  <a:lnTo>
                    <a:pt x="446" y="6"/>
                  </a:lnTo>
                  <a:lnTo>
                    <a:pt x="451" y="6"/>
                  </a:lnTo>
                  <a:lnTo>
                    <a:pt x="456" y="6"/>
                  </a:lnTo>
                  <a:lnTo>
                    <a:pt x="462" y="6"/>
                  </a:lnTo>
                  <a:lnTo>
                    <a:pt x="467" y="6"/>
                  </a:lnTo>
                  <a:lnTo>
                    <a:pt x="472" y="6"/>
                  </a:lnTo>
                  <a:lnTo>
                    <a:pt x="477" y="6"/>
                  </a:lnTo>
                  <a:lnTo>
                    <a:pt x="482" y="6"/>
                  </a:lnTo>
                  <a:lnTo>
                    <a:pt x="487" y="6"/>
                  </a:lnTo>
                  <a:lnTo>
                    <a:pt x="492" y="6"/>
                  </a:lnTo>
                  <a:lnTo>
                    <a:pt x="497" y="6"/>
                  </a:lnTo>
                  <a:lnTo>
                    <a:pt x="503" y="6"/>
                  </a:lnTo>
                  <a:lnTo>
                    <a:pt x="508" y="6"/>
                  </a:lnTo>
                  <a:lnTo>
                    <a:pt x="513" y="6"/>
                  </a:lnTo>
                  <a:lnTo>
                    <a:pt x="518" y="6"/>
                  </a:lnTo>
                  <a:lnTo>
                    <a:pt x="523" y="6"/>
                  </a:lnTo>
                  <a:lnTo>
                    <a:pt x="528" y="6"/>
                  </a:lnTo>
                  <a:lnTo>
                    <a:pt x="533" y="6"/>
                  </a:lnTo>
                  <a:lnTo>
                    <a:pt x="539" y="6"/>
                  </a:lnTo>
                  <a:lnTo>
                    <a:pt x="544" y="6"/>
                  </a:lnTo>
                  <a:lnTo>
                    <a:pt x="549" y="6"/>
                  </a:lnTo>
                  <a:lnTo>
                    <a:pt x="554" y="6"/>
                  </a:lnTo>
                  <a:lnTo>
                    <a:pt x="559" y="6"/>
                  </a:lnTo>
                  <a:lnTo>
                    <a:pt x="564" y="6"/>
                  </a:lnTo>
                  <a:lnTo>
                    <a:pt x="569" y="6"/>
                  </a:lnTo>
                  <a:lnTo>
                    <a:pt x="574" y="6"/>
                  </a:lnTo>
                  <a:lnTo>
                    <a:pt x="580" y="6"/>
                  </a:lnTo>
                  <a:lnTo>
                    <a:pt x="585" y="6"/>
                  </a:lnTo>
                  <a:lnTo>
                    <a:pt x="590" y="6"/>
                  </a:lnTo>
                  <a:lnTo>
                    <a:pt x="595" y="6"/>
                  </a:lnTo>
                  <a:lnTo>
                    <a:pt x="600" y="6"/>
                  </a:lnTo>
                  <a:lnTo>
                    <a:pt x="605" y="6"/>
                  </a:lnTo>
                  <a:lnTo>
                    <a:pt x="610" y="6"/>
                  </a:lnTo>
                  <a:lnTo>
                    <a:pt x="616" y="6"/>
                  </a:lnTo>
                  <a:lnTo>
                    <a:pt x="621" y="6"/>
                  </a:lnTo>
                  <a:lnTo>
                    <a:pt x="626" y="6"/>
                  </a:lnTo>
                  <a:lnTo>
                    <a:pt x="631" y="6"/>
                  </a:lnTo>
                  <a:lnTo>
                    <a:pt x="636" y="6"/>
                  </a:lnTo>
                  <a:lnTo>
                    <a:pt x="641" y="6"/>
                  </a:lnTo>
                  <a:lnTo>
                    <a:pt x="646" y="0"/>
                  </a:lnTo>
                </a:path>
              </a:pathLst>
            </a:custGeom>
            <a:noFill/>
            <a:ln w="1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4" name="Freeform 102"/>
            <p:cNvSpPr>
              <a:spLocks/>
            </p:cNvSpPr>
            <p:nvPr/>
          </p:nvSpPr>
          <p:spPr bwMode="auto">
            <a:xfrm>
              <a:off x="6061076" y="4505325"/>
              <a:ext cx="847725" cy="463550"/>
            </a:xfrm>
            <a:custGeom>
              <a:avLst/>
              <a:gdLst/>
              <a:ahLst/>
              <a:cxnLst>
                <a:cxn ang="0">
                  <a:pos x="11" y="292"/>
                </a:cxn>
                <a:cxn ang="0">
                  <a:pos x="26" y="292"/>
                </a:cxn>
                <a:cxn ang="0">
                  <a:pos x="41" y="287"/>
                </a:cxn>
                <a:cxn ang="0">
                  <a:pos x="57" y="277"/>
                </a:cxn>
                <a:cxn ang="0">
                  <a:pos x="72" y="267"/>
                </a:cxn>
                <a:cxn ang="0">
                  <a:pos x="88" y="251"/>
                </a:cxn>
                <a:cxn ang="0">
                  <a:pos x="103" y="226"/>
                </a:cxn>
                <a:cxn ang="0">
                  <a:pos x="113" y="210"/>
                </a:cxn>
                <a:cxn ang="0">
                  <a:pos x="118" y="185"/>
                </a:cxn>
                <a:cxn ang="0">
                  <a:pos x="129" y="159"/>
                </a:cxn>
                <a:cxn ang="0">
                  <a:pos x="134" y="123"/>
                </a:cxn>
                <a:cxn ang="0">
                  <a:pos x="144" y="92"/>
                </a:cxn>
                <a:cxn ang="0">
                  <a:pos x="149" y="51"/>
                </a:cxn>
                <a:cxn ang="0">
                  <a:pos x="159" y="20"/>
                </a:cxn>
                <a:cxn ang="0">
                  <a:pos x="165" y="5"/>
                </a:cxn>
                <a:cxn ang="0">
                  <a:pos x="180" y="10"/>
                </a:cxn>
                <a:cxn ang="0">
                  <a:pos x="190" y="31"/>
                </a:cxn>
                <a:cxn ang="0">
                  <a:pos x="195" y="51"/>
                </a:cxn>
                <a:cxn ang="0">
                  <a:pos x="206" y="77"/>
                </a:cxn>
                <a:cxn ang="0">
                  <a:pos x="211" y="103"/>
                </a:cxn>
                <a:cxn ang="0">
                  <a:pos x="221" y="123"/>
                </a:cxn>
                <a:cxn ang="0">
                  <a:pos x="226" y="138"/>
                </a:cxn>
                <a:cxn ang="0">
                  <a:pos x="236" y="159"/>
                </a:cxn>
                <a:cxn ang="0">
                  <a:pos x="252" y="185"/>
                </a:cxn>
                <a:cxn ang="0">
                  <a:pos x="267" y="200"/>
                </a:cxn>
                <a:cxn ang="0">
                  <a:pos x="277" y="210"/>
                </a:cxn>
                <a:cxn ang="0">
                  <a:pos x="293" y="221"/>
                </a:cxn>
                <a:cxn ang="0">
                  <a:pos x="308" y="231"/>
                </a:cxn>
                <a:cxn ang="0">
                  <a:pos x="324" y="241"/>
                </a:cxn>
                <a:cxn ang="0">
                  <a:pos x="339" y="246"/>
                </a:cxn>
                <a:cxn ang="0">
                  <a:pos x="354" y="251"/>
                </a:cxn>
                <a:cxn ang="0">
                  <a:pos x="370" y="251"/>
                </a:cxn>
                <a:cxn ang="0">
                  <a:pos x="385" y="257"/>
                </a:cxn>
                <a:cxn ang="0">
                  <a:pos x="401" y="262"/>
                </a:cxn>
                <a:cxn ang="0">
                  <a:pos x="416" y="262"/>
                </a:cxn>
                <a:cxn ang="0">
                  <a:pos x="431" y="267"/>
                </a:cxn>
                <a:cxn ang="0">
                  <a:pos x="447" y="267"/>
                </a:cxn>
                <a:cxn ang="0">
                  <a:pos x="462" y="272"/>
                </a:cxn>
                <a:cxn ang="0">
                  <a:pos x="478" y="272"/>
                </a:cxn>
                <a:cxn ang="0">
                  <a:pos x="493" y="272"/>
                </a:cxn>
                <a:cxn ang="0">
                  <a:pos x="508" y="277"/>
                </a:cxn>
                <a:cxn ang="0">
                  <a:pos x="524" y="277"/>
                </a:cxn>
              </a:cxnLst>
              <a:rect l="0" t="0" r="r" b="b"/>
              <a:pathLst>
                <a:path w="534" h="292">
                  <a:moveTo>
                    <a:pt x="0" y="292"/>
                  </a:moveTo>
                  <a:lnTo>
                    <a:pt x="5" y="292"/>
                  </a:lnTo>
                  <a:lnTo>
                    <a:pt x="11" y="292"/>
                  </a:lnTo>
                  <a:lnTo>
                    <a:pt x="16" y="292"/>
                  </a:lnTo>
                  <a:lnTo>
                    <a:pt x="21" y="292"/>
                  </a:lnTo>
                  <a:lnTo>
                    <a:pt x="26" y="292"/>
                  </a:lnTo>
                  <a:lnTo>
                    <a:pt x="31" y="287"/>
                  </a:lnTo>
                  <a:lnTo>
                    <a:pt x="36" y="287"/>
                  </a:lnTo>
                  <a:lnTo>
                    <a:pt x="41" y="287"/>
                  </a:lnTo>
                  <a:lnTo>
                    <a:pt x="46" y="282"/>
                  </a:lnTo>
                  <a:lnTo>
                    <a:pt x="52" y="282"/>
                  </a:lnTo>
                  <a:lnTo>
                    <a:pt x="57" y="277"/>
                  </a:lnTo>
                  <a:lnTo>
                    <a:pt x="62" y="277"/>
                  </a:lnTo>
                  <a:lnTo>
                    <a:pt x="67" y="272"/>
                  </a:lnTo>
                  <a:lnTo>
                    <a:pt x="72" y="267"/>
                  </a:lnTo>
                  <a:lnTo>
                    <a:pt x="77" y="262"/>
                  </a:lnTo>
                  <a:lnTo>
                    <a:pt x="82" y="257"/>
                  </a:lnTo>
                  <a:lnTo>
                    <a:pt x="88" y="251"/>
                  </a:lnTo>
                  <a:lnTo>
                    <a:pt x="93" y="246"/>
                  </a:lnTo>
                  <a:lnTo>
                    <a:pt x="103" y="236"/>
                  </a:lnTo>
                  <a:lnTo>
                    <a:pt x="103" y="226"/>
                  </a:lnTo>
                  <a:lnTo>
                    <a:pt x="108" y="221"/>
                  </a:lnTo>
                  <a:lnTo>
                    <a:pt x="108" y="215"/>
                  </a:lnTo>
                  <a:lnTo>
                    <a:pt x="113" y="210"/>
                  </a:lnTo>
                  <a:lnTo>
                    <a:pt x="113" y="200"/>
                  </a:lnTo>
                  <a:lnTo>
                    <a:pt x="118" y="195"/>
                  </a:lnTo>
                  <a:lnTo>
                    <a:pt x="118" y="185"/>
                  </a:lnTo>
                  <a:lnTo>
                    <a:pt x="123" y="180"/>
                  </a:lnTo>
                  <a:lnTo>
                    <a:pt x="123" y="164"/>
                  </a:lnTo>
                  <a:lnTo>
                    <a:pt x="129" y="159"/>
                  </a:lnTo>
                  <a:lnTo>
                    <a:pt x="129" y="144"/>
                  </a:lnTo>
                  <a:lnTo>
                    <a:pt x="134" y="138"/>
                  </a:lnTo>
                  <a:lnTo>
                    <a:pt x="134" y="123"/>
                  </a:lnTo>
                  <a:lnTo>
                    <a:pt x="139" y="118"/>
                  </a:lnTo>
                  <a:lnTo>
                    <a:pt x="139" y="97"/>
                  </a:lnTo>
                  <a:lnTo>
                    <a:pt x="144" y="92"/>
                  </a:lnTo>
                  <a:lnTo>
                    <a:pt x="144" y="77"/>
                  </a:lnTo>
                  <a:lnTo>
                    <a:pt x="149" y="72"/>
                  </a:lnTo>
                  <a:lnTo>
                    <a:pt x="149" y="51"/>
                  </a:lnTo>
                  <a:lnTo>
                    <a:pt x="154" y="46"/>
                  </a:lnTo>
                  <a:lnTo>
                    <a:pt x="154" y="26"/>
                  </a:lnTo>
                  <a:lnTo>
                    <a:pt x="159" y="20"/>
                  </a:lnTo>
                  <a:lnTo>
                    <a:pt x="159" y="15"/>
                  </a:lnTo>
                  <a:lnTo>
                    <a:pt x="165" y="10"/>
                  </a:lnTo>
                  <a:lnTo>
                    <a:pt x="165" y="5"/>
                  </a:lnTo>
                  <a:lnTo>
                    <a:pt x="170" y="0"/>
                  </a:lnTo>
                  <a:lnTo>
                    <a:pt x="175" y="5"/>
                  </a:lnTo>
                  <a:lnTo>
                    <a:pt x="180" y="10"/>
                  </a:lnTo>
                  <a:lnTo>
                    <a:pt x="185" y="15"/>
                  </a:lnTo>
                  <a:lnTo>
                    <a:pt x="185" y="26"/>
                  </a:lnTo>
                  <a:lnTo>
                    <a:pt x="190" y="31"/>
                  </a:lnTo>
                  <a:lnTo>
                    <a:pt x="190" y="41"/>
                  </a:lnTo>
                  <a:lnTo>
                    <a:pt x="195" y="46"/>
                  </a:lnTo>
                  <a:lnTo>
                    <a:pt x="195" y="51"/>
                  </a:lnTo>
                  <a:lnTo>
                    <a:pt x="200" y="56"/>
                  </a:lnTo>
                  <a:lnTo>
                    <a:pt x="200" y="72"/>
                  </a:lnTo>
                  <a:lnTo>
                    <a:pt x="206" y="77"/>
                  </a:lnTo>
                  <a:lnTo>
                    <a:pt x="206" y="87"/>
                  </a:lnTo>
                  <a:lnTo>
                    <a:pt x="211" y="92"/>
                  </a:lnTo>
                  <a:lnTo>
                    <a:pt x="211" y="103"/>
                  </a:lnTo>
                  <a:lnTo>
                    <a:pt x="216" y="108"/>
                  </a:lnTo>
                  <a:lnTo>
                    <a:pt x="216" y="118"/>
                  </a:lnTo>
                  <a:lnTo>
                    <a:pt x="221" y="123"/>
                  </a:lnTo>
                  <a:lnTo>
                    <a:pt x="221" y="128"/>
                  </a:lnTo>
                  <a:lnTo>
                    <a:pt x="226" y="133"/>
                  </a:lnTo>
                  <a:lnTo>
                    <a:pt x="226" y="138"/>
                  </a:lnTo>
                  <a:lnTo>
                    <a:pt x="231" y="144"/>
                  </a:lnTo>
                  <a:lnTo>
                    <a:pt x="231" y="154"/>
                  </a:lnTo>
                  <a:lnTo>
                    <a:pt x="236" y="159"/>
                  </a:lnTo>
                  <a:lnTo>
                    <a:pt x="247" y="169"/>
                  </a:lnTo>
                  <a:lnTo>
                    <a:pt x="247" y="180"/>
                  </a:lnTo>
                  <a:lnTo>
                    <a:pt x="252" y="185"/>
                  </a:lnTo>
                  <a:lnTo>
                    <a:pt x="257" y="190"/>
                  </a:lnTo>
                  <a:lnTo>
                    <a:pt x="262" y="195"/>
                  </a:lnTo>
                  <a:lnTo>
                    <a:pt x="267" y="200"/>
                  </a:lnTo>
                  <a:lnTo>
                    <a:pt x="277" y="210"/>
                  </a:lnTo>
                  <a:lnTo>
                    <a:pt x="272" y="210"/>
                  </a:lnTo>
                  <a:lnTo>
                    <a:pt x="277" y="210"/>
                  </a:lnTo>
                  <a:lnTo>
                    <a:pt x="283" y="215"/>
                  </a:lnTo>
                  <a:lnTo>
                    <a:pt x="288" y="221"/>
                  </a:lnTo>
                  <a:lnTo>
                    <a:pt x="293" y="221"/>
                  </a:lnTo>
                  <a:lnTo>
                    <a:pt x="298" y="226"/>
                  </a:lnTo>
                  <a:lnTo>
                    <a:pt x="303" y="231"/>
                  </a:lnTo>
                  <a:lnTo>
                    <a:pt x="308" y="231"/>
                  </a:lnTo>
                  <a:lnTo>
                    <a:pt x="313" y="236"/>
                  </a:lnTo>
                  <a:lnTo>
                    <a:pt x="318" y="236"/>
                  </a:lnTo>
                  <a:lnTo>
                    <a:pt x="324" y="241"/>
                  </a:lnTo>
                  <a:lnTo>
                    <a:pt x="329" y="241"/>
                  </a:lnTo>
                  <a:lnTo>
                    <a:pt x="334" y="241"/>
                  </a:lnTo>
                  <a:lnTo>
                    <a:pt x="339" y="246"/>
                  </a:lnTo>
                  <a:lnTo>
                    <a:pt x="344" y="246"/>
                  </a:lnTo>
                  <a:lnTo>
                    <a:pt x="349" y="246"/>
                  </a:lnTo>
                  <a:lnTo>
                    <a:pt x="354" y="251"/>
                  </a:lnTo>
                  <a:lnTo>
                    <a:pt x="360" y="251"/>
                  </a:lnTo>
                  <a:lnTo>
                    <a:pt x="365" y="251"/>
                  </a:lnTo>
                  <a:lnTo>
                    <a:pt x="370" y="251"/>
                  </a:lnTo>
                  <a:lnTo>
                    <a:pt x="375" y="257"/>
                  </a:lnTo>
                  <a:lnTo>
                    <a:pt x="380" y="257"/>
                  </a:lnTo>
                  <a:lnTo>
                    <a:pt x="385" y="257"/>
                  </a:lnTo>
                  <a:lnTo>
                    <a:pt x="390" y="257"/>
                  </a:lnTo>
                  <a:lnTo>
                    <a:pt x="395" y="262"/>
                  </a:lnTo>
                  <a:lnTo>
                    <a:pt x="401" y="262"/>
                  </a:lnTo>
                  <a:lnTo>
                    <a:pt x="406" y="262"/>
                  </a:lnTo>
                  <a:lnTo>
                    <a:pt x="411" y="262"/>
                  </a:lnTo>
                  <a:lnTo>
                    <a:pt x="416" y="262"/>
                  </a:lnTo>
                  <a:lnTo>
                    <a:pt x="421" y="267"/>
                  </a:lnTo>
                  <a:lnTo>
                    <a:pt x="426" y="267"/>
                  </a:lnTo>
                  <a:lnTo>
                    <a:pt x="431" y="267"/>
                  </a:lnTo>
                  <a:lnTo>
                    <a:pt x="437" y="267"/>
                  </a:lnTo>
                  <a:lnTo>
                    <a:pt x="442" y="267"/>
                  </a:lnTo>
                  <a:lnTo>
                    <a:pt x="447" y="267"/>
                  </a:lnTo>
                  <a:lnTo>
                    <a:pt x="452" y="267"/>
                  </a:lnTo>
                  <a:lnTo>
                    <a:pt x="457" y="272"/>
                  </a:lnTo>
                  <a:lnTo>
                    <a:pt x="462" y="272"/>
                  </a:lnTo>
                  <a:lnTo>
                    <a:pt x="467" y="272"/>
                  </a:lnTo>
                  <a:lnTo>
                    <a:pt x="472" y="272"/>
                  </a:lnTo>
                  <a:lnTo>
                    <a:pt x="478" y="272"/>
                  </a:lnTo>
                  <a:lnTo>
                    <a:pt x="483" y="272"/>
                  </a:lnTo>
                  <a:lnTo>
                    <a:pt x="488" y="272"/>
                  </a:lnTo>
                  <a:lnTo>
                    <a:pt x="493" y="272"/>
                  </a:lnTo>
                  <a:lnTo>
                    <a:pt x="498" y="277"/>
                  </a:lnTo>
                  <a:lnTo>
                    <a:pt x="503" y="277"/>
                  </a:lnTo>
                  <a:lnTo>
                    <a:pt x="508" y="277"/>
                  </a:lnTo>
                  <a:lnTo>
                    <a:pt x="514" y="277"/>
                  </a:lnTo>
                  <a:lnTo>
                    <a:pt x="519" y="277"/>
                  </a:lnTo>
                  <a:lnTo>
                    <a:pt x="524" y="277"/>
                  </a:lnTo>
                  <a:lnTo>
                    <a:pt x="529" y="272"/>
                  </a:lnTo>
                  <a:lnTo>
                    <a:pt x="534" y="277"/>
                  </a:lnTo>
                </a:path>
              </a:pathLst>
            </a:custGeom>
            <a:noFill/>
            <a:ln w="1905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5" name="Freeform 103"/>
            <p:cNvSpPr>
              <a:spLocks/>
            </p:cNvSpPr>
            <p:nvPr/>
          </p:nvSpPr>
          <p:spPr bwMode="auto">
            <a:xfrm>
              <a:off x="6908801" y="4945063"/>
              <a:ext cx="1035050" cy="33338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26" y="5"/>
                </a:cxn>
                <a:cxn ang="0">
                  <a:pos x="41" y="5"/>
                </a:cxn>
                <a:cxn ang="0">
                  <a:pos x="56" y="5"/>
                </a:cxn>
                <a:cxn ang="0">
                  <a:pos x="72" y="10"/>
                </a:cxn>
                <a:cxn ang="0">
                  <a:pos x="87" y="10"/>
                </a:cxn>
                <a:cxn ang="0">
                  <a:pos x="103" y="10"/>
                </a:cxn>
                <a:cxn ang="0">
                  <a:pos x="118" y="10"/>
                </a:cxn>
                <a:cxn ang="0">
                  <a:pos x="133" y="10"/>
                </a:cxn>
                <a:cxn ang="0">
                  <a:pos x="149" y="15"/>
                </a:cxn>
                <a:cxn ang="0">
                  <a:pos x="164" y="15"/>
                </a:cxn>
                <a:cxn ang="0">
                  <a:pos x="180" y="15"/>
                </a:cxn>
                <a:cxn ang="0">
                  <a:pos x="195" y="15"/>
                </a:cxn>
                <a:cxn ang="0">
                  <a:pos x="210" y="15"/>
                </a:cxn>
                <a:cxn ang="0">
                  <a:pos x="226" y="15"/>
                </a:cxn>
                <a:cxn ang="0">
                  <a:pos x="241" y="15"/>
                </a:cxn>
                <a:cxn ang="0">
                  <a:pos x="257" y="21"/>
                </a:cxn>
                <a:cxn ang="0">
                  <a:pos x="272" y="21"/>
                </a:cxn>
                <a:cxn ang="0">
                  <a:pos x="287" y="21"/>
                </a:cxn>
                <a:cxn ang="0">
                  <a:pos x="303" y="21"/>
                </a:cxn>
                <a:cxn ang="0">
                  <a:pos x="318" y="21"/>
                </a:cxn>
                <a:cxn ang="0">
                  <a:pos x="334" y="21"/>
                </a:cxn>
                <a:cxn ang="0">
                  <a:pos x="349" y="21"/>
                </a:cxn>
                <a:cxn ang="0">
                  <a:pos x="364" y="21"/>
                </a:cxn>
                <a:cxn ang="0">
                  <a:pos x="380" y="21"/>
                </a:cxn>
                <a:cxn ang="0">
                  <a:pos x="395" y="21"/>
                </a:cxn>
                <a:cxn ang="0">
                  <a:pos x="411" y="21"/>
                </a:cxn>
                <a:cxn ang="0">
                  <a:pos x="426" y="21"/>
                </a:cxn>
                <a:cxn ang="0">
                  <a:pos x="441" y="21"/>
                </a:cxn>
                <a:cxn ang="0">
                  <a:pos x="457" y="21"/>
                </a:cxn>
                <a:cxn ang="0">
                  <a:pos x="472" y="21"/>
                </a:cxn>
                <a:cxn ang="0">
                  <a:pos x="488" y="21"/>
                </a:cxn>
                <a:cxn ang="0">
                  <a:pos x="503" y="21"/>
                </a:cxn>
                <a:cxn ang="0">
                  <a:pos x="518" y="21"/>
                </a:cxn>
                <a:cxn ang="0">
                  <a:pos x="534" y="21"/>
                </a:cxn>
                <a:cxn ang="0">
                  <a:pos x="549" y="21"/>
                </a:cxn>
                <a:cxn ang="0">
                  <a:pos x="565" y="21"/>
                </a:cxn>
                <a:cxn ang="0">
                  <a:pos x="580" y="21"/>
                </a:cxn>
                <a:cxn ang="0">
                  <a:pos x="595" y="21"/>
                </a:cxn>
                <a:cxn ang="0">
                  <a:pos x="611" y="21"/>
                </a:cxn>
                <a:cxn ang="0">
                  <a:pos x="626" y="21"/>
                </a:cxn>
                <a:cxn ang="0">
                  <a:pos x="642" y="21"/>
                </a:cxn>
              </a:cxnLst>
              <a:rect l="0" t="0" r="r" b="b"/>
              <a:pathLst>
                <a:path w="652" h="2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31" y="5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5"/>
                  </a:lnTo>
                  <a:lnTo>
                    <a:pt x="51" y="5"/>
                  </a:lnTo>
                  <a:lnTo>
                    <a:pt x="56" y="5"/>
                  </a:lnTo>
                  <a:lnTo>
                    <a:pt x="62" y="5"/>
                  </a:lnTo>
                  <a:lnTo>
                    <a:pt x="67" y="5"/>
                  </a:lnTo>
                  <a:lnTo>
                    <a:pt x="72" y="10"/>
                  </a:lnTo>
                  <a:lnTo>
                    <a:pt x="77" y="10"/>
                  </a:lnTo>
                  <a:lnTo>
                    <a:pt x="82" y="10"/>
                  </a:lnTo>
                  <a:lnTo>
                    <a:pt x="87" y="10"/>
                  </a:lnTo>
                  <a:lnTo>
                    <a:pt x="92" y="10"/>
                  </a:lnTo>
                  <a:lnTo>
                    <a:pt x="98" y="10"/>
                  </a:lnTo>
                  <a:lnTo>
                    <a:pt x="103" y="10"/>
                  </a:lnTo>
                  <a:lnTo>
                    <a:pt x="108" y="10"/>
                  </a:lnTo>
                  <a:lnTo>
                    <a:pt x="113" y="10"/>
                  </a:lnTo>
                  <a:lnTo>
                    <a:pt x="118" y="10"/>
                  </a:lnTo>
                  <a:lnTo>
                    <a:pt x="123" y="10"/>
                  </a:lnTo>
                  <a:lnTo>
                    <a:pt x="128" y="10"/>
                  </a:lnTo>
                  <a:lnTo>
                    <a:pt x="133" y="10"/>
                  </a:lnTo>
                  <a:lnTo>
                    <a:pt x="139" y="10"/>
                  </a:lnTo>
                  <a:lnTo>
                    <a:pt x="144" y="10"/>
                  </a:lnTo>
                  <a:lnTo>
                    <a:pt x="149" y="15"/>
                  </a:lnTo>
                  <a:lnTo>
                    <a:pt x="154" y="15"/>
                  </a:lnTo>
                  <a:lnTo>
                    <a:pt x="159" y="15"/>
                  </a:lnTo>
                  <a:lnTo>
                    <a:pt x="164" y="15"/>
                  </a:lnTo>
                  <a:lnTo>
                    <a:pt x="169" y="15"/>
                  </a:lnTo>
                  <a:lnTo>
                    <a:pt x="175" y="15"/>
                  </a:lnTo>
                  <a:lnTo>
                    <a:pt x="180" y="15"/>
                  </a:lnTo>
                  <a:lnTo>
                    <a:pt x="185" y="15"/>
                  </a:lnTo>
                  <a:lnTo>
                    <a:pt x="190" y="15"/>
                  </a:lnTo>
                  <a:lnTo>
                    <a:pt x="195" y="15"/>
                  </a:lnTo>
                  <a:lnTo>
                    <a:pt x="200" y="15"/>
                  </a:lnTo>
                  <a:lnTo>
                    <a:pt x="205" y="15"/>
                  </a:lnTo>
                  <a:lnTo>
                    <a:pt x="210" y="15"/>
                  </a:lnTo>
                  <a:lnTo>
                    <a:pt x="216" y="15"/>
                  </a:lnTo>
                  <a:lnTo>
                    <a:pt x="221" y="15"/>
                  </a:lnTo>
                  <a:lnTo>
                    <a:pt x="226" y="15"/>
                  </a:lnTo>
                  <a:lnTo>
                    <a:pt x="231" y="15"/>
                  </a:lnTo>
                  <a:lnTo>
                    <a:pt x="236" y="15"/>
                  </a:lnTo>
                  <a:lnTo>
                    <a:pt x="241" y="15"/>
                  </a:lnTo>
                  <a:lnTo>
                    <a:pt x="246" y="15"/>
                  </a:lnTo>
                  <a:lnTo>
                    <a:pt x="252" y="15"/>
                  </a:lnTo>
                  <a:lnTo>
                    <a:pt x="257" y="21"/>
                  </a:lnTo>
                  <a:lnTo>
                    <a:pt x="262" y="21"/>
                  </a:lnTo>
                  <a:lnTo>
                    <a:pt x="267" y="21"/>
                  </a:lnTo>
                  <a:lnTo>
                    <a:pt x="272" y="21"/>
                  </a:lnTo>
                  <a:lnTo>
                    <a:pt x="277" y="21"/>
                  </a:lnTo>
                  <a:lnTo>
                    <a:pt x="282" y="21"/>
                  </a:lnTo>
                  <a:lnTo>
                    <a:pt x="287" y="21"/>
                  </a:lnTo>
                  <a:lnTo>
                    <a:pt x="293" y="21"/>
                  </a:lnTo>
                  <a:lnTo>
                    <a:pt x="298" y="21"/>
                  </a:lnTo>
                  <a:lnTo>
                    <a:pt x="303" y="21"/>
                  </a:lnTo>
                  <a:lnTo>
                    <a:pt x="308" y="21"/>
                  </a:lnTo>
                  <a:lnTo>
                    <a:pt x="313" y="21"/>
                  </a:lnTo>
                  <a:lnTo>
                    <a:pt x="318" y="21"/>
                  </a:lnTo>
                  <a:lnTo>
                    <a:pt x="323" y="21"/>
                  </a:lnTo>
                  <a:lnTo>
                    <a:pt x="328" y="21"/>
                  </a:lnTo>
                  <a:lnTo>
                    <a:pt x="334" y="21"/>
                  </a:lnTo>
                  <a:lnTo>
                    <a:pt x="339" y="21"/>
                  </a:lnTo>
                  <a:lnTo>
                    <a:pt x="344" y="21"/>
                  </a:lnTo>
                  <a:lnTo>
                    <a:pt x="349" y="21"/>
                  </a:lnTo>
                  <a:lnTo>
                    <a:pt x="354" y="21"/>
                  </a:lnTo>
                  <a:lnTo>
                    <a:pt x="359" y="21"/>
                  </a:lnTo>
                  <a:lnTo>
                    <a:pt x="364" y="21"/>
                  </a:lnTo>
                  <a:lnTo>
                    <a:pt x="370" y="21"/>
                  </a:lnTo>
                  <a:lnTo>
                    <a:pt x="375" y="21"/>
                  </a:lnTo>
                  <a:lnTo>
                    <a:pt x="380" y="21"/>
                  </a:lnTo>
                  <a:lnTo>
                    <a:pt x="385" y="21"/>
                  </a:lnTo>
                  <a:lnTo>
                    <a:pt x="390" y="21"/>
                  </a:lnTo>
                  <a:lnTo>
                    <a:pt x="395" y="21"/>
                  </a:lnTo>
                  <a:lnTo>
                    <a:pt x="400" y="21"/>
                  </a:lnTo>
                  <a:lnTo>
                    <a:pt x="405" y="21"/>
                  </a:lnTo>
                  <a:lnTo>
                    <a:pt x="411" y="21"/>
                  </a:lnTo>
                  <a:lnTo>
                    <a:pt x="416" y="21"/>
                  </a:lnTo>
                  <a:lnTo>
                    <a:pt x="421" y="21"/>
                  </a:lnTo>
                  <a:lnTo>
                    <a:pt x="426" y="21"/>
                  </a:lnTo>
                  <a:lnTo>
                    <a:pt x="431" y="21"/>
                  </a:lnTo>
                  <a:lnTo>
                    <a:pt x="436" y="21"/>
                  </a:lnTo>
                  <a:lnTo>
                    <a:pt x="441" y="21"/>
                  </a:lnTo>
                  <a:lnTo>
                    <a:pt x="447" y="21"/>
                  </a:lnTo>
                  <a:lnTo>
                    <a:pt x="452" y="21"/>
                  </a:lnTo>
                  <a:lnTo>
                    <a:pt x="457" y="21"/>
                  </a:lnTo>
                  <a:lnTo>
                    <a:pt x="462" y="21"/>
                  </a:lnTo>
                  <a:lnTo>
                    <a:pt x="467" y="21"/>
                  </a:lnTo>
                  <a:lnTo>
                    <a:pt x="472" y="21"/>
                  </a:lnTo>
                  <a:lnTo>
                    <a:pt x="477" y="21"/>
                  </a:lnTo>
                  <a:lnTo>
                    <a:pt x="482" y="21"/>
                  </a:lnTo>
                  <a:lnTo>
                    <a:pt x="488" y="21"/>
                  </a:lnTo>
                  <a:lnTo>
                    <a:pt x="493" y="21"/>
                  </a:lnTo>
                  <a:lnTo>
                    <a:pt x="498" y="21"/>
                  </a:lnTo>
                  <a:lnTo>
                    <a:pt x="503" y="21"/>
                  </a:lnTo>
                  <a:lnTo>
                    <a:pt x="508" y="21"/>
                  </a:lnTo>
                  <a:lnTo>
                    <a:pt x="513" y="21"/>
                  </a:lnTo>
                  <a:lnTo>
                    <a:pt x="518" y="21"/>
                  </a:lnTo>
                  <a:lnTo>
                    <a:pt x="524" y="21"/>
                  </a:lnTo>
                  <a:lnTo>
                    <a:pt x="529" y="21"/>
                  </a:lnTo>
                  <a:lnTo>
                    <a:pt x="534" y="21"/>
                  </a:lnTo>
                  <a:lnTo>
                    <a:pt x="539" y="21"/>
                  </a:lnTo>
                  <a:lnTo>
                    <a:pt x="544" y="21"/>
                  </a:lnTo>
                  <a:lnTo>
                    <a:pt x="549" y="21"/>
                  </a:lnTo>
                  <a:lnTo>
                    <a:pt x="554" y="21"/>
                  </a:lnTo>
                  <a:lnTo>
                    <a:pt x="559" y="21"/>
                  </a:lnTo>
                  <a:lnTo>
                    <a:pt x="565" y="21"/>
                  </a:lnTo>
                  <a:lnTo>
                    <a:pt x="570" y="21"/>
                  </a:lnTo>
                  <a:lnTo>
                    <a:pt x="575" y="21"/>
                  </a:lnTo>
                  <a:lnTo>
                    <a:pt x="580" y="21"/>
                  </a:lnTo>
                  <a:lnTo>
                    <a:pt x="585" y="21"/>
                  </a:lnTo>
                  <a:lnTo>
                    <a:pt x="590" y="21"/>
                  </a:lnTo>
                  <a:lnTo>
                    <a:pt x="595" y="21"/>
                  </a:lnTo>
                  <a:lnTo>
                    <a:pt x="601" y="21"/>
                  </a:lnTo>
                  <a:lnTo>
                    <a:pt x="606" y="21"/>
                  </a:lnTo>
                  <a:lnTo>
                    <a:pt x="611" y="21"/>
                  </a:lnTo>
                  <a:lnTo>
                    <a:pt x="616" y="21"/>
                  </a:lnTo>
                  <a:lnTo>
                    <a:pt x="621" y="21"/>
                  </a:lnTo>
                  <a:lnTo>
                    <a:pt x="626" y="21"/>
                  </a:lnTo>
                  <a:lnTo>
                    <a:pt x="631" y="21"/>
                  </a:lnTo>
                  <a:lnTo>
                    <a:pt x="636" y="21"/>
                  </a:lnTo>
                  <a:lnTo>
                    <a:pt x="642" y="21"/>
                  </a:lnTo>
                  <a:lnTo>
                    <a:pt x="647" y="21"/>
                  </a:lnTo>
                  <a:lnTo>
                    <a:pt x="652" y="21"/>
                  </a:lnTo>
                </a:path>
              </a:pathLst>
            </a:custGeom>
            <a:noFill/>
            <a:ln w="1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6" name="Freeform 104"/>
            <p:cNvSpPr>
              <a:spLocks/>
            </p:cNvSpPr>
            <p:nvPr/>
          </p:nvSpPr>
          <p:spPr bwMode="auto">
            <a:xfrm>
              <a:off x="7943851" y="4978400"/>
              <a:ext cx="627063" cy="158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5" y="0"/>
                </a:cxn>
                <a:cxn ang="0">
                  <a:pos x="25" y="0"/>
                </a:cxn>
                <a:cxn ang="0">
                  <a:pos x="36" y="0"/>
                </a:cxn>
                <a:cxn ang="0">
                  <a:pos x="46" y="0"/>
                </a:cxn>
                <a:cxn ang="0">
                  <a:pos x="56" y="0"/>
                </a:cxn>
                <a:cxn ang="0">
                  <a:pos x="67" y="0"/>
                </a:cxn>
                <a:cxn ang="0">
                  <a:pos x="77" y="0"/>
                </a:cxn>
                <a:cxn ang="0">
                  <a:pos x="87" y="0"/>
                </a:cxn>
                <a:cxn ang="0">
                  <a:pos x="97" y="0"/>
                </a:cxn>
                <a:cxn ang="0">
                  <a:pos x="108" y="0"/>
                </a:cxn>
                <a:cxn ang="0">
                  <a:pos x="118" y="0"/>
                </a:cxn>
                <a:cxn ang="0">
                  <a:pos x="128" y="0"/>
                </a:cxn>
                <a:cxn ang="0">
                  <a:pos x="138" y="0"/>
                </a:cxn>
                <a:cxn ang="0">
                  <a:pos x="149" y="0"/>
                </a:cxn>
                <a:cxn ang="0">
                  <a:pos x="159" y="0"/>
                </a:cxn>
                <a:cxn ang="0">
                  <a:pos x="169" y="0"/>
                </a:cxn>
                <a:cxn ang="0">
                  <a:pos x="179" y="0"/>
                </a:cxn>
                <a:cxn ang="0">
                  <a:pos x="190" y="0"/>
                </a:cxn>
                <a:cxn ang="0">
                  <a:pos x="200" y="0"/>
                </a:cxn>
                <a:cxn ang="0">
                  <a:pos x="210" y="0"/>
                </a:cxn>
                <a:cxn ang="0">
                  <a:pos x="221" y="0"/>
                </a:cxn>
                <a:cxn ang="0">
                  <a:pos x="231" y="0"/>
                </a:cxn>
                <a:cxn ang="0">
                  <a:pos x="241" y="0"/>
                </a:cxn>
                <a:cxn ang="0">
                  <a:pos x="251" y="0"/>
                </a:cxn>
                <a:cxn ang="0">
                  <a:pos x="262" y="0"/>
                </a:cxn>
                <a:cxn ang="0">
                  <a:pos x="272" y="0"/>
                </a:cxn>
                <a:cxn ang="0">
                  <a:pos x="282" y="0"/>
                </a:cxn>
                <a:cxn ang="0">
                  <a:pos x="292" y="0"/>
                </a:cxn>
                <a:cxn ang="0">
                  <a:pos x="303" y="0"/>
                </a:cxn>
                <a:cxn ang="0">
                  <a:pos x="313" y="0"/>
                </a:cxn>
                <a:cxn ang="0">
                  <a:pos x="323" y="0"/>
                </a:cxn>
                <a:cxn ang="0">
                  <a:pos x="333" y="0"/>
                </a:cxn>
                <a:cxn ang="0">
                  <a:pos x="344" y="0"/>
                </a:cxn>
                <a:cxn ang="0">
                  <a:pos x="354" y="0"/>
                </a:cxn>
                <a:cxn ang="0">
                  <a:pos x="364" y="0"/>
                </a:cxn>
                <a:cxn ang="0">
                  <a:pos x="374" y="0"/>
                </a:cxn>
                <a:cxn ang="0">
                  <a:pos x="385" y="0"/>
                </a:cxn>
                <a:cxn ang="0">
                  <a:pos x="395" y="0"/>
                </a:cxn>
              </a:cxnLst>
              <a:rect l="0" t="0" r="r" b="b"/>
              <a:pathLst>
                <a:path w="39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7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49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9" y="0"/>
                  </a:lnTo>
                  <a:lnTo>
                    <a:pt x="174" y="0"/>
                  </a:lnTo>
                  <a:lnTo>
                    <a:pt x="179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5" y="0"/>
                  </a:lnTo>
                  <a:lnTo>
                    <a:pt x="221" y="0"/>
                  </a:lnTo>
                  <a:lnTo>
                    <a:pt x="226" y="0"/>
                  </a:lnTo>
                  <a:lnTo>
                    <a:pt x="231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6" y="0"/>
                  </a:lnTo>
                  <a:lnTo>
                    <a:pt x="251" y="0"/>
                  </a:lnTo>
                  <a:lnTo>
                    <a:pt x="256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3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3" y="0"/>
                  </a:lnTo>
                  <a:lnTo>
                    <a:pt x="328" y="0"/>
                  </a:lnTo>
                  <a:lnTo>
                    <a:pt x="333" y="0"/>
                  </a:lnTo>
                  <a:lnTo>
                    <a:pt x="339" y="0"/>
                  </a:lnTo>
                  <a:lnTo>
                    <a:pt x="344" y="0"/>
                  </a:lnTo>
                  <a:lnTo>
                    <a:pt x="349" y="0"/>
                  </a:lnTo>
                  <a:lnTo>
                    <a:pt x="354" y="0"/>
                  </a:lnTo>
                  <a:lnTo>
                    <a:pt x="359" y="0"/>
                  </a:lnTo>
                  <a:lnTo>
                    <a:pt x="364" y="0"/>
                  </a:lnTo>
                  <a:lnTo>
                    <a:pt x="369" y="0"/>
                  </a:lnTo>
                  <a:lnTo>
                    <a:pt x="374" y="0"/>
                  </a:lnTo>
                  <a:lnTo>
                    <a:pt x="380" y="0"/>
                  </a:lnTo>
                  <a:lnTo>
                    <a:pt x="385" y="0"/>
                  </a:lnTo>
                  <a:lnTo>
                    <a:pt x="390" y="0"/>
                  </a:lnTo>
                  <a:lnTo>
                    <a:pt x="395" y="0"/>
                  </a:lnTo>
                </a:path>
              </a:pathLst>
            </a:custGeom>
            <a:noFill/>
            <a:ln w="1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7" name="Freeform 105"/>
            <p:cNvSpPr>
              <a:spLocks/>
            </p:cNvSpPr>
            <p:nvPr/>
          </p:nvSpPr>
          <p:spPr bwMode="auto">
            <a:xfrm>
              <a:off x="5035551" y="4978400"/>
              <a:ext cx="1033463" cy="1588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5" y="0"/>
                </a:cxn>
                <a:cxn ang="0">
                  <a:pos x="41" y="0"/>
                </a:cxn>
                <a:cxn ang="0">
                  <a:pos x="56" y="0"/>
                </a:cxn>
                <a:cxn ang="0">
                  <a:pos x="71" y="0"/>
                </a:cxn>
                <a:cxn ang="0">
                  <a:pos x="87" y="0"/>
                </a:cxn>
                <a:cxn ang="0">
                  <a:pos x="102" y="0"/>
                </a:cxn>
                <a:cxn ang="0">
                  <a:pos x="118" y="0"/>
                </a:cxn>
                <a:cxn ang="0">
                  <a:pos x="133" y="0"/>
                </a:cxn>
                <a:cxn ang="0">
                  <a:pos x="148" y="0"/>
                </a:cxn>
                <a:cxn ang="0">
                  <a:pos x="164" y="0"/>
                </a:cxn>
                <a:cxn ang="0">
                  <a:pos x="179" y="0"/>
                </a:cxn>
                <a:cxn ang="0">
                  <a:pos x="195" y="0"/>
                </a:cxn>
                <a:cxn ang="0">
                  <a:pos x="210" y="0"/>
                </a:cxn>
                <a:cxn ang="0">
                  <a:pos x="225" y="0"/>
                </a:cxn>
                <a:cxn ang="0">
                  <a:pos x="241" y="0"/>
                </a:cxn>
                <a:cxn ang="0">
                  <a:pos x="256" y="0"/>
                </a:cxn>
                <a:cxn ang="0">
                  <a:pos x="272" y="0"/>
                </a:cxn>
                <a:cxn ang="0">
                  <a:pos x="287" y="0"/>
                </a:cxn>
                <a:cxn ang="0">
                  <a:pos x="302" y="0"/>
                </a:cxn>
                <a:cxn ang="0">
                  <a:pos x="318" y="0"/>
                </a:cxn>
                <a:cxn ang="0">
                  <a:pos x="333" y="0"/>
                </a:cxn>
                <a:cxn ang="0">
                  <a:pos x="349" y="0"/>
                </a:cxn>
                <a:cxn ang="0">
                  <a:pos x="364" y="0"/>
                </a:cxn>
                <a:cxn ang="0">
                  <a:pos x="379" y="0"/>
                </a:cxn>
                <a:cxn ang="0">
                  <a:pos x="395" y="0"/>
                </a:cxn>
                <a:cxn ang="0">
                  <a:pos x="410" y="0"/>
                </a:cxn>
                <a:cxn ang="0">
                  <a:pos x="426" y="0"/>
                </a:cxn>
                <a:cxn ang="0">
                  <a:pos x="441" y="0"/>
                </a:cxn>
                <a:cxn ang="0">
                  <a:pos x="456" y="0"/>
                </a:cxn>
                <a:cxn ang="0">
                  <a:pos x="472" y="0"/>
                </a:cxn>
                <a:cxn ang="0">
                  <a:pos x="487" y="0"/>
                </a:cxn>
                <a:cxn ang="0">
                  <a:pos x="503" y="0"/>
                </a:cxn>
                <a:cxn ang="0">
                  <a:pos x="518" y="0"/>
                </a:cxn>
                <a:cxn ang="0">
                  <a:pos x="533" y="0"/>
                </a:cxn>
                <a:cxn ang="0">
                  <a:pos x="549" y="0"/>
                </a:cxn>
                <a:cxn ang="0">
                  <a:pos x="564" y="0"/>
                </a:cxn>
                <a:cxn ang="0">
                  <a:pos x="580" y="0"/>
                </a:cxn>
                <a:cxn ang="0">
                  <a:pos x="595" y="0"/>
                </a:cxn>
                <a:cxn ang="0">
                  <a:pos x="610" y="0"/>
                </a:cxn>
                <a:cxn ang="0">
                  <a:pos x="626" y="0"/>
                </a:cxn>
                <a:cxn ang="0">
                  <a:pos x="641" y="0"/>
                </a:cxn>
              </a:cxnLst>
              <a:rect l="0" t="0" r="r" b="b"/>
              <a:pathLst>
                <a:path w="65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6" y="0"/>
                  </a:lnTo>
                  <a:lnTo>
                    <a:pt x="71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7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9" y="0"/>
                  </a:lnTo>
                  <a:lnTo>
                    <a:pt x="174" y="0"/>
                  </a:lnTo>
                  <a:lnTo>
                    <a:pt x="179" y="0"/>
                  </a:lnTo>
                  <a:lnTo>
                    <a:pt x="184" y="0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5" y="0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1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6" y="0"/>
                  </a:lnTo>
                  <a:lnTo>
                    <a:pt x="251" y="0"/>
                  </a:lnTo>
                  <a:lnTo>
                    <a:pt x="256" y="0"/>
                  </a:lnTo>
                  <a:lnTo>
                    <a:pt x="261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3" y="0"/>
                  </a:lnTo>
                  <a:lnTo>
                    <a:pt x="328" y="0"/>
                  </a:lnTo>
                  <a:lnTo>
                    <a:pt x="333" y="0"/>
                  </a:lnTo>
                  <a:lnTo>
                    <a:pt x="338" y="0"/>
                  </a:lnTo>
                  <a:lnTo>
                    <a:pt x="344" y="0"/>
                  </a:lnTo>
                  <a:lnTo>
                    <a:pt x="349" y="0"/>
                  </a:lnTo>
                  <a:lnTo>
                    <a:pt x="354" y="0"/>
                  </a:lnTo>
                  <a:lnTo>
                    <a:pt x="359" y="0"/>
                  </a:lnTo>
                  <a:lnTo>
                    <a:pt x="364" y="0"/>
                  </a:lnTo>
                  <a:lnTo>
                    <a:pt x="369" y="0"/>
                  </a:lnTo>
                  <a:lnTo>
                    <a:pt x="374" y="0"/>
                  </a:lnTo>
                  <a:lnTo>
                    <a:pt x="379" y="0"/>
                  </a:lnTo>
                  <a:lnTo>
                    <a:pt x="385" y="0"/>
                  </a:lnTo>
                  <a:lnTo>
                    <a:pt x="390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5" y="0"/>
                  </a:lnTo>
                  <a:lnTo>
                    <a:pt x="420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1" y="0"/>
                  </a:lnTo>
                  <a:lnTo>
                    <a:pt x="446" y="0"/>
                  </a:lnTo>
                  <a:lnTo>
                    <a:pt x="451" y="0"/>
                  </a:lnTo>
                  <a:lnTo>
                    <a:pt x="456" y="0"/>
                  </a:lnTo>
                  <a:lnTo>
                    <a:pt x="462" y="0"/>
                  </a:lnTo>
                  <a:lnTo>
                    <a:pt x="467" y="0"/>
                  </a:lnTo>
                  <a:lnTo>
                    <a:pt x="472" y="0"/>
                  </a:lnTo>
                  <a:lnTo>
                    <a:pt x="477" y="0"/>
                  </a:lnTo>
                  <a:lnTo>
                    <a:pt x="482" y="0"/>
                  </a:lnTo>
                  <a:lnTo>
                    <a:pt x="487" y="0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8" y="0"/>
                  </a:lnTo>
                  <a:lnTo>
                    <a:pt x="523" y="0"/>
                  </a:lnTo>
                  <a:lnTo>
                    <a:pt x="528" y="0"/>
                  </a:lnTo>
                  <a:lnTo>
                    <a:pt x="533" y="0"/>
                  </a:lnTo>
                  <a:lnTo>
                    <a:pt x="539" y="0"/>
                  </a:lnTo>
                  <a:lnTo>
                    <a:pt x="544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90" y="0"/>
                  </a:lnTo>
                  <a:lnTo>
                    <a:pt x="595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0" y="0"/>
                  </a:lnTo>
                  <a:lnTo>
                    <a:pt x="616" y="0"/>
                  </a:lnTo>
                  <a:lnTo>
                    <a:pt x="621" y="0"/>
                  </a:lnTo>
                  <a:lnTo>
                    <a:pt x="626" y="0"/>
                  </a:lnTo>
                  <a:lnTo>
                    <a:pt x="631" y="0"/>
                  </a:lnTo>
                  <a:lnTo>
                    <a:pt x="636" y="0"/>
                  </a:lnTo>
                  <a:lnTo>
                    <a:pt x="641" y="0"/>
                  </a:lnTo>
                  <a:lnTo>
                    <a:pt x="646" y="0"/>
                  </a:lnTo>
                  <a:lnTo>
                    <a:pt x="651" y="0"/>
                  </a:lnTo>
                </a:path>
              </a:pathLst>
            </a:custGeom>
            <a:noFill/>
            <a:ln w="1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8" name="Freeform 106"/>
            <p:cNvSpPr>
              <a:spLocks/>
            </p:cNvSpPr>
            <p:nvPr/>
          </p:nvSpPr>
          <p:spPr bwMode="auto">
            <a:xfrm>
              <a:off x="6069013" y="4741863"/>
              <a:ext cx="1027113" cy="236538"/>
            </a:xfrm>
            <a:custGeom>
              <a:avLst/>
              <a:gdLst/>
              <a:ahLst/>
              <a:cxnLst>
                <a:cxn ang="0">
                  <a:pos x="11" y="149"/>
                </a:cxn>
                <a:cxn ang="0">
                  <a:pos x="26" y="149"/>
                </a:cxn>
                <a:cxn ang="0">
                  <a:pos x="41" y="149"/>
                </a:cxn>
                <a:cxn ang="0">
                  <a:pos x="57" y="149"/>
                </a:cxn>
                <a:cxn ang="0">
                  <a:pos x="72" y="149"/>
                </a:cxn>
                <a:cxn ang="0">
                  <a:pos x="88" y="149"/>
                </a:cxn>
                <a:cxn ang="0">
                  <a:pos x="103" y="149"/>
                </a:cxn>
                <a:cxn ang="0">
                  <a:pos x="118" y="149"/>
                </a:cxn>
                <a:cxn ang="0">
                  <a:pos x="134" y="149"/>
                </a:cxn>
                <a:cxn ang="0">
                  <a:pos x="149" y="149"/>
                </a:cxn>
                <a:cxn ang="0">
                  <a:pos x="165" y="149"/>
                </a:cxn>
                <a:cxn ang="0">
                  <a:pos x="180" y="149"/>
                </a:cxn>
                <a:cxn ang="0">
                  <a:pos x="195" y="149"/>
                </a:cxn>
                <a:cxn ang="0">
                  <a:pos x="211" y="149"/>
                </a:cxn>
                <a:cxn ang="0">
                  <a:pos x="226" y="149"/>
                </a:cxn>
                <a:cxn ang="0">
                  <a:pos x="242" y="149"/>
                </a:cxn>
                <a:cxn ang="0">
                  <a:pos x="257" y="143"/>
                </a:cxn>
                <a:cxn ang="0">
                  <a:pos x="272" y="143"/>
                </a:cxn>
                <a:cxn ang="0">
                  <a:pos x="288" y="143"/>
                </a:cxn>
                <a:cxn ang="0">
                  <a:pos x="303" y="143"/>
                </a:cxn>
                <a:cxn ang="0">
                  <a:pos x="319" y="143"/>
                </a:cxn>
                <a:cxn ang="0">
                  <a:pos x="334" y="138"/>
                </a:cxn>
                <a:cxn ang="0">
                  <a:pos x="349" y="138"/>
                </a:cxn>
                <a:cxn ang="0">
                  <a:pos x="365" y="138"/>
                </a:cxn>
                <a:cxn ang="0">
                  <a:pos x="380" y="133"/>
                </a:cxn>
                <a:cxn ang="0">
                  <a:pos x="396" y="133"/>
                </a:cxn>
                <a:cxn ang="0">
                  <a:pos x="411" y="128"/>
                </a:cxn>
                <a:cxn ang="0">
                  <a:pos x="426" y="128"/>
                </a:cxn>
                <a:cxn ang="0">
                  <a:pos x="442" y="123"/>
                </a:cxn>
                <a:cxn ang="0">
                  <a:pos x="457" y="123"/>
                </a:cxn>
                <a:cxn ang="0">
                  <a:pos x="473" y="118"/>
                </a:cxn>
                <a:cxn ang="0">
                  <a:pos x="488" y="113"/>
                </a:cxn>
                <a:cxn ang="0">
                  <a:pos x="503" y="113"/>
                </a:cxn>
                <a:cxn ang="0">
                  <a:pos x="519" y="102"/>
                </a:cxn>
                <a:cxn ang="0">
                  <a:pos x="534" y="102"/>
                </a:cxn>
                <a:cxn ang="0">
                  <a:pos x="544" y="97"/>
                </a:cxn>
                <a:cxn ang="0">
                  <a:pos x="560" y="87"/>
                </a:cxn>
                <a:cxn ang="0">
                  <a:pos x="575" y="77"/>
                </a:cxn>
                <a:cxn ang="0">
                  <a:pos x="591" y="66"/>
                </a:cxn>
                <a:cxn ang="0">
                  <a:pos x="606" y="51"/>
                </a:cxn>
                <a:cxn ang="0">
                  <a:pos x="621" y="36"/>
                </a:cxn>
                <a:cxn ang="0">
                  <a:pos x="637" y="15"/>
                </a:cxn>
              </a:cxnLst>
              <a:rect l="0" t="0" r="r" b="b"/>
              <a:pathLst>
                <a:path w="647" h="149">
                  <a:moveTo>
                    <a:pt x="0" y="149"/>
                  </a:moveTo>
                  <a:lnTo>
                    <a:pt x="6" y="149"/>
                  </a:lnTo>
                  <a:lnTo>
                    <a:pt x="11" y="149"/>
                  </a:lnTo>
                  <a:lnTo>
                    <a:pt x="16" y="149"/>
                  </a:lnTo>
                  <a:lnTo>
                    <a:pt x="21" y="149"/>
                  </a:lnTo>
                  <a:lnTo>
                    <a:pt x="26" y="149"/>
                  </a:lnTo>
                  <a:lnTo>
                    <a:pt x="31" y="149"/>
                  </a:lnTo>
                  <a:lnTo>
                    <a:pt x="36" y="149"/>
                  </a:lnTo>
                  <a:lnTo>
                    <a:pt x="41" y="149"/>
                  </a:lnTo>
                  <a:lnTo>
                    <a:pt x="47" y="149"/>
                  </a:lnTo>
                  <a:lnTo>
                    <a:pt x="52" y="149"/>
                  </a:lnTo>
                  <a:lnTo>
                    <a:pt x="57" y="149"/>
                  </a:lnTo>
                  <a:lnTo>
                    <a:pt x="62" y="149"/>
                  </a:lnTo>
                  <a:lnTo>
                    <a:pt x="67" y="149"/>
                  </a:lnTo>
                  <a:lnTo>
                    <a:pt x="72" y="149"/>
                  </a:lnTo>
                  <a:lnTo>
                    <a:pt x="77" y="149"/>
                  </a:lnTo>
                  <a:lnTo>
                    <a:pt x="83" y="149"/>
                  </a:lnTo>
                  <a:lnTo>
                    <a:pt x="88" y="149"/>
                  </a:lnTo>
                  <a:lnTo>
                    <a:pt x="93" y="149"/>
                  </a:lnTo>
                  <a:lnTo>
                    <a:pt x="98" y="149"/>
                  </a:lnTo>
                  <a:lnTo>
                    <a:pt x="103" y="149"/>
                  </a:lnTo>
                  <a:lnTo>
                    <a:pt x="108" y="149"/>
                  </a:lnTo>
                  <a:lnTo>
                    <a:pt x="113" y="149"/>
                  </a:lnTo>
                  <a:lnTo>
                    <a:pt x="118" y="149"/>
                  </a:lnTo>
                  <a:lnTo>
                    <a:pt x="124" y="149"/>
                  </a:lnTo>
                  <a:lnTo>
                    <a:pt x="129" y="149"/>
                  </a:lnTo>
                  <a:lnTo>
                    <a:pt x="134" y="149"/>
                  </a:lnTo>
                  <a:lnTo>
                    <a:pt x="139" y="149"/>
                  </a:lnTo>
                  <a:lnTo>
                    <a:pt x="144" y="149"/>
                  </a:lnTo>
                  <a:lnTo>
                    <a:pt x="149" y="149"/>
                  </a:lnTo>
                  <a:lnTo>
                    <a:pt x="154" y="149"/>
                  </a:lnTo>
                  <a:lnTo>
                    <a:pt x="160" y="149"/>
                  </a:lnTo>
                  <a:lnTo>
                    <a:pt x="165" y="149"/>
                  </a:lnTo>
                  <a:lnTo>
                    <a:pt x="170" y="149"/>
                  </a:lnTo>
                  <a:lnTo>
                    <a:pt x="175" y="149"/>
                  </a:lnTo>
                  <a:lnTo>
                    <a:pt x="180" y="149"/>
                  </a:lnTo>
                  <a:lnTo>
                    <a:pt x="185" y="149"/>
                  </a:lnTo>
                  <a:lnTo>
                    <a:pt x="190" y="149"/>
                  </a:lnTo>
                  <a:lnTo>
                    <a:pt x="195" y="149"/>
                  </a:lnTo>
                  <a:lnTo>
                    <a:pt x="201" y="149"/>
                  </a:lnTo>
                  <a:lnTo>
                    <a:pt x="206" y="149"/>
                  </a:lnTo>
                  <a:lnTo>
                    <a:pt x="211" y="149"/>
                  </a:lnTo>
                  <a:lnTo>
                    <a:pt x="216" y="149"/>
                  </a:lnTo>
                  <a:lnTo>
                    <a:pt x="221" y="149"/>
                  </a:lnTo>
                  <a:lnTo>
                    <a:pt x="226" y="149"/>
                  </a:lnTo>
                  <a:lnTo>
                    <a:pt x="231" y="149"/>
                  </a:lnTo>
                  <a:lnTo>
                    <a:pt x="237" y="149"/>
                  </a:lnTo>
                  <a:lnTo>
                    <a:pt x="242" y="149"/>
                  </a:lnTo>
                  <a:lnTo>
                    <a:pt x="247" y="149"/>
                  </a:lnTo>
                  <a:lnTo>
                    <a:pt x="252" y="143"/>
                  </a:lnTo>
                  <a:lnTo>
                    <a:pt x="257" y="143"/>
                  </a:lnTo>
                  <a:lnTo>
                    <a:pt x="262" y="143"/>
                  </a:lnTo>
                  <a:lnTo>
                    <a:pt x="267" y="143"/>
                  </a:lnTo>
                  <a:lnTo>
                    <a:pt x="272" y="143"/>
                  </a:lnTo>
                  <a:lnTo>
                    <a:pt x="278" y="143"/>
                  </a:lnTo>
                  <a:lnTo>
                    <a:pt x="283" y="143"/>
                  </a:lnTo>
                  <a:lnTo>
                    <a:pt x="288" y="143"/>
                  </a:lnTo>
                  <a:lnTo>
                    <a:pt x="293" y="143"/>
                  </a:lnTo>
                  <a:lnTo>
                    <a:pt x="298" y="143"/>
                  </a:lnTo>
                  <a:lnTo>
                    <a:pt x="303" y="143"/>
                  </a:lnTo>
                  <a:lnTo>
                    <a:pt x="308" y="143"/>
                  </a:lnTo>
                  <a:lnTo>
                    <a:pt x="313" y="143"/>
                  </a:lnTo>
                  <a:lnTo>
                    <a:pt x="319" y="143"/>
                  </a:lnTo>
                  <a:lnTo>
                    <a:pt x="324" y="138"/>
                  </a:lnTo>
                  <a:lnTo>
                    <a:pt x="329" y="138"/>
                  </a:lnTo>
                  <a:lnTo>
                    <a:pt x="334" y="138"/>
                  </a:lnTo>
                  <a:lnTo>
                    <a:pt x="339" y="138"/>
                  </a:lnTo>
                  <a:lnTo>
                    <a:pt x="344" y="138"/>
                  </a:lnTo>
                  <a:lnTo>
                    <a:pt x="349" y="138"/>
                  </a:lnTo>
                  <a:lnTo>
                    <a:pt x="355" y="138"/>
                  </a:lnTo>
                  <a:lnTo>
                    <a:pt x="360" y="138"/>
                  </a:lnTo>
                  <a:lnTo>
                    <a:pt x="365" y="138"/>
                  </a:lnTo>
                  <a:lnTo>
                    <a:pt x="370" y="138"/>
                  </a:lnTo>
                  <a:lnTo>
                    <a:pt x="375" y="133"/>
                  </a:lnTo>
                  <a:lnTo>
                    <a:pt x="380" y="133"/>
                  </a:lnTo>
                  <a:lnTo>
                    <a:pt x="385" y="133"/>
                  </a:lnTo>
                  <a:lnTo>
                    <a:pt x="390" y="133"/>
                  </a:lnTo>
                  <a:lnTo>
                    <a:pt x="396" y="133"/>
                  </a:lnTo>
                  <a:lnTo>
                    <a:pt x="401" y="133"/>
                  </a:lnTo>
                  <a:lnTo>
                    <a:pt x="406" y="133"/>
                  </a:lnTo>
                  <a:lnTo>
                    <a:pt x="411" y="128"/>
                  </a:lnTo>
                  <a:lnTo>
                    <a:pt x="416" y="128"/>
                  </a:lnTo>
                  <a:lnTo>
                    <a:pt x="421" y="128"/>
                  </a:lnTo>
                  <a:lnTo>
                    <a:pt x="426" y="128"/>
                  </a:lnTo>
                  <a:lnTo>
                    <a:pt x="432" y="128"/>
                  </a:lnTo>
                  <a:lnTo>
                    <a:pt x="437" y="128"/>
                  </a:lnTo>
                  <a:lnTo>
                    <a:pt x="442" y="123"/>
                  </a:lnTo>
                  <a:lnTo>
                    <a:pt x="447" y="123"/>
                  </a:lnTo>
                  <a:lnTo>
                    <a:pt x="452" y="123"/>
                  </a:lnTo>
                  <a:lnTo>
                    <a:pt x="457" y="123"/>
                  </a:lnTo>
                  <a:lnTo>
                    <a:pt x="462" y="123"/>
                  </a:lnTo>
                  <a:lnTo>
                    <a:pt x="467" y="118"/>
                  </a:lnTo>
                  <a:lnTo>
                    <a:pt x="473" y="118"/>
                  </a:lnTo>
                  <a:lnTo>
                    <a:pt x="478" y="118"/>
                  </a:lnTo>
                  <a:lnTo>
                    <a:pt x="483" y="118"/>
                  </a:lnTo>
                  <a:lnTo>
                    <a:pt x="488" y="113"/>
                  </a:lnTo>
                  <a:lnTo>
                    <a:pt x="493" y="113"/>
                  </a:lnTo>
                  <a:lnTo>
                    <a:pt x="498" y="113"/>
                  </a:lnTo>
                  <a:lnTo>
                    <a:pt x="503" y="113"/>
                  </a:lnTo>
                  <a:lnTo>
                    <a:pt x="509" y="108"/>
                  </a:lnTo>
                  <a:lnTo>
                    <a:pt x="514" y="108"/>
                  </a:lnTo>
                  <a:lnTo>
                    <a:pt x="519" y="102"/>
                  </a:lnTo>
                  <a:lnTo>
                    <a:pt x="524" y="97"/>
                  </a:lnTo>
                  <a:lnTo>
                    <a:pt x="534" y="97"/>
                  </a:lnTo>
                  <a:lnTo>
                    <a:pt x="534" y="102"/>
                  </a:lnTo>
                  <a:lnTo>
                    <a:pt x="534" y="97"/>
                  </a:lnTo>
                  <a:lnTo>
                    <a:pt x="539" y="97"/>
                  </a:lnTo>
                  <a:lnTo>
                    <a:pt x="544" y="97"/>
                  </a:lnTo>
                  <a:lnTo>
                    <a:pt x="550" y="92"/>
                  </a:lnTo>
                  <a:lnTo>
                    <a:pt x="555" y="92"/>
                  </a:lnTo>
                  <a:lnTo>
                    <a:pt x="560" y="87"/>
                  </a:lnTo>
                  <a:lnTo>
                    <a:pt x="565" y="82"/>
                  </a:lnTo>
                  <a:lnTo>
                    <a:pt x="570" y="82"/>
                  </a:lnTo>
                  <a:lnTo>
                    <a:pt x="575" y="77"/>
                  </a:lnTo>
                  <a:lnTo>
                    <a:pt x="580" y="77"/>
                  </a:lnTo>
                  <a:lnTo>
                    <a:pt x="585" y="72"/>
                  </a:lnTo>
                  <a:lnTo>
                    <a:pt x="591" y="66"/>
                  </a:lnTo>
                  <a:lnTo>
                    <a:pt x="596" y="61"/>
                  </a:lnTo>
                  <a:lnTo>
                    <a:pt x="601" y="56"/>
                  </a:lnTo>
                  <a:lnTo>
                    <a:pt x="606" y="51"/>
                  </a:lnTo>
                  <a:lnTo>
                    <a:pt x="611" y="51"/>
                  </a:lnTo>
                  <a:lnTo>
                    <a:pt x="621" y="41"/>
                  </a:lnTo>
                  <a:lnTo>
                    <a:pt x="621" y="36"/>
                  </a:lnTo>
                  <a:lnTo>
                    <a:pt x="627" y="31"/>
                  </a:lnTo>
                  <a:lnTo>
                    <a:pt x="637" y="20"/>
                  </a:lnTo>
                  <a:lnTo>
                    <a:pt x="637" y="15"/>
                  </a:lnTo>
                  <a:lnTo>
                    <a:pt x="647" y="5"/>
                  </a:lnTo>
                  <a:lnTo>
                    <a:pt x="647" y="0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7096126" y="3925888"/>
              <a:ext cx="725488" cy="1052513"/>
            </a:xfrm>
            <a:custGeom>
              <a:avLst/>
              <a:gdLst/>
              <a:ahLst/>
              <a:cxnLst>
                <a:cxn ang="0">
                  <a:pos x="5" y="498"/>
                </a:cxn>
                <a:cxn ang="0">
                  <a:pos x="15" y="483"/>
                </a:cxn>
                <a:cxn ang="0">
                  <a:pos x="21" y="462"/>
                </a:cxn>
                <a:cxn ang="0">
                  <a:pos x="31" y="442"/>
                </a:cxn>
                <a:cxn ang="0">
                  <a:pos x="36" y="411"/>
                </a:cxn>
                <a:cxn ang="0">
                  <a:pos x="46" y="385"/>
                </a:cxn>
                <a:cxn ang="0">
                  <a:pos x="51" y="339"/>
                </a:cxn>
                <a:cxn ang="0">
                  <a:pos x="62" y="303"/>
                </a:cxn>
                <a:cxn ang="0">
                  <a:pos x="67" y="242"/>
                </a:cxn>
                <a:cxn ang="0">
                  <a:pos x="77" y="190"/>
                </a:cxn>
                <a:cxn ang="0">
                  <a:pos x="82" y="124"/>
                </a:cxn>
                <a:cxn ang="0">
                  <a:pos x="92" y="72"/>
                </a:cxn>
                <a:cxn ang="0">
                  <a:pos x="98" y="21"/>
                </a:cxn>
                <a:cxn ang="0">
                  <a:pos x="108" y="0"/>
                </a:cxn>
                <a:cxn ang="0">
                  <a:pos x="118" y="31"/>
                </a:cxn>
                <a:cxn ang="0">
                  <a:pos x="123" y="77"/>
                </a:cxn>
                <a:cxn ang="0">
                  <a:pos x="134" y="139"/>
                </a:cxn>
                <a:cxn ang="0">
                  <a:pos x="139" y="231"/>
                </a:cxn>
                <a:cxn ang="0">
                  <a:pos x="149" y="288"/>
                </a:cxn>
                <a:cxn ang="0">
                  <a:pos x="154" y="370"/>
                </a:cxn>
                <a:cxn ang="0">
                  <a:pos x="164" y="411"/>
                </a:cxn>
                <a:cxn ang="0">
                  <a:pos x="169" y="462"/>
                </a:cxn>
                <a:cxn ang="0">
                  <a:pos x="180" y="498"/>
                </a:cxn>
                <a:cxn ang="0">
                  <a:pos x="185" y="529"/>
                </a:cxn>
                <a:cxn ang="0">
                  <a:pos x="195" y="555"/>
                </a:cxn>
                <a:cxn ang="0">
                  <a:pos x="200" y="575"/>
                </a:cxn>
                <a:cxn ang="0">
                  <a:pos x="221" y="601"/>
                </a:cxn>
                <a:cxn ang="0">
                  <a:pos x="231" y="622"/>
                </a:cxn>
                <a:cxn ang="0">
                  <a:pos x="246" y="632"/>
                </a:cxn>
                <a:cxn ang="0">
                  <a:pos x="262" y="642"/>
                </a:cxn>
                <a:cxn ang="0">
                  <a:pos x="277" y="647"/>
                </a:cxn>
                <a:cxn ang="0">
                  <a:pos x="293" y="652"/>
                </a:cxn>
                <a:cxn ang="0">
                  <a:pos x="308" y="652"/>
                </a:cxn>
                <a:cxn ang="0">
                  <a:pos x="323" y="657"/>
                </a:cxn>
                <a:cxn ang="0">
                  <a:pos x="339" y="657"/>
                </a:cxn>
                <a:cxn ang="0">
                  <a:pos x="354" y="663"/>
                </a:cxn>
                <a:cxn ang="0">
                  <a:pos x="370" y="663"/>
                </a:cxn>
                <a:cxn ang="0">
                  <a:pos x="385" y="663"/>
                </a:cxn>
                <a:cxn ang="0">
                  <a:pos x="400" y="663"/>
                </a:cxn>
                <a:cxn ang="0">
                  <a:pos x="416" y="663"/>
                </a:cxn>
                <a:cxn ang="0">
                  <a:pos x="431" y="663"/>
                </a:cxn>
                <a:cxn ang="0">
                  <a:pos x="447" y="663"/>
                </a:cxn>
              </a:cxnLst>
              <a:rect l="0" t="0" r="r" b="b"/>
              <a:pathLst>
                <a:path w="457" h="663">
                  <a:moveTo>
                    <a:pt x="0" y="514"/>
                  </a:moveTo>
                  <a:lnTo>
                    <a:pt x="5" y="509"/>
                  </a:lnTo>
                  <a:lnTo>
                    <a:pt x="5" y="498"/>
                  </a:lnTo>
                  <a:lnTo>
                    <a:pt x="10" y="493"/>
                  </a:lnTo>
                  <a:lnTo>
                    <a:pt x="10" y="488"/>
                  </a:lnTo>
                  <a:lnTo>
                    <a:pt x="15" y="483"/>
                  </a:lnTo>
                  <a:lnTo>
                    <a:pt x="15" y="478"/>
                  </a:lnTo>
                  <a:lnTo>
                    <a:pt x="21" y="473"/>
                  </a:lnTo>
                  <a:lnTo>
                    <a:pt x="21" y="462"/>
                  </a:lnTo>
                  <a:lnTo>
                    <a:pt x="26" y="457"/>
                  </a:lnTo>
                  <a:lnTo>
                    <a:pt x="26" y="447"/>
                  </a:lnTo>
                  <a:lnTo>
                    <a:pt x="31" y="442"/>
                  </a:lnTo>
                  <a:lnTo>
                    <a:pt x="31" y="432"/>
                  </a:lnTo>
                  <a:lnTo>
                    <a:pt x="36" y="426"/>
                  </a:lnTo>
                  <a:lnTo>
                    <a:pt x="36" y="411"/>
                  </a:lnTo>
                  <a:lnTo>
                    <a:pt x="41" y="406"/>
                  </a:lnTo>
                  <a:lnTo>
                    <a:pt x="41" y="391"/>
                  </a:lnTo>
                  <a:lnTo>
                    <a:pt x="46" y="385"/>
                  </a:lnTo>
                  <a:lnTo>
                    <a:pt x="46" y="365"/>
                  </a:lnTo>
                  <a:lnTo>
                    <a:pt x="51" y="360"/>
                  </a:lnTo>
                  <a:lnTo>
                    <a:pt x="51" y="339"/>
                  </a:lnTo>
                  <a:lnTo>
                    <a:pt x="57" y="334"/>
                  </a:lnTo>
                  <a:lnTo>
                    <a:pt x="57" y="308"/>
                  </a:lnTo>
                  <a:lnTo>
                    <a:pt x="62" y="303"/>
                  </a:lnTo>
                  <a:lnTo>
                    <a:pt x="62" y="272"/>
                  </a:lnTo>
                  <a:lnTo>
                    <a:pt x="67" y="267"/>
                  </a:lnTo>
                  <a:lnTo>
                    <a:pt x="67" y="242"/>
                  </a:lnTo>
                  <a:lnTo>
                    <a:pt x="72" y="237"/>
                  </a:lnTo>
                  <a:lnTo>
                    <a:pt x="72" y="201"/>
                  </a:lnTo>
                  <a:lnTo>
                    <a:pt x="77" y="190"/>
                  </a:lnTo>
                  <a:lnTo>
                    <a:pt x="77" y="160"/>
                  </a:lnTo>
                  <a:lnTo>
                    <a:pt x="82" y="149"/>
                  </a:lnTo>
                  <a:lnTo>
                    <a:pt x="82" y="124"/>
                  </a:lnTo>
                  <a:lnTo>
                    <a:pt x="87" y="113"/>
                  </a:lnTo>
                  <a:lnTo>
                    <a:pt x="87" y="77"/>
                  </a:lnTo>
                  <a:lnTo>
                    <a:pt x="92" y="72"/>
                  </a:lnTo>
                  <a:lnTo>
                    <a:pt x="92" y="47"/>
                  </a:lnTo>
                  <a:lnTo>
                    <a:pt x="98" y="41"/>
                  </a:lnTo>
                  <a:lnTo>
                    <a:pt x="98" y="21"/>
                  </a:lnTo>
                  <a:lnTo>
                    <a:pt x="103" y="16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3" y="6"/>
                  </a:lnTo>
                  <a:lnTo>
                    <a:pt x="113" y="16"/>
                  </a:lnTo>
                  <a:lnTo>
                    <a:pt x="118" y="31"/>
                  </a:lnTo>
                  <a:lnTo>
                    <a:pt x="118" y="36"/>
                  </a:lnTo>
                  <a:lnTo>
                    <a:pt x="123" y="41"/>
                  </a:lnTo>
                  <a:lnTo>
                    <a:pt x="123" y="77"/>
                  </a:lnTo>
                  <a:lnTo>
                    <a:pt x="128" y="88"/>
                  </a:lnTo>
                  <a:lnTo>
                    <a:pt x="128" y="129"/>
                  </a:lnTo>
                  <a:lnTo>
                    <a:pt x="134" y="139"/>
                  </a:lnTo>
                  <a:lnTo>
                    <a:pt x="134" y="175"/>
                  </a:lnTo>
                  <a:lnTo>
                    <a:pt x="139" y="185"/>
                  </a:lnTo>
                  <a:lnTo>
                    <a:pt x="139" y="231"/>
                  </a:lnTo>
                  <a:lnTo>
                    <a:pt x="144" y="242"/>
                  </a:lnTo>
                  <a:lnTo>
                    <a:pt x="144" y="278"/>
                  </a:lnTo>
                  <a:lnTo>
                    <a:pt x="149" y="288"/>
                  </a:lnTo>
                  <a:lnTo>
                    <a:pt x="149" y="324"/>
                  </a:lnTo>
                  <a:lnTo>
                    <a:pt x="154" y="334"/>
                  </a:lnTo>
                  <a:lnTo>
                    <a:pt x="154" y="370"/>
                  </a:lnTo>
                  <a:lnTo>
                    <a:pt x="159" y="380"/>
                  </a:lnTo>
                  <a:lnTo>
                    <a:pt x="159" y="406"/>
                  </a:lnTo>
                  <a:lnTo>
                    <a:pt x="164" y="411"/>
                  </a:lnTo>
                  <a:lnTo>
                    <a:pt x="164" y="442"/>
                  </a:lnTo>
                  <a:lnTo>
                    <a:pt x="169" y="447"/>
                  </a:lnTo>
                  <a:lnTo>
                    <a:pt x="169" y="462"/>
                  </a:lnTo>
                  <a:lnTo>
                    <a:pt x="175" y="473"/>
                  </a:lnTo>
                  <a:lnTo>
                    <a:pt x="175" y="493"/>
                  </a:lnTo>
                  <a:lnTo>
                    <a:pt x="180" y="498"/>
                  </a:lnTo>
                  <a:lnTo>
                    <a:pt x="180" y="514"/>
                  </a:lnTo>
                  <a:lnTo>
                    <a:pt x="185" y="519"/>
                  </a:lnTo>
                  <a:lnTo>
                    <a:pt x="185" y="529"/>
                  </a:lnTo>
                  <a:lnTo>
                    <a:pt x="190" y="534"/>
                  </a:lnTo>
                  <a:lnTo>
                    <a:pt x="190" y="550"/>
                  </a:lnTo>
                  <a:lnTo>
                    <a:pt x="195" y="555"/>
                  </a:lnTo>
                  <a:lnTo>
                    <a:pt x="195" y="560"/>
                  </a:lnTo>
                  <a:lnTo>
                    <a:pt x="200" y="565"/>
                  </a:lnTo>
                  <a:lnTo>
                    <a:pt x="200" y="575"/>
                  </a:lnTo>
                  <a:lnTo>
                    <a:pt x="210" y="586"/>
                  </a:lnTo>
                  <a:lnTo>
                    <a:pt x="210" y="591"/>
                  </a:lnTo>
                  <a:lnTo>
                    <a:pt x="221" y="601"/>
                  </a:lnTo>
                  <a:lnTo>
                    <a:pt x="221" y="606"/>
                  </a:lnTo>
                  <a:lnTo>
                    <a:pt x="231" y="616"/>
                  </a:lnTo>
                  <a:lnTo>
                    <a:pt x="231" y="622"/>
                  </a:lnTo>
                  <a:lnTo>
                    <a:pt x="236" y="622"/>
                  </a:lnTo>
                  <a:lnTo>
                    <a:pt x="241" y="627"/>
                  </a:lnTo>
                  <a:lnTo>
                    <a:pt x="246" y="632"/>
                  </a:lnTo>
                  <a:lnTo>
                    <a:pt x="252" y="637"/>
                  </a:lnTo>
                  <a:lnTo>
                    <a:pt x="257" y="637"/>
                  </a:lnTo>
                  <a:lnTo>
                    <a:pt x="262" y="642"/>
                  </a:lnTo>
                  <a:lnTo>
                    <a:pt x="267" y="642"/>
                  </a:lnTo>
                  <a:lnTo>
                    <a:pt x="272" y="647"/>
                  </a:lnTo>
                  <a:lnTo>
                    <a:pt x="277" y="647"/>
                  </a:lnTo>
                  <a:lnTo>
                    <a:pt x="282" y="647"/>
                  </a:lnTo>
                  <a:lnTo>
                    <a:pt x="287" y="652"/>
                  </a:lnTo>
                  <a:lnTo>
                    <a:pt x="293" y="652"/>
                  </a:lnTo>
                  <a:lnTo>
                    <a:pt x="298" y="652"/>
                  </a:lnTo>
                  <a:lnTo>
                    <a:pt x="303" y="652"/>
                  </a:lnTo>
                  <a:lnTo>
                    <a:pt x="308" y="652"/>
                  </a:lnTo>
                  <a:lnTo>
                    <a:pt x="313" y="657"/>
                  </a:lnTo>
                  <a:lnTo>
                    <a:pt x="318" y="657"/>
                  </a:lnTo>
                  <a:lnTo>
                    <a:pt x="323" y="657"/>
                  </a:lnTo>
                  <a:lnTo>
                    <a:pt x="329" y="657"/>
                  </a:lnTo>
                  <a:lnTo>
                    <a:pt x="334" y="657"/>
                  </a:lnTo>
                  <a:lnTo>
                    <a:pt x="339" y="657"/>
                  </a:lnTo>
                  <a:lnTo>
                    <a:pt x="344" y="657"/>
                  </a:lnTo>
                  <a:lnTo>
                    <a:pt x="349" y="663"/>
                  </a:lnTo>
                  <a:lnTo>
                    <a:pt x="354" y="663"/>
                  </a:lnTo>
                  <a:lnTo>
                    <a:pt x="359" y="663"/>
                  </a:lnTo>
                  <a:lnTo>
                    <a:pt x="364" y="663"/>
                  </a:lnTo>
                  <a:lnTo>
                    <a:pt x="370" y="663"/>
                  </a:lnTo>
                  <a:lnTo>
                    <a:pt x="375" y="663"/>
                  </a:lnTo>
                  <a:lnTo>
                    <a:pt x="380" y="663"/>
                  </a:lnTo>
                  <a:lnTo>
                    <a:pt x="385" y="663"/>
                  </a:lnTo>
                  <a:lnTo>
                    <a:pt x="390" y="663"/>
                  </a:lnTo>
                  <a:lnTo>
                    <a:pt x="395" y="663"/>
                  </a:lnTo>
                  <a:lnTo>
                    <a:pt x="400" y="663"/>
                  </a:lnTo>
                  <a:lnTo>
                    <a:pt x="406" y="663"/>
                  </a:lnTo>
                  <a:lnTo>
                    <a:pt x="411" y="663"/>
                  </a:lnTo>
                  <a:lnTo>
                    <a:pt x="416" y="663"/>
                  </a:lnTo>
                  <a:lnTo>
                    <a:pt x="421" y="663"/>
                  </a:lnTo>
                  <a:lnTo>
                    <a:pt x="426" y="663"/>
                  </a:lnTo>
                  <a:lnTo>
                    <a:pt x="431" y="663"/>
                  </a:lnTo>
                  <a:lnTo>
                    <a:pt x="436" y="663"/>
                  </a:lnTo>
                  <a:lnTo>
                    <a:pt x="441" y="663"/>
                  </a:lnTo>
                  <a:lnTo>
                    <a:pt x="447" y="663"/>
                  </a:lnTo>
                  <a:lnTo>
                    <a:pt x="452" y="663"/>
                  </a:lnTo>
                  <a:lnTo>
                    <a:pt x="457" y="663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7821613" y="4978400"/>
              <a:ext cx="749300" cy="158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5" y="0"/>
                </a:cxn>
                <a:cxn ang="0">
                  <a:pos x="26" y="0"/>
                </a:cxn>
                <a:cxn ang="0">
                  <a:pos x="36" y="0"/>
                </a:cxn>
                <a:cxn ang="0">
                  <a:pos x="46" y="0"/>
                </a:cxn>
                <a:cxn ang="0">
                  <a:pos x="56" y="0"/>
                </a:cxn>
                <a:cxn ang="0">
                  <a:pos x="67" y="0"/>
                </a:cxn>
                <a:cxn ang="0">
                  <a:pos x="77" y="0"/>
                </a:cxn>
                <a:cxn ang="0">
                  <a:pos x="87" y="0"/>
                </a:cxn>
                <a:cxn ang="0">
                  <a:pos x="97" y="0"/>
                </a:cxn>
                <a:cxn ang="0">
                  <a:pos x="108" y="0"/>
                </a:cxn>
                <a:cxn ang="0">
                  <a:pos x="118" y="0"/>
                </a:cxn>
                <a:cxn ang="0">
                  <a:pos x="128" y="0"/>
                </a:cxn>
                <a:cxn ang="0">
                  <a:pos x="138" y="0"/>
                </a:cxn>
                <a:cxn ang="0">
                  <a:pos x="149" y="0"/>
                </a:cxn>
                <a:cxn ang="0">
                  <a:pos x="159" y="0"/>
                </a:cxn>
                <a:cxn ang="0">
                  <a:pos x="169" y="0"/>
                </a:cxn>
                <a:cxn ang="0">
                  <a:pos x="179" y="0"/>
                </a:cxn>
                <a:cxn ang="0">
                  <a:pos x="190" y="0"/>
                </a:cxn>
                <a:cxn ang="0">
                  <a:pos x="200" y="0"/>
                </a:cxn>
                <a:cxn ang="0">
                  <a:pos x="210" y="0"/>
                </a:cxn>
                <a:cxn ang="0">
                  <a:pos x="221" y="0"/>
                </a:cxn>
                <a:cxn ang="0">
                  <a:pos x="231" y="0"/>
                </a:cxn>
                <a:cxn ang="0">
                  <a:pos x="241" y="0"/>
                </a:cxn>
                <a:cxn ang="0">
                  <a:pos x="251" y="0"/>
                </a:cxn>
                <a:cxn ang="0">
                  <a:pos x="262" y="0"/>
                </a:cxn>
                <a:cxn ang="0">
                  <a:pos x="272" y="0"/>
                </a:cxn>
                <a:cxn ang="0">
                  <a:pos x="282" y="0"/>
                </a:cxn>
                <a:cxn ang="0">
                  <a:pos x="292" y="0"/>
                </a:cxn>
                <a:cxn ang="0">
                  <a:pos x="303" y="0"/>
                </a:cxn>
                <a:cxn ang="0">
                  <a:pos x="313" y="0"/>
                </a:cxn>
                <a:cxn ang="0">
                  <a:pos x="323" y="0"/>
                </a:cxn>
                <a:cxn ang="0">
                  <a:pos x="333" y="0"/>
                </a:cxn>
                <a:cxn ang="0">
                  <a:pos x="344" y="0"/>
                </a:cxn>
                <a:cxn ang="0">
                  <a:pos x="354" y="0"/>
                </a:cxn>
                <a:cxn ang="0">
                  <a:pos x="364" y="0"/>
                </a:cxn>
                <a:cxn ang="0">
                  <a:pos x="374" y="0"/>
                </a:cxn>
                <a:cxn ang="0">
                  <a:pos x="385" y="0"/>
                </a:cxn>
                <a:cxn ang="0">
                  <a:pos x="395" y="0"/>
                </a:cxn>
                <a:cxn ang="0">
                  <a:pos x="405" y="0"/>
                </a:cxn>
                <a:cxn ang="0">
                  <a:pos x="416" y="0"/>
                </a:cxn>
                <a:cxn ang="0">
                  <a:pos x="426" y="0"/>
                </a:cxn>
                <a:cxn ang="0">
                  <a:pos x="436" y="0"/>
                </a:cxn>
                <a:cxn ang="0">
                  <a:pos x="446" y="0"/>
                </a:cxn>
                <a:cxn ang="0">
                  <a:pos x="457" y="0"/>
                </a:cxn>
                <a:cxn ang="0">
                  <a:pos x="467" y="0"/>
                </a:cxn>
              </a:cxnLst>
              <a:rect l="0" t="0" r="r" b="b"/>
              <a:pathLst>
                <a:path w="472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7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49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9" y="0"/>
                  </a:lnTo>
                  <a:lnTo>
                    <a:pt x="174" y="0"/>
                  </a:lnTo>
                  <a:lnTo>
                    <a:pt x="179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5" y="0"/>
                  </a:lnTo>
                  <a:lnTo>
                    <a:pt x="221" y="0"/>
                  </a:lnTo>
                  <a:lnTo>
                    <a:pt x="226" y="0"/>
                  </a:lnTo>
                  <a:lnTo>
                    <a:pt x="231" y="0"/>
                  </a:lnTo>
                  <a:lnTo>
                    <a:pt x="236" y="0"/>
                  </a:lnTo>
                  <a:lnTo>
                    <a:pt x="241" y="0"/>
                  </a:lnTo>
                  <a:lnTo>
                    <a:pt x="246" y="0"/>
                  </a:lnTo>
                  <a:lnTo>
                    <a:pt x="251" y="0"/>
                  </a:lnTo>
                  <a:lnTo>
                    <a:pt x="256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8" y="0"/>
                  </a:lnTo>
                  <a:lnTo>
                    <a:pt x="303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3" y="0"/>
                  </a:lnTo>
                  <a:lnTo>
                    <a:pt x="328" y="0"/>
                  </a:lnTo>
                  <a:lnTo>
                    <a:pt x="333" y="0"/>
                  </a:lnTo>
                  <a:lnTo>
                    <a:pt x="339" y="0"/>
                  </a:lnTo>
                  <a:lnTo>
                    <a:pt x="344" y="0"/>
                  </a:lnTo>
                  <a:lnTo>
                    <a:pt x="349" y="0"/>
                  </a:lnTo>
                  <a:lnTo>
                    <a:pt x="354" y="0"/>
                  </a:lnTo>
                  <a:lnTo>
                    <a:pt x="359" y="0"/>
                  </a:lnTo>
                  <a:lnTo>
                    <a:pt x="364" y="0"/>
                  </a:lnTo>
                  <a:lnTo>
                    <a:pt x="369" y="0"/>
                  </a:lnTo>
                  <a:lnTo>
                    <a:pt x="374" y="0"/>
                  </a:lnTo>
                  <a:lnTo>
                    <a:pt x="380" y="0"/>
                  </a:lnTo>
                  <a:lnTo>
                    <a:pt x="385" y="0"/>
                  </a:lnTo>
                  <a:lnTo>
                    <a:pt x="390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1" y="0"/>
                  </a:lnTo>
                  <a:lnTo>
                    <a:pt x="446" y="0"/>
                  </a:lnTo>
                  <a:lnTo>
                    <a:pt x="451" y="0"/>
                  </a:lnTo>
                  <a:lnTo>
                    <a:pt x="457" y="0"/>
                  </a:lnTo>
                  <a:lnTo>
                    <a:pt x="462" y="0"/>
                  </a:lnTo>
                  <a:lnTo>
                    <a:pt x="467" y="0"/>
                  </a:lnTo>
                  <a:lnTo>
                    <a:pt x="472" y="0"/>
                  </a:lnTo>
                </a:path>
              </a:pathLst>
            </a:custGeom>
            <a:noFill/>
            <a:ln w="1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81" name="Freeform 109"/>
            <p:cNvSpPr>
              <a:spLocks/>
            </p:cNvSpPr>
            <p:nvPr/>
          </p:nvSpPr>
          <p:spPr bwMode="auto">
            <a:xfrm>
              <a:off x="5035551" y="4846638"/>
              <a:ext cx="1033463" cy="131763"/>
            </a:xfrm>
            <a:custGeom>
              <a:avLst/>
              <a:gdLst/>
              <a:ahLst/>
              <a:cxnLst>
                <a:cxn ang="0">
                  <a:pos x="10" y="83"/>
                </a:cxn>
                <a:cxn ang="0">
                  <a:pos x="25" y="83"/>
                </a:cxn>
                <a:cxn ang="0">
                  <a:pos x="41" y="83"/>
                </a:cxn>
                <a:cxn ang="0">
                  <a:pos x="56" y="83"/>
                </a:cxn>
                <a:cxn ang="0">
                  <a:pos x="71" y="83"/>
                </a:cxn>
                <a:cxn ang="0">
                  <a:pos x="87" y="83"/>
                </a:cxn>
                <a:cxn ang="0">
                  <a:pos x="102" y="83"/>
                </a:cxn>
                <a:cxn ang="0">
                  <a:pos x="118" y="83"/>
                </a:cxn>
                <a:cxn ang="0">
                  <a:pos x="133" y="83"/>
                </a:cxn>
                <a:cxn ang="0">
                  <a:pos x="148" y="83"/>
                </a:cxn>
                <a:cxn ang="0">
                  <a:pos x="164" y="83"/>
                </a:cxn>
                <a:cxn ang="0">
                  <a:pos x="179" y="83"/>
                </a:cxn>
                <a:cxn ang="0">
                  <a:pos x="195" y="83"/>
                </a:cxn>
                <a:cxn ang="0">
                  <a:pos x="210" y="83"/>
                </a:cxn>
                <a:cxn ang="0">
                  <a:pos x="225" y="83"/>
                </a:cxn>
                <a:cxn ang="0">
                  <a:pos x="241" y="83"/>
                </a:cxn>
                <a:cxn ang="0">
                  <a:pos x="256" y="83"/>
                </a:cxn>
                <a:cxn ang="0">
                  <a:pos x="272" y="83"/>
                </a:cxn>
                <a:cxn ang="0">
                  <a:pos x="287" y="83"/>
                </a:cxn>
                <a:cxn ang="0">
                  <a:pos x="302" y="83"/>
                </a:cxn>
                <a:cxn ang="0">
                  <a:pos x="318" y="83"/>
                </a:cxn>
                <a:cxn ang="0">
                  <a:pos x="333" y="83"/>
                </a:cxn>
                <a:cxn ang="0">
                  <a:pos x="349" y="83"/>
                </a:cxn>
                <a:cxn ang="0">
                  <a:pos x="364" y="83"/>
                </a:cxn>
                <a:cxn ang="0">
                  <a:pos x="379" y="83"/>
                </a:cxn>
                <a:cxn ang="0">
                  <a:pos x="395" y="83"/>
                </a:cxn>
                <a:cxn ang="0">
                  <a:pos x="410" y="83"/>
                </a:cxn>
                <a:cxn ang="0">
                  <a:pos x="426" y="83"/>
                </a:cxn>
                <a:cxn ang="0">
                  <a:pos x="441" y="77"/>
                </a:cxn>
                <a:cxn ang="0">
                  <a:pos x="456" y="77"/>
                </a:cxn>
                <a:cxn ang="0">
                  <a:pos x="472" y="77"/>
                </a:cxn>
                <a:cxn ang="0">
                  <a:pos x="487" y="72"/>
                </a:cxn>
                <a:cxn ang="0">
                  <a:pos x="503" y="72"/>
                </a:cxn>
                <a:cxn ang="0">
                  <a:pos x="518" y="67"/>
                </a:cxn>
                <a:cxn ang="0">
                  <a:pos x="533" y="62"/>
                </a:cxn>
                <a:cxn ang="0">
                  <a:pos x="549" y="57"/>
                </a:cxn>
                <a:cxn ang="0">
                  <a:pos x="564" y="52"/>
                </a:cxn>
                <a:cxn ang="0">
                  <a:pos x="580" y="47"/>
                </a:cxn>
                <a:cxn ang="0">
                  <a:pos x="595" y="36"/>
                </a:cxn>
                <a:cxn ang="0">
                  <a:pos x="610" y="31"/>
                </a:cxn>
                <a:cxn ang="0">
                  <a:pos x="626" y="21"/>
                </a:cxn>
                <a:cxn ang="0">
                  <a:pos x="641" y="6"/>
                </a:cxn>
              </a:cxnLst>
              <a:rect l="0" t="0" r="r" b="b"/>
              <a:pathLst>
                <a:path w="651" h="83">
                  <a:moveTo>
                    <a:pt x="0" y="83"/>
                  </a:moveTo>
                  <a:lnTo>
                    <a:pt x="5" y="83"/>
                  </a:lnTo>
                  <a:lnTo>
                    <a:pt x="10" y="83"/>
                  </a:lnTo>
                  <a:lnTo>
                    <a:pt x="15" y="83"/>
                  </a:lnTo>
                  <a:lnTo>
                    <a:pt x="20" y="83"/>
                  </a:lnTo>
                  <a:lnTo>
                    <a:pt x="25" y="83"/>
                  </a:lnTo>
                  <a:lnTo>
                    <a:pt x="30" y="83"/>
                  </a:lnTo>
                  <a:lnTo>
                    <a:pt x="36" y="83"/>
                  </a:lnTo>
                  <a:lnTo>
                    <a:pt x="41" y="83"/>
                  </a:lnTo>
                  <a:lnTo>
                    <a:pt x="46" y="83"/>
                  </a:lnTo>
                  <a:lnTo>
                    <a:pt x="51" y="83"/>
                  </a:lnTo>
                  <a:lnTo>
                    <a:pt x="56" y="83"/>
                  </a:lnTo>
                  <a:lnTo>
                    <a:pt x="61" y="83"/>
                  </a:lnTo>
                  <a:lnTo>
                    <a:pt x="66" y="83"/>
                  </a:lnTo>
                  <a:lnTo>
                    <a:pt x="71" y="83"/>
                  </a:lnTo>
                  <a:lnTo>
                    <a:pt x="77" y="83"/>
                  </a:lnTo>
                  <a:lnTo>
                    <a:pt x="82" y="83"/>
                  </a:lnTo>
                  <a:lnTo>
                    <a:pt x="87" y="83"/>
                  </a:lnTo>
                  <a:lnTo>
                    <a:pt x="92" y="83"/>
                  </a:lnTo>
                  <a:lnTo>
                    <a:pt x="97" y="83"/>
                  </a:lnTo>
                  <a:lnTo>
                    <a:pt x="102" y="83"/>
                  </a:lnTo>
                  <a:lnTo>
                    <a:pt x="107" y="83"/>
                  </a:lnTo>
                  <a:lnTo>
                    <a:pt x="113" y="83"/>
                  </a:lnTo>
                  <a:lnTo>
                    <a:pt x="118" y="83"/>
                  </a:lnTo>
                  <a:lnTo>
                    <a:pt x="123" y="83"/>
                  </a:lnTo>
                  <a:lnTo>
                    <a:pt x="128" y="83"/>
                  </a:lnTo>
                  <a:lnTo>
                    <a:pt x="133" y="83"/>
                  </a:lnTo>
                  <a:lnTo>
                    <a:pt x="138" y="83"/>
                  </a:lnTo>
                  <a:lnTo>
                    <a:pt x="143" y="83"/>
                  </a:lnTo>
                  <a:lnTo>
                    <a:pt x="148" y="83"/>
                  </a:lnTo>
                  <a:lnTo>
                    <a:pt x="154" y="83"/>
                  </a:lnTo>
                  <a:lnTo>
                    <a:pt x="159" y="83"/>
                  </a:lnTo>
                  <a:lnTo>
                    <a:pt x="164" y="83"/>
                  </a:lnTo>
                  <a:lnTo>
                    <a:pt x="169" y="83"/>
                  </a:lnTo>
                  <a:lnTo>
                    <a:pt x="174" y="83"/>
                  </a:lnTo>
                  <a:lnTo>
                    <a:pt x="179" y="83"/>
                  </a:lnTo>
                  <a:lnTo>
                    <a:pt x="184" y="83"/>
                  </a:lnTo>
                  <a:lnTo>
                    <a:pt x="190" y="83"/>
                  </a:lnTo>
                  <a:lnTo>
                    <a:pt x="195" y="83"/>
                  </a:lnTo>
                  <a:lnTo>
                    <a:pt x="200" y="83"/>
                  </a:lnTo>
                  <a:lnTo>
                    <a:pt x="205" y="83"/>
                  </a:lnTo>
                  <a:lnTo>
                    <a:pt x="210" y="83"/>
                  </a:lnTo>
                  <a:lnTo>
                    <a:pt x="215" y="83"/>
                  </a:lnTo>
                  <a:lnTo>
                    <a:pt x="220" y="83"/>
                  </a:lnTo>
                  <a:lnTo>
                    <a:pt x="225" y="83"/>
                  </a:lnTo>
                  <a:lnTo>
                    <a:pt x="231" y="83"/>
                  </a:lnTo>
                  <a:lnTo>
                    <a:pt x="236" y="83"/>
                  </a:lnTo>
                  <a:lnTo>
                    <a:pt x="241" y="83"/>
                  </a:lnTo>
                  <a:lnTo>
                    <a:pt x="246" y="83"/>
                  </a:lnTo>
                  <a:lnTo>
                    <a:pt x="251" y="83"/>
                  </a:lnTo>
                  <a:lnTo>
                    <a:pt x="256" y="83"/>
                  </a:lnTo>
                  <a:lnTo>
                    <a:pt x="261" y="83"/>
                  </a:lnTo>
                  <a:lnTo>
                    <a:pt x="267" y="83"/>
                  </a:lnTo>
                  <a:lnTo>
                    <a:pt x="272" y="83"/>
                  </a:lnTo>
                  <a:lnTo>
                    <a:pt x="277" y="83"/>
                  </a:lnTo>
                  <a:lnTo>
                    <a:pt x="282" y="83"/>
                  </a:lnTo>
                  <a:lnTo>
                    <a:pt x="287" y="83"/>
                  </a:lnTo>
                  <a:lnTo>
                    <a:pt x="292" y="83"/>
                  </a:lnTo>
                  <a:lnTo>
                    <a:pt x="297" y="83"/>
                  </a:lnTo>
                  <a:lnTo>
                    <a:pt x="302" y="83"/>
                  </a:lnTo>
                  <a:lnTo>
                    <a:pt x="308" y="83"/>
                  </a:lnTo>
                  <a:lnTo>
                    <a:pt x="313" y="83"/>
                  </a:lnTo>
                  <a:lnTo>
                    <a:pt x="318" y="83"/>
                  </a:lnTo>
                  <a:lnTo>
                    <a:pt x="323" y="83"/>
                  </a:lnTo>
                  <a:lnTo>
                    <a:pt x="328" y="83"/>
                  </a:lnTo>
                  <a:lnTo>
                    <a:pt x="333" y="83"/>
                  </a:lnTo>
                  <a:lnTo>
                    <a:pt x="338" y="83"/>
                  </a:lnTo>
                  <a:lnTo>
                    <a:pt x="344" y="83"/>
                  </a:lnTo>
                  <a:lnTo>
                    <a:pt x="349" y="83"/>
                  </a:lnTo>
                  <a:lnTo>
                    <a:pt x="354" y="83"/>
                  </a:lnTo>
                  <a:lnTo>
                    <a:pt x="359" y="83"/>
                  </a:lnTo>
                  <a:lnTo>
                    <a:pt x="364" y="83"/>
                  </a:lnTo>
                  <a:lnTo>
                    <a:pt x="369" y="83"/>
                  </a:lnTo>
                  <a:lnTo>
                    <a:pt x="374" y="83"/>
                  </a:lnTo>
                  <a:lnTo>
                    <a:pt x="379" y="83"/>
                  </a:lnTo>
                  <a:lnTo>
                    <a:pt x="385" y="83"/>
                  </a:lnTo>
                  <a:lnTo>
                    <a:pt x="390" y="83"/>
                  </a:lnTo>
                  <a:lnTo>
                    <a:pt x="395" y="83"/>
                  </a:lnTo>
                  <a:lnTo>
                    <a:pt x="400" y="83"/>
                  </a:lnTo>
                  <a:lnTo>
                    <a:pt x="405" y="83"/>
                  </a:lnTo>
                  <a:lnTo>
                    <a:pt x="410" y="83"/>
                  </a:lnTo>
                  <a:lnTo>
                    <a:pt x="415" y="83"/>
                  </a:lnTo>
                  <a:lnTo>
                    <a:pt x="420" y="83"/>
                  </a:lnTo>
                  <a:lnTo>
                    <a:pt x="426" y="83"/>
                  </a:lnTo>
                  <a:lnTo>
                    <a:pt x="431" y="77"/>
                  </a:lnTo>
                  <a:lnTo>
                    <a:pt x="436" y="77"/>
                  </a:lnTo>
                  <a:lnTo>
                    <a:pt x="441" y="77"/>
                  </a:lnTo>
                  <a:lnTo>
                    <a:pt x="446" y="77"/>
                  </a:lnTo>
                  <a:lnTo>
                    <a:pt x="451" y="77"/>
                  </a:lnTo>
                  <a:lnTo>
                    <a:pt x="456" y="77"/>
                  </a:lnTo>
                  <a:lnTo>
                    <a:pt x="462" y="77"/>
                  </a:lnTo>
                  <a:lnTo>
                    <a:pt x="467" y="77"/>
                  </a:lnTo>
                  <a:lnTo>
                    <a:pt x="472" y="77"/>
                  </a:lnTo>
                  <a:lnTo>
                    <a:pt x="477" y="72"/>
                  </a:lnTo>
                  <a:lnTo>
                    <a:pt x="482" y="72"/>
                  </a:lnTo>
                  <a:lnTo>
                    <a:pt x="487" y="72"/>
                  </a:lnTo>
                  <a:lnTo>
                    <a:pt x="492" y="72"/>
                  </a:lnTo>
                  <a:lnTo>
                    <a:pt x="497" y="72"/>
                  </a:lnTo>
                  <a:lnTo>
                    <a:pt x="503" y="72"/>
                  </a:lnTo>
                  <a:lnTo>
                    <a:pt x="508" y="67"/>
                  </a:lnTo>
                  <a:lnTo>
                    <a:pt x="513" y="67"/>
                  </a:lnTo>
                  <a:lnTo>
                    <a:pt x="518" y="67"/>
                  </a:lnTo>
                  <a:lnTo>
                    <a:pt x="523" y="67"/>
                  </a:lnTo>
                  <a:lnTo>
                    <a:pt x="528" y="62"/>
                  </a:lnTo>
                  <a:lnTo>
                    <a:pt x="533" y="62"/>
                  </a:lnTo>
                  <a:lnTo>
                    <a:pt x="539" y="62"/>
                  </a:lnTo>
                  <a:lnTo>
                    <a:pt x="544" y="62"/>
                  </a:lnTo>
                  <a:lnTo>
                    <a:pt x="549" y="57"/>
                  </a:lnTo>
                  <a:lnTo>
                    <a:pt x="554" y="57"/>
                  </a:lnTo>
                  <a:lnTo>
                    <a:pt x="559" y="57"/>
                  </a:lnTo>
                  <a:lnTo>
                    <a:pt x="564" y="52"/>
                  </a:lnTo>
                  <a:lnTo>
                    <a:pt x="569" y="52"/>
                  </a:lnTo>
                  <a:lnTo>
                    <a:pt x="574" y="47"/>
                  </a:lnTo>
                  <a:lnTo>
                    <a:pt x="580" y="47"/>
                  </a:lnTo>
                  <a:lnTo>
                    <a:pt x="585" y="42"/>
                  </a:lnTo>
                  <a:lnTo>
                    <a:pt x="590" y="42"/>
                  </a:lnTo>
                  <a:lnTo>
                    <a:pt x="595" y="36"/>
                  </a:lnTo>
                  <a:lnTo>
                    <a:pt x="600" y="36"/>
                  </a:lnTo>
                  <a:lnTo>
                    <a:pt x="605" y="31"/>
                  </a:lnTo>
                  <a:lnTo>
                    <a:pt x="610" y="31"/>
                  </a:lnTo>
                  <a:lnTo>
                    <a:pt x="616" y="26"/>
                  </a:lnTo>
                  <a:lnTo>
                    <a:pt x="621" y="21"/>
                  </a:lnTo>
                  <a:lnTo>
                    <a:pt x="626" y="21"/>
                  </a:lnTo>
                  <a:lnTo>
                    <a:pt x="631" y="16"/>
                  </a:lnTo>
                  <a:lnTo>
                    <a:pt x="636" y="11"/>
                  </a:lnTo>
                  <a:lnTo>
                    <a:pt x="641" y="6"/>
                  </a:lnTo>
                  <a:lnTo>
                    <a:pt x="646" y="6"/>
                  </a:lnTo>
                  <a:lnTo>
                    <a:pt x="651" y="0"/>
                  </a:lnTo>
                </a:path>
              </a:pathLst>
            </a:custGeom>
            <a:noFill/>
            <a:ln w="10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8204201" y="4978400"/>
              <a:ext cx="366713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10" y="0"/>
                </a:cxn>
                <a:cxn ang="0">
                  <a:pos x="15" y="0"/>
                </a:cxn>
                <a:cxn ang="0">
                  <a:pos x="21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1" y="0"/>
                </a:cxn>
                <a:cxn ang="0">
                  <a:pos x="46" y="0"/>
                </a:cxn>
                <a:cxn ang="0">
                  <a:pos x="51" y="0"/>
                </a:cxn>
                <a:cxn ang="0">
                  <a:pos x="57" y="0"/>
                </a:cxn>
                <a:cxn ang="0">
                  <a:pos x="62" y="0"/>
                </a:cxn>
                <a:cxn ang="0">
                  <a:pos x="67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82" y="0"/>
                </a:cxn>
                <a:cxn ang="0">
                  <a:pos x="87" y="0"/>
                </a:cxn>
                <a:cxn ang="0">
                  <a:pos x="92" y="0"/>
                </a:cxn>
                <a:cxn ang="0">
                  <a:pos x="98" y="0"/>
                </a:cxn>
                <a:cxn ang="0">
                  <a:pos x="103" y="0"/>
                </a:cxn>
                <a:cxn ang="0">
                  <a:pos x="108" y="0"/>
                </a:cxn>
                <a:cxn ang="0">
                  <a:pos x="113" y="0"/>
                </a:cxn>
                <a:cxn ang="0">
                  <a:pos x="118" y="0"/>
                </a:cxn>
                <a:cxn ang="0">
                  <a:pos x="123" y="0"/>
                </a:cxn>
                <a:cxn ang="0">
                  <a:pos x="128" y="0"/>
                </a:cxn>
                <a:cxn ang="0">
                  <a:pos x="133" y="0"/>
                </a:cxn>
                <a:cxn ang="0">
                  <a:pos x="139" y="0"/>
                </a:cxn>
                <a:cxn ang="0">
                  <a:pos x="144" y="0"/>
                </a:cxn>
                <a:cxn ang="0">
                  <a:pos x="149" y="0"/>
                </a:cxn>
                <a:cxn ang="0">
                  <a:pos x="154" y="0"/>
                </a:cxn>
                <a:cxn ang="0">
                  <a:pos x="159" y="0"/>
                </a:cxn>
                <a:cxn ang="0">
                  <a:pos x="164" y="0"/>
                </a:cxn>
                <a:cxn ang="0">
                  <a:pos x="169" y="0"/>
                </a:cxn>
                <a:cxn ang="0">
                  <a:pos x="175" y="0"/>
                </a:cxn>
                <a:cxn ang="0">
                  <a:pos x="180" y="0"/>
                </a:cxn>
                <a:cxn ang="0">
                  <a:pos x="185" y="0"/>
                </a:cxn>
                <a:cxn ang="0">
                  <a:pos x="190" y="0"/>
                </a:cxn>
                <a:cxn ang="0">
                  <a:pos x="195" y="0"/>
                </a:cxn>
                <a:cxn ang="0">
                  <a:pos x="200" y="0"/>
                </a:cxn>
                <a:cxn ang="0">
                  <a:pos x="205" y="0"/>
                </a:cxn>
                <a:cxn ang="0">
                  <a:pos x="210" y="0"/>
                </a:cxn>
                <a:cxn ang="0">
                  <a:pos x="216" y="0"/>
                </a:cxn>
                <a:cxn ang="0">
                  <a:pos x="221" y="0"/>
                </a:cxn>
                <a:cxn ang="0">
                  <a:pos x="226" y="0"/>
                </a:cxn>
                <a:cxn ang="0">
                  <a:pos x="231" y="0"/>
                </a:cxn>
              </a:cxnLst>
              <a:rect l="0" t="0" r="r" b="b"/>
              <a:pathLst>
                <a:path w="23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9" y="0"/>
                  </a:lnTo>
                  <a:lnTo>
                    <a:pt x="144" y="0"/>
                  </a:lnTo>
                  <a:lnTo>
                    <a:pt x="149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9" y="0"/>
                  </a:lnTo>
                  <a:lnTo>
                    <a:pt x="175" y="0"/>
                  </a:lnTo>
                  <a:lnTo>
                    <a:pt x="180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6" y="0"/>
                  </a:lnTo>
                  <a:lnTo>
                    <a:pt x="231" y="0"/>
                  </a:lnTo>
                </a:path>
              </a:pathLst>
            </a:custGeom>
            <a:noFill/>
            <a:ln w="10" cap="flat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86" name="Rectangle 114"/>
            <p:cNvSpPr>
              <a:spLocks noChangeArrowheads="1"/>
            </p:cNvSpPr>
            <p:nvPr/>
          </p:nvSpPr>
          <p:spPr bwMode="auto">
            <a:xfrm>
              <a:off x="5816601" y="5181600"/>
              <a:ext cx="214312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Offset center frequency (GHz)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 rot="16200000">
              <a:off x="4175126" y="3440113"/>
              <a:ext cx="993775" cy="20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Transmission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88" name="Rectangle 116"/>
            <p:cNvSpPr>
              <a:spLocks noChangeArrowheads="1"/>
            </p:cNvSpPr>
            <p:nvPr/>
          </p:nvSpPr>
          <p:spPr bwMode="auto">
            <a:xfrm>
              <a:off x="5034281" y="1962150"/>
              <a:ext cx="35330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Molecular+Aerosol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 return and 2 edge transmissions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8" name="Footer Placeholder 11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Working Group on Space-Based Wind Lidar, 16-18 October 2012 - Boulder, CO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IDDL_template">
  <a:themeElements>
    <a:clrScheme name="FIDDL_1">
      <a:dk1>
        <a:sysClr val="windowText" lastClr="000000"/>
      </a:dk1>
      <a:lt1>
        <a:sysClr val="window" lastClr="FFFFFF"/>
      </a:lt1>
      <a:dk2>
        <a:srgbClr val="787A70"/>
      </a:dk2>
      <a:lt2>
        <a:srgbClr val="EAEBDE"/>
      </a:lt2>
      <a:accent1>
        <a:srgbClr val="87A472"/>
      </a:accent1>
      <a:accent2>
        <a:srgbClr val="ACBF9D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FIDDL_template</Template>
  <TotalTime>4775</TotalTime>
  <Words>1897</Words>
  <Application>Microsoft Office PowerPoint</Application>
  <PresentationFormat>On-screen Show (4:3)</PresentationFormat>
  <Paragraphs>336</Paragraphs>
  <Slides>16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FIDDL_template</vt:lpstr>
      <vt:lpstr>Equation</vt:lpstr>
      <vt:lpstr> Introduction to The Fabry-perot for the Integrated Direct Detection Lidar:  FIDDL</vt:lpstr>
      <vt:lpstr>Introduction:  FIDDL &amp; OAWL</vt:lpstr>
      <vt:lpstr>The FIDDL team (more to come…)</vt:lpstr>
      <vt:lpstr>FIDDL Primer: bandwidth of atmospheric lidar return</vt:lpstr>
      <vt:lpstr>FIDDL Requirements</vt:lpstr>
      <vt:lpstr>FIDDL Tasks</vt:lpstr>
      <vt:lpstr>FIDDL Block Diagram</vt:lpstr>
      <vt:lpstr>FIDDL: Fabry-Perot Basics</vt:lpstr>
      <vt:lpstr>FIDDL Primer: General Double Edge Technique</vt:lpstr>
      <vt:lpstr>FIDDL Primer: Fabry-Perot 1st pass</vt:lpstr>
      <vt:lpstr>FIDDL Primer: Fabry-Perot 2nd pass</vt:lpstr>
      <vt:lpstr>Unique characteristics of the FIDDL approach…</vt:lpstr>
      <vt:lpstr>FIDDL Requirements: Etalon Gap Control</vt:lpstr>
      <vt:lpstr>FIDDL Modeling &amp; Analysis</vt:lpstr>
      <vt:lpstr>Model Results:  optimum edge filter placement </vt:lpstr>
      <vt:lpstr>In conclusion…</vt:lpstr>
    </vt:vector>
  </TitlesOfParts>
  <Company>Ball Aerospace &amp; Technologies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FIDDL The Fabry-perot etalon for the Integrated Direct Detection Lidar</dc:title>
  <dc:creator>BATC</dc:creator>
  <cp:lastModifiedBy>stucker</cp:lastModifiedBy>
  <cp:revision>456</cp:revision>
  <dcterms:created xsi:type="dcterms:W3CDTF">2012-08-03T16:37:08Z</dcterms:created>
  <dcterms:modified xsi:type="dcterms:W3CDTF">2012-10-17T05:03:49Z</dcterms:modified>
</cp:coreProperties>
</file>