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9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CEC9-F121-4956-8C27-E7D3B227015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C9FA-4D44-48CD-94D5-4FAF22D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PNNL(Liz) </a:t>
            </a:r>
            <a:r>
              <a:rPr lang="en-US" dirty="0" err="1" smtClean="0"/>
              <a:t>HRToF</a:t>
            </a:r>
            <a:r>
              <a:rPr lang="en-US" dirty="0" smtClean="0"/>
              <a:t> </a:t>
            </a:r>
            <a:r>
              <a:rPr lang="en-US" dirty="0" err="1" smtClean="0"/>
              <a:t>Ebox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Heater board: Rev 1.12  1/2009</a:t>
            </a:r>
            <a:br>
              <a:rPr lang="en-US" sz="1800" dirty="0" smtClean="0"/>
            </a:br>
            <a:r>
              <a:rPr lang="en-US" sz="1800" dirty="0" smtClean="0"/>
              <a:t>Chopper Board: Rev N/A; 11/2008</a:t>
            </a:r>
            <a:br>
              <a:rPr lang="en-US" sz="1800" dirty="0" smtClean="0"/>
            </a:br>
            <a:r>
              <a:rPr lang="en-US" sz="1800" dirty="0" smtClean="0"/>
              <a:t>Front Panel Board: Rev 1.13, 1/2009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43050"/>
            <a:ext cx="711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7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39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39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391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77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3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PNNL(Liz) HRToF Ebox Heater board: Rev 1.12  1/2009 Chopper Board: Rev N/A; 11/2008 Front Panel Board: Rev 1.13, 1/2009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 Alexander/PNNL HR-ToF Ebox Heater board:  Chopper Board: Panel Board: </dc:title>
  <dc:creator>Doug Day</dc:creator>
  <cp:lastModifiedBy>Doug Day</cp:lastModifiedBy>
  <cp:revision>3</cp:revision>
  <dcterms:created xsi:type="dcterms:W3CDTF">2013-10-03T01:56:18Z</dcterms:created>
  <dcterms:modified xsi:type="dcterms:W3CDTF">2013-10-03T04:33:40Z</dcterms:modified>
</cp:coreProperties>
</file>