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5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6" r:id="rId3"/>
    <p:sldId id="263" r:id="rId4"/>
    <p:sldId id="321" r:id="rId5"/>
    <p:sldId id="322" r:id="rId6"/>
    <p:sldId id="320" r:id="rId7"/>
    <p:sldId id="276" r:id="rId8"/>
    <p:sldId id="278" r:id="rId9"/>
    <p:sldId id="312" r:id="rId10"/>
    <p:sldId id="279" r:id="rId11"/>
    <p:sldId id="280" r:id="rId12"/>
    <p:sldId id="271" r:id="rId13"/>
    <p:sldId id="289" r:id="rId14"/>
    <p:sldId id="324" r:id="rId15"/>
    <p:sldId id="323" r:id="rId16"/>
    <p:sldId id="290" r:id="rId17"/>
    <p:sldId id="291" r:id="rId18"/>
    <p:sldId id="292" r:id="rId19"/>
    <p:sldId id="325" r:id="rId20"/>
    <p:sldId id="326" r:id="rId21"/>
    <p:sldId id="293" r:id="rId22"/>
    <p:sldId id="307" r:id="rId23"/>
    <p:sldId id="294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95" r:id="rId32"/>
    <p:sldId id="300" r:id="rId33"/>
    <p:sldId id="301" r:id="rId34"/>
    <p:sldId id="272" r:id="rId35"/>
    <p:sldId id="273" r:id="rId36"/>
    <p:sldId id="274" r:id="rId37"/>
    <p:sldId id="275" r:id="rId38"/>
    <p:sldId id="306" r:id="rId39"/>
    <p:sldId id="311" r:id="rId40"/>
    <p:sldId id="310" r:id="rId41"/>
    <p:sldId id="308" r:id="rId42"/>
    <p:sldId id="30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72792-606E-2F4D-A153-79E50534C307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BD2A-1C85-5644-8305-91858C6A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1D56-F47D-6C40-91C0-9E6F36F50345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65726-3836-9F4C-A66D-3210A6D9C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7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BEA41C5-14CB-084E-9727-424854E09062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A4261F-7AC6-2347-AD0A-0C15FCB95A9C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07F1D7-C25E-DF4B-B623-C5BEB1563FE6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1B51-3B43-AA4B-8FCF-A47241EDF9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8DB47-00C4-C046-B606-034F45803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0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0044E-0295-8947-8700-C5243C179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3869-6334-5F46-93DE-DA4908B4E48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ABC-8589-4847-B1A3-E0F9209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4" Type="http://schemas.openxmlformats.org/officeDocument/2006/relationships/image" Target="../media/image7.png"/><Relationship Id="rId5" Type="http://schemas.openxmlformats.org/officeDocument/2006/relationships/oleObject" Target="../embeddings/Microsoft_Excel_Chart2.xls"/><Relationship Id="rId6" Type="http://schemas.openxmlformats.org/officeDocument/2006/relationships/image" Target="../media/image8.png"/><Relationship Id="rId7" Type="http://schemas.openxmlformats.org/officeDocument/2006/relationships/oleObject" Target="../embeddings/Microsoft_Excel_Chart3.xls"/><Relationship Id="rId8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4.doc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1.wmf"/><Relationship Id="rId9" Type="http://schemas.openxmlformats.org/officeDocument/2006/relationships/oleObject" Target="../embeddings/Microsoft_Equation6.bin"/><Relationship Id="rId1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49" y="5857875"/>
            <a:ext cx="8621047" cy="884238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  <a:ea typeface="+mn-ea"/>
                <a:cs typeface="+mn-cs"/>
              </a:rPr>
              <a:t>Tom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  <a:ea typeface="+mn-ea"/>
                <a:cs typeface="+mn-cs"/>
              </a:rPr>
              <a:t>Hamill, Jeff Whitaker, Brian Etherton, and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  <a:ea typeface="+mn-ea"/>
                <a:cs typeface="+mn-cs"/>
              </a:rPr>
              <a:t>Zoltan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  <a:ea typeface="+mn-ea"/>
                <a:cs typeface="+mn-cs"/>
              </a:rPr>
              <a:t> Toth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</a:rPr>
              <a:t>with contributions from Phil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</a:rPr>
              <a:t>Pegion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</a:rPr>
              <a:t>, Gary Bates, Don Murray, others</a:t>
            </a:r>
            <a:endParaRPr lang="en-US" sz="1600" dirty="0" smtClean="0">
              <a:solidFill>
                <a:schemeClr val="tx1"/>
              </a:solidFill>
              <a:effectLst>
                <a:outerShdw blurRad="50800" dist="38100" dir="2700000" algn="tl" rotWithShape="0">
                  <a:srgbClr val="3366FF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63375-D7D9-9846-9545-509B79CAC5E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549275" y="234950"/>
            <a:ext cx="8540750" cy="620713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FF">
                      <a:alpha val="43000"/>
                    </a:srgbClr>
                  </a:outerShdw>
                </a:effectLst>
                <a:latin typeface="Calibri" charset="0"/>
              </a:rPr>
              <a:t>Ensemble-based data assimilation and </a:t>
            </a:r>
            <a:br>
              <a:rPr lang="en-US" sz="3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FF">
                      <a:alpha val="43000"/>
                    </a:srgbClr>
                  </a:outerShdw>
                </a:effectLst>
                <a:latin typeface="Calibri" charset="0"/>
              </a:rPr>
            </a:br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FF">
                      <a:alpha val="43000"/>
                    </a:srgbClr>
                  </a:outerShdw>
                </a:effectLst>
                <a:latin typeface="Calibri" charset="0"/>
              </a:rPr>
              <a:t>ensemble prediction research at ESRL</a:t>
            </a:r>
            <a:endParaRPr lang="en-US" sz="3600" dirty="0">
              <a:solidFill>
                <a:srgbClr val="000000"/>
              </a:solidFill>
              <a:effectLst>
                <a:outerShdw blurRad="50800" dist="38100" dir="2700000" algn="tl" rotWithShape="0">
                  <a:srgbClr val="0000FF">
                    <a:alpha val="43000"/>
                  </a:srgbClr>
                </a:outerShdw>
              </a:effectLst>
              <a:latin typeface="Calibri" charset="0"/>
            </a:endParaRPr>
          </a:p>
        </p:txBody>
      </p:sp>
      <p:pic>
        <p:nvPicPr>
          <p:cNvPr id="15365" name="Picture 3" descr="NOAA_logo.pn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2075"/>
            <a:ext cx="10398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Screen shot 2012-01-24 at 10.02.40 AM.pn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3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Scientifically, what must be done to produce high-quality ensembles?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59E4C-14A2-FB45-9B79-86343954AD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7925" y="3244850"/>
            <a:ext cx="115888" cy="125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1238" y="3087688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307975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7925" y="3538538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8613" y="3402013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6838" y="295592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1713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6838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5275" y="321310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1713" y="397827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3800" y="3813175"/>
            <a:ext cx="115888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2064610">
            <a:off x="2112963" y="2938463"/>
            <a:ext cx="901700" cy="1198562"/>
          </a:xfrm>
          <a:prstGeom prst="ellipse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2038" y="2570163"/>
            <a:ext cx="5232400" cy="627062"/>
          </a:xfrm>
          <a:custGeom>
            <a:avLst/>
            <a:gdLst>
              <a:gd name="connsiteX0" fmla="*/ 0 w 5230852"/>
              <a:gd name="connsiteY0" fmla="*/ 594996 h 626503"/>
              <a:gd name="connsiteX1" fmla="*/ 150975 w 5230852"/>
              <a:gd name="connsiteY1" fmla="*/ 497310 h 626503"/>
              <a:gd name="connsiteX2" fmla="*/ 248665 w 5230852"/>
              <a:gd name="connsiteY2" fmla="*/ 435147 h 626503"/>
              <a:gd name="connsiteX3" fmla="*/ 355236 w 5230852"/>
              <a:gd name="connsiteY3" fmla="*/ 390744 h 626503"/>
              <a:gd name="connsiteX4" fmla="*/ 479568 w 5230852"/>
              <a:gd name="connsiteY4" fmla="*/ 372983 h 626503"/>
              <a:gd name="connsiteX5" fmla="*/ 586139 w 5230852"/>
              <a:gd name="connsiteY5" fmla="*/ 355222 h 626503"/>
              <a:gd name="connsiteX6" fmla="*/ 843685 w 5230852"/>
              <a:gd name="connsiteY6" fmla="*/ 372983 h 626503"/>
              <a:gd name="connsiteX7" fmla="*/ 914733 w 5230852"/>
              <a:gd name="connsiteY7" fmla="*/ 408505 h 626503"/>
              <a:gd name="connsiteX8" fmla="*/ 976899 w 5230852"/>
              <a:gd name="connsiteY8" fmla="*/ 426266 h 626503"/>
              <a:gd name="connsiteX9" fmla="*/ 1039065 w 5230852"/>
              <a:gd name="connsiteY9" fmla="*/ 461788 h 626503"/>
              <a:gd name="connsiteX10" fmla="*/ 1154517 w 5230852"/>
              <a:gd name="connsiteY10" fmla="*/ 523952 h 626503"/>
              <a:gd name="connsiteX11" fmla="*/ 1198921 w 5230852"/>
              <a:gd name="connsiteY11" fmla="*/ 541713 h 626503"/>
              <a:gd name="connsiteX12" fmla="*/ 1225564 w 5230852"/>
              <a:gd name="connsiteY12" fmla="*/ 550594 h 626503"/>
              <a:gd name="connsiteX13" fmla="*/ 1287731 w 5230852"/>
              <a:gd name="connsiteY13" fmla="*/ 577235 h 626503"/>
              <a:gd name="connsiteX14" fmla="*/ 1332135 w 5230852"/>
              <a:gd name="connsiteY14" fmla="*/ 603877 h 626503"/>
              <a:gd name="connsiteX15" fmla="*/ 1376540 w 5230852"/>
              <a:gd name="connsiteY15" fmla="*/ 612757 h 626503"/>
              <a:gd name="connsiteX16" fmla="*/ 1749537 w 5230852"/>
              <a:gd name="connsiteY16" fmla="*/ 603877 h 626503"/>
              <a:gd name="connsiteX17" fmla="*/ 1793942 w 5230852"/>
              <a:gd name="connsiteY17" fmla="*/ 594996 h 626503"/>
              <a:gd name="connsiteX18" fmla="*/ 1900513 w 5230852"/>
              <a:gd name="connsiteY18" fmla="*/ 586116 h 626503"/>
              <a:gd name="connsiteX19" fmla="*/ 2513295 w 5230852"/>
              <a:gd name="connsiteY19" fmla="*/ 603877 h 626503"/>
              <a:gd name="connsiteX20" fmla="*/ 2575461 w 5230852"/>
              <a:gd name="connsiteY20" fmla="*/ 612757 h 626503"/>
              <a:gd name="connsiteX21" fmla="*/ 2779722 w 5230852"/>
              <a:gd name="connsiteY21" fmla="*/ 621638 h 626503"/>
              <a:gd name="connsiteX22" fmla="*/ 3063911 w 5230852"/>
              <a:gd name="connsiteY22" fmla="*/ 594996 h 626503"/>
              <a:gd name="connsiteX23" fmla="*/ 3090554 w 5230852"/>
              <a:gd name="connsiteY23" fmla="*/ 577235 h 626503"/>
              <a:gd name="connsiteX24" fmla="*/ 3108316 w 5230852"/>
              <a:gd name="connsiteY24" fmla="*/ 550594 h 626503"/>
              <a:gd name="connsiteX25" fmla="*/ 3241529 w 5230852"/>
              <a:gd name="connsiteY25" fmla="*/ 488430 h 626503"/>
              <a:gd name="connsiteX26" fmla="*/ 3285934 w 5230852"/>
              <a:gd name="connsiteY26" fmla="*/ 461788 h 626503"/>
              <a:gd name="connsiteX27" fmla="*/ 3383624 w 5230852"/>
              <a:gd name="connsiteY27" fmla="*/ 417385 h 626503"/>
              <a:gd name="connsiteX28" fmla="*/ 3454671 w 5230852"/>
              <a:gd name="connsiteY28" fmla="*/ 399624 h 626503"/>
              <a:gd name="connsiteX29" fmla="*/ 3516837 w 5230852"/>
              <a:gd name="connsiteY29" fmla="*/ 381863 h 626503"/>
              <a:gd name="connsiteX30" fmla="*/ 3570123 w 5230852"/>
              <a:gd name="connsiteY30" fmla="*/ 364102 h 626503"/>
              <a:gd name="connsiteX31" fmla="*/ 3632289 w 5230852"/>
              <a:gd name="connsiteY31" fmla="*/ 346341 h 626503"/>
              <a:gd name="connsiteX32" fmla="*/ 3685574 w 5230852"/>
              <a:gd name="connsiteY32" fmla="*/ 328580 h 626503"/>
              <a:gd name="connsiteX33" fmla="*/ 3836550 w 5230852"/>
              <a:gd name="connsiteY33" fmla="*/ 293058 h 626503"/>
              <a:gd name="connsiteX34" fmla="*/ 4023049 w 5230852"/>
              <a:gd name="connsiteY34" fmla="*/ 275297 h 626503"/>
              <a:gd name="connsiteX35" fmla="*/ 4111858 w 5230852"/>
              <a:gd name="connsiteY35" fmla="*/ 266416 h 626503"/>
              <a:gd name="connsiteX36" fmla="*/ 4200667 w 5230852"/>
              <a:gd name="connsiteY36" fmla="*/ 248655 h 626503"/>
              <a:gd name="connsiteX37" fmla="*/ 4271714 w 5230852"/>
              <a:gd name="connsiteY37" fmla="*/ 230894 h 626503"/>
              <a:gd name="connsiteX38" fmla="*/ 4458213 w 5230852"/>
              <a:gd name="connsiteY38" fmla="*/ 213133 h 626503"/>
              <a:gd name="connsiteX39" fmla="*/ 4609188 w 5230852"/>
              <a:gd name="connsiteY39" fmla="*/ 195372 h 626503"/>
              <a:gd name="connsiteX40" fmla="*/ 4671355 w 5230852"/>
              <a:gd name="connsiteY40" fmla="*/ 177611 h 626503"/>
              <a:gd name="connsiteX41" fmla="*/ 4866735 w 5230852"/>
              <a:gd name="connsiteY41" fmla="*/ 168730 h 626503"/>
              <a:gd name="connsiteX42" fmla="*/ 4982186 w 5230852"/>
              <a:gd name="connsiteY42" fmla="*/ 142089 h 626503"/>
              <a:gd name="connsiteX43" fmla="*/ 5097638 w 5230852"/>
              <a:gd name="connsiteY43" fmla="*/ 115447 h 626503"/>
              <a:gd name="connsiteX44" fmla="*/ 5150923 w 5230852"/>
              <a:gd name="connsiteY44" fmla="*/ 79925 h 626503"/>
              <a:gd name="connsiteX45" fmla="*/ 5195328 w 5230852"/>
              <a:gd name="connsiteY45" fmla="*/ 44403 h 626503"/>
              <a:gd name="connsiteX46" fmla="*/ 5230852 w 5230852"/>
              <a:gd name="connsiteY46" fmla="*/ 0 h 6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0852" h="626503">
                <a:moveTo>
                  <a:pt x="0" y="594996"/>
                </a:moveTo>
                <a:lnTo>
                  <a:pt x="150975" y="497310"/>
                </a:lnTo>
                <a:cubicBezTo>
                  <a:pt x="168761" y="485711"/>
                  <a:pt x="226274" y="445683"/>
                  <a:pt x="248665" y="435147"/>
                </a:cubicBezTo>
                <a:cubicBezTo>
                  <a:pt x="283486" y="418761"/>
                  <a:pt x="317139" y="396186"/>
                  <a:pt x="355236" y="390744"/>
                </a:cubicBezTo>
                <a:lnTo>
                  <a:pt x="479568" y="372983"/>
                </a:lnTo>
                <a:cubicBezTo>
                  <a:pt x="515163" y="367507"/>
                  <a:pt x="586139" y="355222"/>
                  <a:pt x="586139" y="355222"/>
                </a:cubicBezTo>
                <a:cubicBezTo>
                  <a:pt x="671988" y="361142"/>
                  <a:pt x="758222" y="362929"/>
                  <a:pt x="843685" y="372983"/>
                </a:cubicBezTo>
                <a:cubicBezTo>
                  <a:pt x="899978" y="379605"/>
                  <a:pt x="873501" y="392013"/>
                  <a:pt x="914733" y="408505"/>
                </a:cubicBezTo>
                <a:cubicBezTo>
                  <a:pt x="934743" y="416509"/>
                  <a:pt x="956177" y="420346"/>
                  <a:pt x="976899" y="426266"/>
                </a:cubicBezTo>
                <a:cubicBezTo>
                  <a:pt x="1032728" y="463483"/>
                  <a:pt x="971458" y="424230"/>
                  <a:pt x="1039065" y="461788"/>
                </a:cubicBezTo>
                <a:cubicBezTo>
                  <a:pt x="1089103" y="489586"/>
                  <a:pt x="1094217" y="499833"/>
                  <a:pt x="1154517" y="523952"/>
                </a:cubicBezTo>
                <a:cubicBezTo>
                  <a:pt x="1169318" y="529872"/>
                  <a:pt x="1183995" y="536116"/>
                  <a:pt x="1198921" y="541713"/>
                </a:cubicBezTo>
                <a:cubicBezTo>
                  <a:pt x="1207686" y="545000"/>
                  <a:pt x="1216872" y="547117"/>
                  <a:pt x="1225564" y="550594"/>
                </a:cubicBezTo>
                <a:cubicBezTo>
                  <a:pt x="1246497" y="558967"/>
                  <a:pt x="1267566" y="567153"/>
                  <a:pt x="1287731" y="577235"/>
                </a:cubicBezTo>
                <a:cubicBezTo>
                  <a:pt x="1303170" y="584954"/>
                  <a:pt x="1316108" y="597467"/>
                  <a:pt x="1332135" y="603877"/>
                </a:cubicBezTo>
                <a:cubicBezTo>
                  <a:pt x="1346150" y="609483"/>
                  <a:pt x="1361738" y="609797"/>
                  <a:pt x="1376540" y="612757"/>
                </a:cubicBezTo>
                <a:lnTo>
                  <a:pt x="1749537" y="603877"/>
                </a:lnTo>
                <a:cubicBezTo>
                  <a:pt x="1764618" y="603235"/>
                  <a:pt x="1778951" y="596760"/>
                  <a:pt x="1793942" y="594996"/>
                </a:cubicBezTo>
                <a:cubicBezTo>
                  <a:pt x="1829345" y="590831"/>
                  <a:pt x="1864989" y="589076"/>
                  <a:pt x="1900513" y="586116"/>
                </a:cubicBezTo>
                <a:lnTo>
                  <a:pt x="2513295" y="603877"/>
                </a:lnTo>
                <a:cubicBezTo>
                  <a:pt x="2534193" y="605071"/>
                  <a:pt x="2554575" y="611365"/>
                  <a:pt x="2575461" y="612757"/>
                </a:cubicBezTo>
                <a:cubicBezTo>
                  <a:pt x="2643461" y="617290"/>
                  <a:pt x="2711635" y="618678"/>
                  <a:pt x="2779722" y="621638"/>
                </a:cubicBezTo>
                <a:cubicBezTo>
                  <a:pt x="2949980" y="615557"/>
                  <a:pt x="2968829" y="649326"/>
                  <a:pt x="3063911" y="594996"/>
                </a:cubicBezTo>
                <a:cubicBezTo>
                  <a:pt x="3073178" y="589701"/>
                  <a:pt x="3081673" y="583155"/>
                  <a:pt x="3090554" y="577235"/>
                </a:cubicBezTo>
                <a:cubicBezTo>
                  <a:pt x="3096475" y="568355"/>
                  <a:pt x="3099435" y="556514"/>
                  <a:pt x="3108316" y="550594"/>
                </a:cubicBezTo>
                <a:cubicBezTo>
                  <a:pt x="3201915" y="488198"/>
                  <a:pt x="3170956" y="523715"/>
                  <a:pt x="3241529" y="488430"/>
                </a:cubicBezTo>
                <a:cubicBezTo>
                  <a:pt x="3256968" y="480711"/>
                  <a:pt x="3270780" y="470053"/>
                  <a:pt x="3285934" y="461788"/>
                </a:cubicBezTo>
                <a:cubicBezTo>
                  <a:pt x="3310168" y="448570"/>
                  <a:pt x="3355551" y="426023"/>
                  <a:pt x="3383624" y="417385"/>
                </a:cubicBezTo>
                <a:cubicBezTo>
                  <a:pt x="3406956" y="410206"/>
                  <a:pt x="3431084" y="405914"/>
                  <a:pt x="3454671" y="399624"/>
                </a:cubicBezTo>
                <a:cubicBezTo>
                  <a:pt x="3475495" y="394071"/>
                  <a:pt x="3496239" y="388201"/>
                  <a:pt x="3516837" y="381863"/>
                </a:cubicBezTo>
                <a:cubicBezTo>
                  <a:pt x="3534732" y="376357"/>
                  <a:pt x="3552228" y="369608"/>
                  <a:pt x="3570123" y="364102"/>
                </a:cubicBezTo>
                <a:cubicBezTo>
                  <a:pt x="3590721" y="357764"/>
                  <a:pt x="3611691" y="352679"/>
                  <a:pt x="3632289" y="346341"/>
                </a:cubicBezTo>
                <a:cubicBezTo>
                  <a:pt x="3650184" y="340835"/>
                  <a:pt x="3667679" y="334086"/>
                  <a:pt x="3685574" y="328580"/>
                </a:cubicBezTo>
                <a:cubicBezTo>
                  <a:pt x="3734373" y="313566"/>
                  <a:pt x="3785996" y="299581"/>
                  <a:pt x="3836550" y="293058"/>
                </a:cubicBezTo>
                <a:cubicBezTo>
                  <a:pt x="3898484" y="285067"/>
                  <a:pt x="3960911" y="281511"/>
                  <a:pt x="4023049" y="275297"/>
                </a:cubicBezTo>
                <a:cubicBezTo>
                  <a:pt x="4052652" y="272337"/>
                  <a:pt x="4082436" y="270829"/>
                  <a:pt x="4111858" y="266416"/>
                </a:cubicBezTo>
                <a:cubicBezTo>
                  <a:pt x="4141713" y="261938"/>
                  <a:pt x="4171197" y="255204"/>
                  <a:pt x="4200667" y="248655"/>
                </a:cubicBezTo>
                <a:cubicBezTo>
                  <a:pt x="4224497" y="243360"/>
                  <a:pt x="4247532" y="234229"/>
                  <a:pt x="4271714" y="230894"/>
                </a:cubicBezTo>
                <a:cubicBezTo>
                  <a:pt x="4333576" y="222362"/>
                  <a:pt x="4396248" y="220879"/>
                  <a:pt x="4458213" y="213133"/>
                </a:cubicBezTo>
                <a:cubicBezTo>
                  <a:pt x="4555860" y="200927"/>
                  <a:pt x="4505539" y="206887"/>
                  <a:pt x="4609188" y="195372"/>
                </a:cubicBezTo>
                <a:cubicBezTo>
                  <a:pt x="4624321" y="190328"/>
                  <a:pt x="4656853" y="178726"/>
                  <a:pt x="4671355" y="177611"/>
                </a:cubicBezTo>
                <a:cubicBezTo>
                  <a:pt x="4736357" y="172611"/>
                  <a:pt x="4801608" y="171690"/>
                  <a:pt x="4866735" y="168730"/>
                </a:cubicBezTo>
                <a:lnTo>
                  <a:pt x="4982186" y="142089"/>
                </a:lnTo>
                <a:cubicBezTo>
                  <a:pt x="5094869" y="117593"/>
                  <a:pt x="5037798" y="135391"/>
                  <a:pt x="5097638" y="115447"/>
                </a:cubicBezTo>
                <a:cubicBezTo>
                  <a:pt x="5115400" y="103606"/>
                  <a:pt x="5139082" y="97686"/>
                  <a:pt x="5150923" y="79925"/>
                </a:cubicBezTo>
                <a:cubicBezTo>
                  <a:pt x="5173878" y="45494"/>
                  <a:pt x="5158559" y="56658"/>
                  <a:pt x="5195328" y="44403"/>
                </a:cubicBezTo>
                <a:cubicBezTo>
                  <a:pt x="5217735" y="10794"/>
                  <a:pt x="5205543" y="25308"/>
                  <a:pt x="523085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838" y="3316288"/>
            <a:ext cx="5116512" cy="755650"/>
          </a:xfrm>
          <a:custGeom>
            <a:avLst/>
            <a:gdLst>
              <a:gd name="connsiteX0" fmla="*/ 0 w 5115400"/>
              <a:gd name="connsiteY0" fmla="*/ 0 h 754846"/>
              <a:gd name="connsiteX1" fmla="*/ 88809 w 5115400"/>
              <a:gd name="connsiteY1" fmla="*/ 8880 h 754846"/>
              <a:gd name="connsiteX2" fmla="*/ 701591 w 5115400"/>
              <a:gd name="connsiteY2" fmla="*/ 26641 h 754846"/>
              <a:gd name="connsiteX3" fmla="*/ 763757 w 5115400"/>
              <a:gd name="connsiteY3" fmla="*/ 53283 h 754846"/>
              <a:gd name="connsiteX4" fmla="*/ 852566 w 5115400"/>
              <a:gd name="connsiteY4" fmla="*/ 88805 h 754846"/>
              <a:gd name="connsiteX5" fmla="*/ 923614 w 5115400"/>
              <a:gd name="connsiteY5" fmla="*/ 115447 h 754846"/>
              <a:gd name="connsiteX6" fmla="*/ 959137 w 5115400"/>
              <a:gd name="connsiteY6" fmla="*/ 133208 h 754846"/>
              <a:gd name="connsiteX7" fmla="*/ 1012423 w 5115400"/>
              <a:gd name="connsiteY7" fmla="*/ 142088 h 754846"/>
              <a:gd name="connsiteX8" fmla="*/ 1225564 w 5115400"/>
              <a:gd name="connsiteY8" fmla="*/ 150969 h 754846"/>
              <a:gd name="connsiteX9" fmla="*/ 1385421 w 5115400"/>
              <a:gd name="connsiteY9" fmla="*/ 159849 h 754846"/>
              <a:gd name="connsiteX10" fmla="*/ 1456468 w 5115400"/>
              <a:gd name="connsiteY10" fmla="*/ 177610 h 754846"/>
              <a:gd name="connsiteX11" fmla="*/ 1509753 w 5115400"/>
              <a:gd name="connsiteY11" fmla="*/ 195372 h 754846"/>
              <a:gd name="connsiteX12" fmla="*/ 1616324 w 5115400"/>
              <a:gd name="connsiteY12" fmla="*/ 213133 h 754846"/>
              <a:gd name="connsiteX13" fmla="*/ 1696252 w 5115400"/>
              <a:gd name="connsiteY13" fmla="*/ 239774 h 754846"/>
              <a:gd name="connsiteX14" fmla="*/ 1802823 w 5115400"/>
              <a:gd name="connsiteY14" fmla="*/ 337460 h 754846"/>
              <a:gd name="connsiteX15" fmla="*/ 1829466 w 5115400"/>
              <a:gd name="connsiteY15" fmla="*/ 372982 h 754846"/>
              <a:gd name="connsiteX16" fmla="*/ 1900513 w 5115400"/>
              <a:gd name="connsiteY16" fmla="*/ 426266 h 754846"/>
              <a:gd name="connsiteX17" fmla="*/ 1998203 w 5115400"/>
              <a:gd name="connsiteY17" fmla="*/ 461788 h 754846"/>
              <a:gd name="connsiteX18" fmla="*/ 2051488 w 5115400"/>
              <a:gd name="connsiteY18" fmla="*/ 479549 h 754846"/>
              <a:gd name="connsiteX19" fmla="*/ 2175821 w 5115400"/>
              <a:gd name="connsiteY19" fmla="*/ 470668 h 754846"/>
              <a:gd name="connsiteX20" fmla="*/ 2202464 w 5115400"/>
              <a:gd name="connsiteY20" fmla="*/ 452907 h 754846"/>
              <a:gd name="connsiteX21" fmla="*/ 2264630 w 5115400"/>
              <a:gd name="connsiteY21" fmla="*/ 435146 h 754846"/>
              <a:gd name="connsiteX22" fmla="*/ 2424486 w 5115400"/>
              <a:gd name="connsiteY22" fmla="*/ 408505 h 754846"/>
              <a:gd name="connsiteX23" fmla="*/ 3294815 w 5115400"/>
              <a:gd name="connsiteY23" fmla="*/ 417385 h 754846"/>
              <a:gd name="connsiteX24" fmla="*/ 3552361 w 5115400"/>
              <a:gd name="connsiteY24" fmla="*/ 444027 h 754846"/>
              <a:gd name="connsiteX25" fmla="*/ 3650051 w 5115400"/>
              <a:gd name="connsiteY25" fmla="*/ 452907 h 754846"/>
              <a:gd name="connsiteX26" fmla="*/ 3738860 w 5115400"/>
              <a:gd name="connsiteY26" fmla="*/ 470668 h 754846"/>
              <a:gd name="connsiteX27" fmla="*/ 3827669 w 5115400"/>
              <a:gd name="connsiteY27" fmla="*/ 479549 h 754846"/>
              <a:gd name="connsiteX28" fmla="*/ 4014168 w 5115400"/>
              <a:gd name="connsiteY28" fmla="*/ 497310 h 754846"/>
              <a:gd name="connsiteX29" fmla="*/ 4502618 w 5115400"/>
              <a:gd name="connsiteY29" fmla="*/ 506191 h 754846"/>
              <a:gd name="connsiteX30" fmla="*/ 4618069 w 5115400"/>
              <a:gd name="connsiteY30" fmla="*/ 523952 h 754846"/>
              <a:gd name="connsiteX31" fmla="*/ 4733521 w 5115400"/>
              <a:gd name="connsiteY31" fmla="*/ 577235 h 754846"/>
              <a:gd name="connsiteX32" fmla="*/ 4822330 w 5115400"/>
              <a:gd name="connsiteY32" fmla="*/ 603877 h 754846"/>
              <a:gd name="connsiteX33" fmla="*/ 4902258 w 5115400"/>
              <a:gd name="connsiteY33" fmla="*/ 657160 h 754846"/>
              <a:gd name="connsiteX34" fmla="*/ 4991067 w 5115400"/>
              <a:gd name="connsiteY34" fmla="*/ 692682 h 754846"/>
              <a:gd name="connsiteX35" fmla="*/ 5044353 w 5115400"/>
              <a:gd name="connsiteY35" fmla="*/ 719324 h 754846"/>
              <a:gd name="connsiteX36" fmla="*/ 5115400 w 5115400"/>
              <a:gd name="connsiteY36" fmla="*/ 754846 h 7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15400" h="754846">
                <a:moveTo>
                  <a:pt x="0" y="0"/>
                </a:moveTo>
                <a:cubicBezTo>
                  <a:pt x="29603" y="2960"/>
                  <a:pt x="59069" y="8076"/>
                  <a:pt x="88809" y="8880"/>
                </a:cubicBezTo>
                <a:cubicBezTo>
                  <a:pt x="710740" y="25688"/>
                  <a:pt x="468319" y="-20008"/>
                  <a:pt x="701591" y="26641"/>
                </a:cubicBezTo>
                <a:cubicBezTo>
                  <a:pt x="798568" y="91289"/>
                  <a:pt x="649064" y="-4061"/>
                  <a:pt x="763757" y="53283"/>
                </a:cubicBezTo>
                <a:cubicBezTo>
                  <a:pt x="851131" y="96968"/>
                  <a:pt x="739127" y="69898"/>
                  <a:pt x="852566" y="88805"/>
                </a:cubicBezTo>
                <a:cubicBezTo>
                  <a:pt x="907289" y="125285"/>
                  <a:pt x="846794" y="89841"/>
                  <a:pt x="923614" y="115447"/>
                </a:cubicBezTo>
                <a:cubicBezTo>
                  <a:pt x="936173" y="119633"/>
                  <a:pt x="946457" y="129404"/>
                  <a:pt x="959137" y="133208"/>
                </a:cubicBezTo>
                <a:cubicBezTo>
                  <a:pt x="976385" y="138382"/>
                  <a:pt x="994456" y="140890"/>
                  <a:pt x="1012423" y="142088"/>
                </a:cubicBezTo>
                <a:cubicBezTo>
                  <a:pt x="1083374" y="146818"/>
                  <a:pt x="1154536" y="147587"/>
                  <a:pt x="1225564" y="150969"/>
                </a:cubicBezTo>
                <a:lnTo>
                  <a:pt x="1385421" y="159849"/>
                </a:lnTo>
                <a:cubicBezTo>
                  <a:pt x="1409103" y="165769"/>
                  <a:pt x="1432996" y="170904"/>
                  <a:pt x="1456468" y="177610"/>
                </a:cubicBezTo>
                <a:cubicBezTo>
                  <a:pt x="1474470" y="182753"/>
                  <a:pt x="1491476" y="191311"/>
                  <a:pt x="1509753" y="195372"/>
                </a:cubicBezTo>
                <a:cubicBezTo>
                  <a:pt x="1544909" y="203184"/>
                  <a:pt x="1580927" y="206497"/>
                  <a:pt x="1616324" y="213133"/>
                </a:cubicBezTo>
                <a:cubicBezTo>
                  <a:pt x="1643462" y="218221"/>
                  <a:pt x="1671666" y="227482"/>
                  <a:pt x="1696252" y="239774"/>
                </a:cubicBezTo>
                <a:cubicBezTo>
                  <a:pt x="1732735" y="258015"/>
                  <a:pt x="1791278" y="322068"/>
                  <a:pt x="1802823" y="337460"/>
                </a:cubicBezTo>
                <a:cubicBezTo>
                  <a:pt x="1811704" y="349301"/>
                  <a:pt x="1818514" y="363026"/>
                  <a:pt x="1829466" y="372982"/>
                </a:cubicBezTo>
                <a:cubicBezTo>
                  <a:pt x="1851371" y="392895"/>
                  <a:pt x="1872429" y="416905"/>
                  <a:pt x="1900513" y="426266"/>
                </a:cubicBezTo>
                <a:cubicBezTo>
                  <a:pt x="2055999" y="478093"/>
                  <a:pt x="1862270" y="412360"/>
                  <a:pt x="1998203" y="461788"/>
                </a:cubicBezTo>
                <a:cubicBezTo>
                  <a:pt x="2015798" y="468186"/>
                  <a:pt x="2033726" y="473629"/>
                  <a:pt x="2051488" y="479549"/>
                </a:cubicBezTo>
                <a:cubicBezTo>
                  <a:pt x="2092932" y="476589"/>
                  <a:pt x="2134903" y="477889"/>
                  <a:pt x="2175821" y="470668"/>
                </a:cubicBezTo>
                <a:cubicBezTo>
                  <a:pt x="2186332" y="468813"/>
                  <a:pt x="2192554" y="456871"/>
                  <a:pt x="2202464" y="452907"/>
                </a:cubicBezTo>
                <a:cubicBezTo>
                  <a:pt x="2222474" y="444903"/>
                  <a:pt x="2243497" y="439372"/>
                  <a:pt x="2264630" y="435146"/>
                </a:cubicBezTo>
                <a:cubicBezTo>
                  <a:pt x="2317601" y="424552"/>
                  <a:pt x="2424486" y="408505"/>
                  <a:pt x="2424486" y="408505"/>
                </a:cubicBezTo>
                <a:lnTo>
                  <a:pt x="3294815" y="417385"/>
                </a:lnTo>
                <a:cubicBezTo>
                  <a:pt x="3400754" y="419277"/>
                  <a:pt x="3445969" y="431752"/>
                  <a:pt x="3552361" y="444027"/>
                </a:cubicBezTo>
                <a:cubicBezTo>
                  <a:pt x="3584843" y="447775"/>
                  <a:pt x="3617488" y="449947"/>
                  <a:pt x="3650051" y="452907"/>
                </a:cubicBezTo>
                <a:cubicBezTo>
                  <a:pt x="3679654" y="458827"/>
                  <a:pt x="3709005" y="466190"/>
                  <a:pt x="3738860" y="470668"/>
                </a:cubicBezTo>
                <a:cubicBezTo>
                  <a:pt x="3768282" y="475081"/>
                  <a:pt x="3798082" y="476435"/>
                  <a:pt x="3827669" y="479549"/>
                </a:cubicBezTo>
                <a:cubicBezTo>
                  <a:pt x="3880873" y="485149"/>
                  <a:pt x="3963533" y="495798"/>
                  <a:pt x="4014168" y="497310"/>
                </a:cubicBezTo>
                <a:cubicBezTo>
                  <a:pt x="4176939" y="502169"/>
                  <a:pt x="4339801" y="503231"/>
                  <a:pt x="4502618" y="506191"/>
                </a:cubicBezTo>
                <a:cubicBezTo>
                  <a:pt x="4541102" y="512111"/>
                  <a:pt x="4580060" y="515506"/>
                  <a:pt x="4618069" y="523952"/>
                </a:cubicBezTo>
                <a:cubicBezTo>
                  <a:pt x="4653725" y="531875"/>
                  <a:pt x="4703577" y="567255"/>
                  <a:pt x="4733521" y="577235"/>
                </a:cubicBezTo>
                <a:cubicBezTo>
                  <a:pt x="4780610" y="592929"/>
                  <a:pt x="4751163" y="583543"/>
                  <a:pt x="4822330" y="603877"/>
                </a:cubicBezTo>
                <a:cubicBezTo>
                  <a:pt x="4848619" y="623592"/>
                  <a:pt x="4872036" y="643057"/>
                  <a:pt x="4902258" y="657160"/>
                </a:cubicBezTo>
                <a:cubicBezTo>
                  <a:pt x="4931150" y="670643"/>
                  <a:pt x="4962550" y="678424"/>
                  <a:pt x="4991067" y="692682"/>
                </a:cubicBezTo>
                <a:cubicBezTo>
                  <a:pt x="5008829" y="701563"/>
                  <a:pt x="5026022" y="711686"/>
                  <a:pt x="5044353" y="719324"/>
                </a:cubicBezTo>
                <a:cubicBezTo>
                  <a:pt x="5114328" y="748479"/>
                  <a:pt x="5080487" y="719935"/>
                  <a:pt x="5115400" y="75484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7163" y="2195513"/>
            <a:ext cx="4084637" cy="836612"/>
          </a:xfrm>
          <a:custGeom>
            <a:avLst/>
            <a:gdLst>
              <a:gd name="connsiteX0" fmla="*/ 0 w 4085215"/>
              <a:gd name="connsiteY0" fmla="*/ 837253 h 837253"/>
              <a:gd name="connsiteX1" fmla="*/ 53285 w 4085215"/>
              <a:gd name="connsiteY1" fmla="*/ 792850 h 837253"/>
              <a:gd name="connsiteX2" fmla="*/ 79928 w 4085215"/>
              <a:gd name="connsiteY2" fmla="*/ 766209 h 837253"/>
              <a:gd name="connsiteX3" fmla="*/ 177618 w 4085215"/>
              <a:gd name="connsiteY3" fmla="*/ 704045 h 837253"/>
              <a:gd name="connsiteX4" fmla="*/ 319712 w 4085215"/>
              <a:gd name="connsiteY4" fmla="*/ 677403 h 837253"/>
              <a:gd name="connsiteX5" fmla="*/ 408521 w 4085215"/>
              <a:gd name="connsiteY5" fmla="*/ 668523 h 837253"/>
              <a:gd name="connsiteX6" fmla="*/ 488449 w 4085215"/>
              <a:gd name="connsiteY6" fmla="*/ 659642 h 837253"/>
              <a:gd name="connsiteX7" fmla="*/ 559496 w 4085215"/>
              <a:gd name="connsiteY7" fmla="*/ 641881 h 837253"/>
              <a:gd name="connsiteX8" fmla="*/ 648306 w 4085215"/>
              <a:gd name="connsiteY8" fmla="*/ 615240 h 837253"/>
              <a:gd name="connsiteX9" fmla="*/ 879209 w 4085215"/>
              <a:gd name="connsiteY9" fmla="*/ 606359 h 837253"/>
              <a:gd name="connsiteX10" fmla="*/ 1367659 w 4085215"/>
              <a:gd name="connsiteY10" fmla="*/ 615240 h 837253"/>
              <a:gd name="connsiteX11" fmla="*/ 1731776 w 4085215"/>
              <a:gd name="connsiteY11" fmla="*/ 650762 h 837253"/>
              <a:gd name="connsiteX12" fmla="*/ 1900513 w 4085215"/>
              <a:gd name="connsiteY12" fmla="*/ 659642 h 837253"/>
              <a:gd name="connsiteX13" fmla="*/ 1962679 w 4085215"/>
              <a:gd name="connsiteY13" fmla="*/ 668523 h 837253"/>
              <a:gd name="connsiteX14" fmla="*/ 2015965 w 4085215"/>
              <a:gd name="connsiteY14" fmla="*/ 677403 h 837253"/>
              <a:gd name="connsiteX15" fmla="*/ 2149178 w 4085215"/>
              <a:gd name="connsiteY15" fmla="*/ 686284 h 837253"/>
              <a:gd name="connsiteX16" fmla="*/ 2282392 w 4085215"/>
              <a:gd name="connsiteY16" fmla="*/ 677403 h 837253"/>
              <a:gd name="connsiteX17" fmla="*/ 2362320 w 4085215"/>
              <a:gd name="connsiteY17" fmla="*/ 650762 h 837253"/>
              <a:gd name="connsiteX18" fmla="*/ 2442248 w 4085215"/>
              <a:gd name="connsiteY18" fmla="*/ 641881 h 837253"/>
              <a:gd name="connsiteX19" fmla="*/ 2513295 w 4085215"/>
              <a:gd name="connsiteY19" fmla="*/ 624120 h 837253"/>
              <a:gd name="connsiteX20" fmla="*/ 2584342 w 4085215"/>
              <a:gd name="connsiteY20" fmla="*/ 597478 h 837253"/>
              <a:gd name="connsiteX21" fmla="*/ 2664271 w 4085215"/>
              <a:gd name="connsiteY21" fmla="*/ 570837 h 837253"/>
              <a:gd name="connsiteX22" fmla="*/ 2815246 w 4085215"/>
              <a:gd name="connsiteY22" fmla="*/ 473151 h 837253"/>
              <a:gd name="connsiteX23" fmla="*/ 2868531 w 4085215"/>
              <a:gd name="connsiteY23" fmla="*/ 446509 h 837253"/>
              <a:gd name="connsiteX24" fmla="*/ 2939579 w 4085215"/>
              <a:gd name="connsiteY24" fmla="*/ 419868 h 837253"/>
              <a:gd name="connsiteX25" fmla="*/ 3001745 w 4085215"/>
              <a:gd name="connsiteY25" fmla="*/ 375465 h 837253"/>
              <a:gd name="connsiteX26" fmla="*/ 3072792 w 4085215"/>
              <a:gd name="connsiteY26" fmla="*/ 339943 h 837253"/>
              <a:gd name="connsiteX27" fmla="*/ 3117197 w 4085215"/>
              <a:gd name="connsiteY27" fmla="*/ 313301 h 837253"/>
              <a:gd name="connsiteX28" fmla="*/ 3223767 w 4085215"/>
              <a:gd name="connsiteY28" fmla="*/ 268898 h 837253"/>
              <a:gd name="connsiteX29" fmla="*/ 3303696 w 4085215"/>
              <a:gd name="connsiteY29" fmla="*/ 233376 h 837253"/>
              <a:gd name="connsiteX30" fmla="*/ 3392505 w 4085215"/>
              <a:gd name="connsiteY30" fmla="*/ 197854 h 837253"/>
              <a:gd name="connsiteX31" fmla="*/ 3534599 w 4085215"/>
              <a:gd name="connsiteY31" fmla="*/ 144571 h 837253"/>
              <a:gd name="connsiteX32" fmla="*/ 3596765 w 4085215"/>
              <a:gd name="connsiteY32" fmla="*/ 100168 h 837253"/>
              <a:gd name="connsiteX33" fmla="*/ 3667813 w 4085215"/>
              <a:gd name="connsiteY33" fmla="*/ 46885 h 837253"/>
              <a:gd name="connsiteX34" fmla="*/ 3703336 w 4085215"/>
              <a:gd name="connsiteY34" fmla="*/ 38004 h 837253"/>
              <a:gd name="connsiteX35" fmla="*/ 3729979 w 4085215"/>
              <a:gd name="connsiteY35" fmla="*/ 29124 h 837253"/>
              <a:gd name="connsiteX36" fmla="*/ 4085215 w 4085215"/>
              <a:gd name="connsiteY36" fmla="*/ 2482 h 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85215" h="837253">
                <a:moveTo>
                  <a:pt x="0" y="837253"/>
                </a:moveTo>
                <a:cubicBezTo>
                  <a:pt x="17762" y="822452"/>
                  <a:pt x="36004" y="808210"/>
                  <a:pt x="53285" y="792850"/>
                </a:cubicBezTo>
                <a:cubicBezTo>
                  <a:pt x="62672" y="784506"/>
                  <a:pt x="70476" y="774479"/>
                  <a:pt x="79928" y="766209"/>
                </a:cubicBezTo>
                <a:cubicBezTo>
                  <a:pt x="112669" y="737562"/>
                  <a:pt x="135844" y="718964"/>
                  <a:pt x="177618" y="704045"/>
                </a:cubicBezTo>
                <a:cubicBezTo>
                  <a:pt x="225292" y="687019"/>
                  <a:pt x="269932" y="682934"/>
                  <a:pt x="319712" y="677403"/>
                </a:cubicBezTo>
                <a:cubicBezTo>
                  <a:pt x="349281" y="674118"/>
                  <a:pt x="378934" y="671637"/>
                  <a:pt x="408521" y="668523"/>
                </a:cubicBezTo>
                <a:lnTo>
                  <a:pt x="488449" y="659642"/>
                </a:lnTo>
                <a:cubicBezTo>
                  <a:pt x="512131" y="653722"/>
                  <a:pt x="535975" y="648414"/>
                  <a:pt x="559496" y="641881"/>
                </a:cubicBezTo>
                <a:cubicBezTo>
                  <a:pt x="589275" y="633610"/>
                  <a:pt x="617588" y="618653"/>
                  <a:pt x="648306" y="615240"/>
                </a:cubicBezTo>
                <a:cubicBezTo>
                  <a:pt x="724860" y="606734"/>
                  <a:pt x="802241" y="609319"/>
                  <a:pt x="879209" y="606359"/>
                </a:cubicBezTo>
                <a:lnTo>
                  <a:pt x="1367659" y="615240"/>
                </a:lnTo>
                <a:cubicBezTo>
                  <a:pt x="1827793" y="632074"/>
                  <a:pt x="1434809" y="623767"/>
                  <a:pt x="1731776" y="650762"/>
                </a:cubicBezTo>
                <a:cubicBezTo>
                  <a:pt x="1787868" y="655861"/>
                  <a:pt x="1844267" y="656682"/>
                  <a:pt x="1900513" y="659642"/>
                </a:cubicBezTo>
                <a:lnTo>
                  <a:pt x="1962679" y="668523"/>
                </a:lnTo>
                <a:cubicBezTo>
                  <a:pt x="1980477" y="671261"/>
                  <a:pt x="1998039" y="675696"/>
                  <a:pt x="2015965" y="677403"/>
                </a:cubicBezTo>
                <a:cubicBezTo>
                  <a:pt x="2060267" y="681622"/>
                  <a:pt x="2104774" y="683324"/>
                  <a:pt x="2149178" y="686284"/>
                </a:cubicBezTo>
                <a:cubicBezTo>
                  <a:pt x="2193583" y="683324"/>
                  <a:pt x="2238494" y="684719"/>
                  <a:pt x="2282392" y="677403"/>
                </a:cubicBezTo>
                <a:cubicBezTo>
                  <a:pt x="2310094" y="672786"/>
                  <a:pt x="2334905" y="656854"/>
                  <a:pt x="2362320" y="650762"/>
                </a:cubicBezTo>
                <a:cubicBezTo>
                  <a:pt x="2388488" y="644947"/>
                  <a:pt x="2415605" y="644841"/>
                  <a:pt x="2442248" y="641881"/>
                </a:cubicBezTo>
                <a:cubicBezTo>
                  <a:pt x="2465930" y="635961"/>
                  <a:pt x="2489995" y="631401"/>
                  <a:pt x="2513295" y="624120"/>
                </a:cubicBezTo>
                <a:cubicBezTo>
                  <a:pt x="2537436" y="616576"/>
                  <a:pt x="2560491" y="605896"/>
                  <a:pt x="2584342" y="597478"/>
                </a:cubicBezTo>
                <a:cubicBezTo>
                  <a:pt x="2610825" y="588132"/>
                  <a:pt x="2637628" y="579717"/>
                  <a:pt x="2664271" y="570837"/>
                </a:cubicBezTo>
                <a:cubicBezTo>
                  <a:pt x="2695072" y="550303"/>
                  <a:pt x="2770672" y="497463"/>
                  <a:pt x="2815246" y="473151"/>
                </a:cubicBezTo>
                <a:cubicBezTo>
                  <a:pt x="2832679" y="463642"/>
                  <a:pt x="2850278" y="454331"/>
                  <a:pt x="2868531" y="446509"/>
                </a:cubicBezTo>
                <a:cubicBezTo>
                  <a:pt x="2891779" y="436546"/>
                  <a:pt x="2917262" y="431770"/>
                  <a:pt x="2939579" y="419868"/>
                </a:cubicBezTo>
                <a:cubicBezTo>
                  <a:pt x="2962048" y="407885"/>
                  <a:pt x="2979909" y="388566"/>
                  <a:pt x="3001745" y="375465"/>
                </a:cubicBezTo>
                <a:cubicBezTo>
                  <a:pt x="3024449" y="361843"/>
                  <a:pt x="3049479" y="352496"/>
                  <a:pt x="3072792" y="339943"/>
                </a:cubicBezTo>
                <a:cubicBezTo>
                  <a:pt x="3087990" y="331760"/>
                  <a:pt x="3101578" y="320651"/>
                  <a:pt x="3117197" y="313301"/>
                </a:cubicBezTo>
                <a:cubicBezTo>
                  <a:pt x="3152018" y="296915"/>
                  <a:pt x="3188395" y="284057"/>
                  <a:pt x="3223767" y="268898"/>
                </a:cubicBezTo>
                <a:cubicBezTo>
                  <a:pt x="3250565" y="257413"/>
                  <a:pt x="3276825" y="244690"/>
                  <a:pt x="3303696" y="233376"/>
                </a:cubicBezTo>
                <a:cubicBezTo>
                  <a:pt x="3333081" y="221004"/>
                  <a:pt x="3363370" y="210803"/>
                  <a:pt x="3392505" y="197854"/>
                </a:cubicBezTo>
                <a:cubicBezTo>
                  <a:pt x="3492127" y="153580"/>
                  <a:pt x="3444399" y="170341"/>
                  <a:pt x="3534599" y="144571"/>
                </a:cubicBezTo>
                <a:cubicBezTo>
                  <a:pt x="3603873" y="75300"/>
                  <a:pt x="3514940" y="158613"/>
                  <a:pt x="3596765" y="100168"/>
                </a:cubicBezTo>
                <a:cubicBezTo>
                  <a:pt x="3653606" y="59568"/>
                  <a:pt x="3587910" y="82396"/>
                  <a:pt x="3667813" y="46885"/>
                </a:cubicBezTo>
                <a:cubicBezTo>
                  <a:pt x="3678967" y="41928"/>
                  <a:pt x="3691600" y="41357"/>
                  <a:pt x="3703336" y="38004"/>
                </a:cubicBezTo>
                <a:cubicBezTo>
                  <a:pt x="3712337" y="35432"/>
                  <a:pt x="3720841" y="31155"/>
                  <a:pt x="3729979" y="29124"/>
                </a:cubicBezTo>
                <a:cubicBezTo>
                  <a:pt x="3915188" y="-12032"/>
                  <a:pt x="3851533" y="2482"/>
                  <a:pt x="4085215" y="24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94000" y="2278063"/>
            <a:ext cx="4378325" cy="852487"/>
          </a:xfrm>
          <a:custGeom>
            <a:avLst/>
            <a:gdLst>
              <a:gd name="connsiteX0" fmla="*/ 0 w 4378285"/>
              <a:gd name="connsiteY0" fmla="*/ 852532 h 852532"/>
              <a:gd name="connsiteX1" fmla="*/ 124332 w 4378285"/>
              <a:gd name="connsiteY1" fmla="*/ 790368 h 852532"/>
              <a:gd name="connsiteX2" fmla="*/ 177618 w 4378285"/>
              <a:gd name="connsiteY2" fmla="*/ 763727 h 852532"/>
              <a:gd name="connsiteX3" fmla="*/ 230903 w 4378285"/>
              <a:gd name="connsiteY3" fmla="*/ 745966 h 852532"/>
              <a:gd name="connsiteX4" fmla="*/ 284188 w 4378285"/>
              <a:gd name="connsiteY4" fmla="*/ 710443 h 852532"/>
              <a:gd name="connsiteX5" fmla="*/ 310831 w 4378285"/>
              <a:gd name="connsiteY5" fmla="*/ 701563 h 852532"/>
              <a:gd name="connsiteX6" fmla="*/ 346355 w 4378285"/>
              <a:gd name="connsiteY6" fmla="*/ 692682 h 852532"/>
              <a:gd name="connsiteX7" fmla="*/ 381878 w 4378285"/>
              <a:gd name="connsiteY7" fmla="*/ 674921 h 852532"/>
              <a:gd name="connsiteX8" fmla="*/ 452926 w 4378285"/>
              <a:gd name="connsiteY8" fmla="*/ 621638 h 852532"/>
              <a:gd name="connsiteX9" fmla="*/ 586139 w 4378285"/>
              <a:gd name="connsiteY9" fmla="*/ 586116 h 852532"/>
              <a:gd name="connsiteX10" fmla="*/ 648305 w 4378285"/>
              <a:gd name="connsiteY10" fmla="*/ 568355 h 852532"/>
              <a:gd name="connsiteX11" fmla="*/ 692710 w 4378285"/>
              <a:gd name="connsiteY11" fmla="*/ 550594 h 852532"/>
              <a:gd name="connsiteX12" fmla="*/ 719353 w 4378285"/>
              <a:gd name="connsiteY12" fmla="*/ 541713 h 852532"/>
              <a:gd name="connsiteX13" fmla="*/ 843685 w 4378285"/>
              <a:gd name="connsiteY13" fmla="*/ 550594 h 852532"/>
              <a:gd name="connsiteX14" fmla="*/ 950256 w 4378285"/>
              <a:gd name="connsiteY14" fmla="*/ 577235 h 852532"/>
              <a:gd name="connsiteX15" fmla="*/ 1012422 w 4378285"/>
              <a:gd name="connsiteY15" fmla="*/ 603877 h 852532"/>
              <a:gd name="connsiteX16" fmla="*/ 1074589 w 4378285"/>
              <a:gd name="connsiteY16" fmla="*/ 639399 h 852532"/>
              <a:gd name="connsiteX17" fmla="*/ 1198921 w 4378285"/>
              <a:gd name="connsiteY17" fmla="*/ 666041 h 852532"/>
              <a:gd name="connsiteX18" fmla="*/ 1278850 w 4378285"/>
              <a:gd name="connsiteY18" fmla="*/ 701563 h 852532"/>
              <a:gd name="connsiteX19" fmla="*/ 1349897 w 4378285"/>
              <a:gd name="connsiteY19" fmla="*/ 710443 h 852532"/>
              <a:gd name="connsiteX20" fmla="*/ 1491991 w 4378285"/>
              <a:gd name="connsiteY20" fmla="*/ 737085 h 852532"/>
              <a:gd name="connsiteX21" fmla="*/ 1571919 w 4378285"/>
              <a:gd name="connsiteY21" fmla="*/ 728205 h 852532"/>
              <a:gd name="connsiteX22" fmla="*/ 1616324 w 4378285"/>
              <a:gd name="connsiteY22" fmla="*/ 666041 h 852532"/>
              <a:gd name="connsiteX23" fmla="*/ 1642967 w 4378285"/>
              <a:gd name="connsiteY23" fmla="*/ 630519 h 852532"/>
              <a:gd name="connsiteX24" fmla="*/ 1669609 w 4378285"/>
              <a:gd name="connsiteY24" fmla="*/ 603877 h 852532"/>
              <a:gd name="connsiteX25" fmla="*/ 1705133 w 4378285"/>
              <a:gd name="connsiteY25" fmla="*/ 532833 h 852532"/>
              <a:gd name="connsiteX26" fmla="*/ 1714014 w 4378285"/>
              <a:gd name="connsiteY26" fmla="*/ 506191 h 852532"/>
              <a:gd name="connsiteX27" fmla="*/ 1776180 w 4378285"/>
              <a:gd name="connsiteY27" fmla="*/ 452908 h 852532"/>
              <a:gd name="connsiteX28" fmla="*/ 1838346 w 4378285"/>
              <a:gd name="connsiteY28" fmla="*/ 444027 h 852532"/>
              <a:gd name="connsiteX29" fmla="*/ 1891632 w 4378285"/>
              <a:gd name="connsiteY29" fmla="*/ 426266 h 852532"/>
              <a:gd name="connsiteX30" fmla="*/ 1989322 w 4378285"/>
              <a:gd name="connsiteY30" fmla="*/ 390744 h 852532"/>
              <a:gd name="connsiteX31" fmla="*/ 2033726 w 4378285"/>
              <a:gd name="connsiteY31" fmla="*/ 381863 h 852532"/>
              <a:gd name="connsiteX32" fmla="*/ 2078131 w 4378285"/>
              <a:gd name="connsiteY32" fmla="*/ 364102 h 852532"/>
              <a:gd name="connsiteX33" fmla="*/ 2362320 w 4378285"/>
              <a:gd name="connsiteY33" fmla="*/ 319700 h 852532"/>
              <a:gd name="connsiteX34" fmla="*/ 2539938 w 4378285"/>
              <a:gd name="connsiteY34" fmla="*/ 266416 h 852532"/>
              <a:gd name="connsiteX35" fmla="*/ 2637628 w 4378285"/>
              <a:gd name="connsiteY35" fmla="*/ 222014 h 852532"/>
              <a:gd name="connsiteX36" fmla="*/ 2690913 w 4378285"/>
              <a:gd name="connsiteY36" fmla="*/ 204252 h 852532"/>
              <a:gd name="connsiteX37" fmla="*/ 2753080 w 4378285"/>
              <a:gd name="connsiteY37" fmla="*/ 177611 h 852532"/>
              <a:gd name="connsiteX38" fmla="*/ 2868531 w 4378285"/>
              <a:gd name="connsiteY38" fmla="*/ 124328 h 852532"/>
              <a:gd name="connsiteX39" fmla="*/ 2904055 w 4378285"/>
              <a:gd name="connsiteY39" fmla="*/ 115447 h 852532"/>
              <a:gd name="connsiteX40" fmla="*/ 2948459 w 4378285"/>
              <a:gd name="connsiteY40" fmla="*/ 88805 h 852532"/>
              <a:gd name="connsiteX41" fmla="*/ 3046149 w 4378285"/>
              <a:gd name="connsiteY41" fmla="*/ 53283 h 852532"/>
              <a:gd name="connsiteX42" fmla="*/ 3117197 w 4378285"/>
              <a:gd name="connsiteY42" fmla="*/ 17761 h 852532"/>
              <a:gd name="connsiteX43" fmla="*/ 3179363 w 4378285"/>
              <a:gd name="connsiteY43" fmla="*/ 0 h 852532"/>
              <a:gd name="connsiteX44" fmla="*/ 3250410 w 4378285"/>
              <a:gd name="connsiteY44" fmla="*/ 17761 h 852532"/>
              <a:gd name="connsiteX45" fmla="*/ 3277053 w 4378285"/>
              <a:gd name="connsiteY45" fmla="*/ 26642 h 852532"/>
              <a:gd name="connsiteX46" fmla="*/ 3312576 w 4378285"/>
              <a:gd name="connsiteY46" fmla="*/ 53283 h 852532"/>
              <a:gd name="connsiteX47" fmla="*/ 3356981 w 4378285"/>
              <a:gd name="connsiteY47" fmla="*/ 62164 h 852532"/>
              <a:gd name="connsiteX48" fmla="*/ 3552361 w 4378285"/>
              <a:gd name="connsiteY48" fmla="*/ 115447 h 852532"/>
              <a:gd name="connsiteX49" fmla="*/ 3605646 w 4378285"/>
              <a:gd name="connsiteY49" fmla="*/ 133208 h 852532"/>
              <a:gd name="connsiteX50" fmla="*/ 3676693 w 4378285"/>
              <a:gd name="connsiteY50" fmla="*/ 150969 h 852532"/>
              <a:gd name="connsiteX51" fmla="*/ 3747741 w 4378285"/>
              <a:gd name="connsiteY51" fmla="*/ 177611 h 852532"/>
              <a:gd name="connsiteX52" fmla="*/ 3809907 w 4378285"/>
              <a:gd name="connsiteY52" fmla="*/ 195372 h 852532"/>
              <a:gd name="connsiteX53" fmla="*/ 4049691 w 4378285"/>
              <a:gd name="connsiteY53" fmla="*/ 213133 h 852532"/>
              <a:gd name="connsiteX54" fmla="*/ 4378285 w 4378285"/>
              <a:gd name="connsiteY54" fmla="*/ 204252 h 85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78285" h="852532">
                <a:moveTo>
                  <a:pt x="0" y="852532"/>
                </a:moveTo>
                <a:cubicBezTo>
                  <a:pt x="91614" y="791459"/>
                  <a:pt x="12819" y="838157"/>
                  <a:pt x="124332" y="790368"/>
                </a:cubicBezTo>
                <a:cubicBezTo>
                  <a:pt x="142585" y="782546"/>
                  <a:pt x="159287" y="771364"/>
                  <a:pt x="177618" y="763727"/>
                </a:cubicBezTo>
                <a:cubicBezTo>
                  <a:pt x="194900" y="756526"/>
                  <a:pt x="214157" y="754339"/>
                  <a:pt x="230903" y="745966"/>
                </a:cubicBezTo>
                <a:cubicBezTo>
                  <a:pt x="249996" y="736420"/>
                  <a:pt x="263936" y="717193"/>
                  <a:pt x="284188" y="710443"/>
                </a:cubicBezTo>
                <a:cubicBezTo>
                  <a:pt x="293069" y="707483"/>
                  <a:pt x="301830" y="704135"/>
                  <a:pt x="310831" y="701563"/>
                </a:cubicBezTo>
                <a:cubicBezTo>
                  <a:pt x="322567" y="698210"/>
                  <a:pt x="334926" y="696968"/>
                  <a:pt x="346355" y="692682"/>
                </a:cubicBezTo>
                <a:cubicBezTo>
                  <a:pt x="358751" y="688034"/>
                  <a:pt x="370863" y="682264"/>
                  <a:pt x="381878" y="674921"/>
                </a:cubicBezTo>
                <a:cubicBezTo>
                  <a:pt x="406509" y="658501"/>
                  <a:pt x="425717" y="633299"/>
                  <a:pt x="452926" y="621638"/>
                </a:cubicBezTo>
                <a:cubicBezTo>
                  <a:pt x="537029" y="585595"/>
                  <a:pt x="492721" y="597792"/>
                  <a:pt x="586139" y="586116"/>
                </a:cubicBezTo>
                <a:cubicBezTo>
                  <a:pt x="606861" y="580196"/>
                  <a:pt x="627860" y="575170"/>
                  <a:pt x="648305" y="568355"/>
                </a:cubicBezTo>
                <a:cubicBezTo>
                  <a:pt x="663429" y="563314"/>
                  <a:pt x="677783" y="556191"/>
                  <a:pt x="692710" y="550594"/>
                </a:cubicBezTo>
                <a:cubicBezTo>
                  <a:pt x="701475" y="547307"/>
                  <a:pt x="710472" y="544673"/>
                  <a:pt x="719353" y="541713"/>
                </a:cubicBezTo>
                <a:cubicBezTo>
                  <a:pt x="760797" y="544673"/>
                  <a:pt x="802484" y="545220"/>
                  <a:pt x="843685" y="550594"/>
                </a:cubicBezTo>
                <a:cubicBezTo>
                  <a:pt x="892456" y="556955"/>
                  <a:pt x="911542" y="564332"/>
                  <a:pt x="950256" y="577235"/>
                </a:cubicBezTo>
                <a:cubicBezTo>
                  <a:pt x="1017145" y="621825"/>
                  <a:pt x="932135" y="569469"/>
                  <a:pt x="1012422" y="603877"/>
                </a:cubicBezTo>
                <a:cubicBezTo>
                  <a:pt x="1055990" y="622549"/>
                  <a:pt x="1022189" y="624844"/>
                  <a:pt x="1074589" y="639399"/>
                </a:cubicBezTo>
                <a:cubicBezTo>
                  <a:pt x="1115428" y="650743"/>
                  <a:pt x="1198921" y="666041"/>
                  <a:pt x="1198921" y="666041"/>
                </a:cubicBezTo>
                <a:cubicBezTo>
                  <a:pt x="1225564" y="677882"/>
                  <a:pt x="1250879" y="693337"/>
                  <a:pt x="1278850" y="701563"/>
                </a:cubicBezTo>
                <a:cubicBezTo>
                  <a:pt x="1301747" y="708297"/>
                  <a:pt x="1326270" y="707068"/>
                  <a:pt x="1349897" y="710443"/>
                </a:cubicBezTo>
                <a:cubicBezTo>
                  <a:pt x="1398336" y="717363"/>
                  <a:pt x="1443575" y="727402"/>
                  <a:pt x="1491991" y="737085"/>
                </a:cubicBezTo>
                <a:cubicBezTo>
                  <a:pt x="1518634" y="734125"/>
                  <a:pt x="1547174" y="738515"/>
                  <a:pt x="1571919" y="728205"/>
                </a:cubicBezTo>
                <a:cubicBezTo>
                  <a:pt x="1577820" y="725746"/>
                  <a:pt x="1609926" y="674998"/>
                  <a:pt x="1616324" y="666041"/>
                </a:cubicBezTo>
                <a:cubicBezTo>
                  <a:pt x="1624927" y="653997"/>
                  <a:pt x="1633334" y="641757"/>
                  <a:pt x="1642967" y="630519"/>
                </a:cubicBezTo>
                <a:cubicBezTo>
                  <a:pt x="1651141" y="620983"/>
                  <a:pt x="1662866" y="614473"/>
                  <a:pt x="1669609" y="603877"/>
                </a:cubicBezTo>
                <a:cubicBezTo>
                  <a:pt x="1683824" y="581540"/>
                  <a:pt x="1696760" y="557951"/>
                  <a:pt x="1705133" y="532833"/>
                </a:cubicBezTo>
                <a:cubicBezTo>
                  <a:pt x="1708093" y="523952"/>
                  <a:pt x="1708821" y="513980"/>
                  <a:pt x="1714014" y="506191"/>
                </a:cubicBezTo>
                <a:cubicBezTo>
                  <a:pt x="1721648" y="494741"/>
                  <a:pt x="1765345" y="456848"/>
                  <a:pt x="1776180" y="452908"/>
                </a:cubicBezTo>
                <a:cubicBezTo>
                  <a:pt x="1795852" y="445755"/>
                  <a:pt x="1817624" y="446987"/>
                  <a:pt x="1838346" y="444027"/>
                </a:cubicBezTo>
                <a:cubicBezTo>
                  <a:pt x="1856108" y="438107"/>
                  <a:pt x="1874036" y="432664"/>
                  <a:pt x="1891632" y="426266"/>
                </a:cubicBezTo>
                <a:cubicBezTo>
                  <a:pt x="1939311" y="408929"/>
                  <a:pt x="1937482" y="404882"/>
                  <a:pt x="1989322" y="390744"/>
                </a:cubicBezTo>
                <a:cubicBezTo>
                  <a:pt x="2003885" y="386772"/>
                  <a:pt x="2019268" y="386200"/>
                  <a:pt x="2033726" y="381863"/>
                </a:cubicBezTo>
                <a:cubicBezTo>
                  <a:pt x="2048995" y="377282"/>
                  <a:pt x="2062499" y="367228"/>
                  <a:pt x="2078131" y="364102"/>
                </a:cubicBezTo>
                <a:cubicBezTo>
                  <a:pt x="2150969" y="349535"/>
                  <a:pt x="2273397" y="332402"/>
                  <a:pt x="2362320" y="319700"/>
                </a:cubicBezTo>
                <a:cubicBezTo>
                  <a:pt x="2420320" y="303129"/>
                  <a:pt x="2482394" y="287340"/>
                  <a:pt x="2539938" y="266416"/>
                </a:cubicBezTo>
                <a:cubicBezTo>
                  <a:pt x="2644866" y="228262"/>
                  <a:pt x="2517656" y="272000"/>
                  <a:pt x="2637628" y="222014"/>
                </a:cubicBezTo>
                <a:cubicBezTo>
                  <a:pt x="2654910" y="214813"/>
                  <a:pt x="2673438" y="210973"/>
                  <a:pt x="2690913" y="204252"/>
                </a:cubicBezTo>
                <a:cubicBezTo>
                  <a:pt x="2711955" y="196159"/>
                  <a:pt x="2732650" y="187144"/>
                  <a:pt x="2753080" y="177611"/>
                </a:cubicBezTo>
                <a:cubicBezTo>
                  <a:pt x="2802423" y="154585"/>
                  <a:pt x="2821195" y="140106"/>
                  <a:pt x="2868531" y="124328"/>
                </a:cubicBezTo>
                <a:cubicBezTo>
                  <a:pt x="2880110" y="120468"/>
                  <a:pt x="2892214" y="118407"/>
                  <a:pt x="2904055" y="115447"/>
                </a:cubicBezTo>
                <a:cubicBezTo>
                  <a:pt x="2918856" y="106566"/>
                  <a:pt x="2933020" y="96524"/>
                  <a:pt x="2948459" y="88805"/>
                </a:cubicBezTo>
                <a:cubicBezTo>
                  <a:pt x="2977876" y="74097"/>
                  <a:pt x="3015758" y="64334"/>
                  <a:pt x="3046149" y="53283"/>
                </a:cubicBezTo>
                <a:cubicBezTo>
                  <a:pt x="3158818" y="12314"/>
                  <a:pt x="3038220" y="57249"/>
                  <a:pt x="3117197" y="17761"/>
                </a:cubicBezTo>
                <a:cubicBezTo>
                  <a:pt x="3129943" y="11388"/>
                  <a:pt x="3167974" y="2847"/>
                  <a:pt x="3179363" y="0"/>
                </a:cubicBezTo>
                <a:cubicBezTo>
                  <a:pt x="3203045" y="5920"/>
                  <a:pt x="3226859" y="11338"/>
                  <a:pt x="3250410" y="17761"/>
                </a:cubicBezTo>
                <a:cubicBezTo>
                  <a:pt x="3259442" y="20224"/>
                  <a:pt x="3268925" y="21998"/>
                  <a:pt x="3277053" y="26642"/>
                </a:cubicBezTo>
                <a:cubicBezTo>
                  <a:pt x="3289904" y="33985"/>
                  <a:pt x="3299051" y="47272"/>
                  <a:pt x="3312576" y="53283"/>
                </a:cubicBezTo>
                <a:cubicBezTo>
                  <a:pt x="3326370" y="59413"/>
                  <a:pt x="3342523" y="57827"/>
                  <a:pt x="3356981" y="62164"/>
                </a:cubicBezTo>
                <a:cubicBezTo>
                  <a:pt x="3542521" y="117824"/>
                  <a:pt x="3429338" y="97872"/>
                  <a:pt x="3552361" y="115447"/>
                </a:cubicBezTo>
                <a:cubicBezTo>
                  <a:pt x="3570123" y="121367"/>
                  <a:pt x="3587644" y="128065"/>
                  <a:pt x="3605646" y="133208"/>
                </a:cubicBezTo>
                <a:cubicBezTo>
                  <a:pt x="3629118" y="139914"/>
                  <a:pt x="3654028" y="141903"/>
                  <a:pt x="3676693" y="150969"/>
                </a:cubicBezTo>
                <a:cubicBezTo>
                  <a:pt x="3706072" y="162720"/>
                  <a:pt x="3719902" y="169259"/>
                  <a:pt x="3747741" y="177611"/>
                </a:cubicBezTo>
                <a:cubicBezTo>
                  <a:pt x="3768383" y="183804"/>
                  <a:pt x="3788503" y="192854"/>
                  <a:pt x="3809907" y="195372"/>
                </a:cubicBezTo>
                <a:cubicBezTo>
                  <a:pt x="3889505" y="204736"/>
                  <a:pt x="4049691" y="213133"/>
                  <a:pt x="4049691" y="213133"/>
                </a:cubicBezTo>
                <a:cubicBezTo>
                  <a:pt x="4159220" y="210090"/>
                  <a:pt x="4268714" y="204252"/>
                  <a:pt x="4378285" y="2042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2425" y="2695575"/>
            <a:ext cx="4706938" cy="666750"/>
          </a:xfrm>
          <a:custGeom>
            <a:avLst/>
            <a:gdLst>
              <a:gd name="connsiteX0" fmla="*/ 0 w 4707752"/>
              <a:gd name="connsiteY0" fmla="*/ 577236 h 666568"/>
              <a:gd name="connsiteX1" fmla="*/ 115452 w 4707752"/>
              <a:gd name="connsiteY1" fmla="*/ 541714 h 666568"/>
              <a:gd name="connsiteX2" fmla="*/ 204261 w 4707752"/>
              <a:gd name="connsiteY2" fmla="*/ 532833 h 666568"/>
              <a:gd name="connsiteX3" fmla="*/ 781520 w 4707752"/>
              <a:gd name="connsiteY3" fmla="*/ 559475 h 666568"/>
              <a:gd name="connsiteX4" fmla="*/ 923614 w 4707752"/>
              <a:gd name="connsiteY4" fmla="*/ 586116 h 666568"/>
              <a:gd name="connsiteX5" fmla="*/ 968019 w 4707752"/>
              <a:gd name="connsiteY5" fmla="*/ 594997 h 666568"/>
              <a:gd name="connsiteX6" fmla="*/ 1074590 w 4707752"/>
              <a:gd name="connsiteY6" fmla="*/ 621639 h 666568"/>
              <a:gd name="connsiteX7" fmla="*/ 1154518 w 4707752"/>
              <a:gd name="connsiteY7" fmla="*/ 639400 h 666568"/>
              <a:gd name="connsiteX8" fmla="*/ 1296612 w 4707752"/>
              <a:gd name="connsiteY8" fmla="*/ 648280 h 666568"/>
              <a:gd name="connsiteX9" fmla="*/ 1456469 w 4707752"/>
              <a:gd name="connsiteY9" fmla="*/ 666041 h 666568"/>
              <a:gd name="connsiteX10" fmla="*/ 1571920 w 4707752"/>
              <a:gd name="connsiteY10" fmla="*/ 639400 h 666568"/>
              <a:gd name="connsiteX11" fmla="*/ 1607444 w 4707752"/>
              <a:gd name="connsiteY11" fmla="*/ 621639 h 666568"/>
              <a:gd name="connsiteX12" fmla="*/ 1731777 w 4707752"/>
              <a:gd name="connsiteY12" fmla="*/ 577236 h 666568"/>
              <a:gd name="connsiteX13" fmla="*/ 1811705 w 4707752"/>
              <a:gd name="connsiteY13" fmla="*/ 550594 h 666568"/>
              <a:gd name="connsiteX14" fmla="*/ 1847228 w 4707752"/>
              <a:gd name="connsiteY14" fmla="*/ 532833 h 666568"/>
              <a:gd name="connsiteX15" fmla="*/ 1891633 w 4707752"/>
              <a:gd name="connsiteY15" fmla="*/ 515072 h 666568"/>
              <a:gd name="connsiteX16" fmla="*/ 1936037 w 4707752"/>
              <a:gd name="connsiteY16" fmla="*/ 488430 h 666568"/>
              <a:gd name="connsiteX17" fmla="*/ 2007085 w 4707752"/>
              <a:gd name="connsiteY17" fmla="*/ 435147 h 666568"/>
              <a:gd name="connsiteX18" fmla="*/ 2042608 w 4707752"/>
              <a:gd name="connsiteY18" fmla="*/ 417386 h 666568"/>
              <a:gd name="connsiteX19" fmla="*/ 2122536 w 4707752"/>
              <a:gd name="connsiteY19" fmla="*/ 408506 h 666568"/>
              <a:gd name="connsiteX20" fmla="*/ 2175822 w 4707752"/>
              <a:gd name="connsiteY20" fmla="*/ 381864 h 666568"/>
              <a:gd name="connsiteX21" fmla="*/ 2264631 w 4707752"/>
              <a:gd name="connsiteY21" fmla="*/ 346342 h 666568"/>
              <a:gd name="connsiteX22" fmla="*/ 2353440 w 4707752"/>
              <a:gd name="connsiteY22" fmla="*/ 310820 h 666568"/>
              <a:gd name="connsiteX23" fmla="*/ 2406725 w 4707752"/>
              <a:gd name="connsiteY23" fmla="*/ 293058 h 666568"/>
              <a:gd name="connsiteX24" fmla="*/ 2486653 w 4707752"/>
              <a:gd name="connsiteY24" fmla="*/ 248656 h 666568"/>
              <a:gd name="connsiteX25" fmla="*/ 2522177 w 4707752"/>
              <a:gd name="connsiteY25" fmla="*/ 239775 h 666568"/>
              <a:gd name="connsiteX26" fmla="*/ 2593224 w 4707752"/>
              <a:gd name="connsiteY26" fmla="*/ 213134 h 666568"/>
              <a:gd name="connsiteX27" fmla="*/ 2699795 w 4707752"/>
              <a:gd name="connsiteY27" fmla="*/ 186492 h 666568"/>
              <a:gd name="connsiteX28" fmla="*/ 2797485 w 4707752"/>
              <a:gd name="connsiteY28" fmla="*/ 168731 h 666568"/>
              <a:gd name="connsiteX29" fmla="*/ 2904056 w 4707752"/>
              <a:gd name="connsiteY29" fmla="*/ 159850 h 666568"/>
              <a:gd name="connsiteX30" fmla="*/ 2939579 w 4707752"/>
              <a:gd name="connsiteY30" fmla="*/ 150970 h 666568"/>
              <a:gd name="connsiteX31" fmla="*/ 3001746 w 4707752"/>
              <a:gd name="connsiteY31" fmla="*/ 142089 h 666568"/>
              <a:gd name="connsiteX32" fmla="*/ 3046150 w 4707752"/>
              <a:gd name="connsiteY32" fmla="*/ 124328 h 666568"/>
              <a:gd name="connsiteX33" fmla="*/ 3072793 w 4707752"/>
              <a:gd name="connsiteY33" fmla="*/ 115448 h 666568"/>
              <a:gd name="connsiteX34" fmla="*/ 3134959 w 4707752"/>
              <a:gd name="connsiteY34" fmla="*/ 79925 h 666568"/>
              <a:gd name="connsiteX35" fmla="*/ 3161602 w 4707752"/>
              <a:gd name="connsiteY35" fmla="*/ 62164 h 666568"/>
              <a:gd name="connsiteX36" fmla="*/ 3206007 w 4707752"/>
              <a:gd name="connsiteY36" fmla="*/ 44403 h 666568"/>
              <a:gd name="connsiteX37" fmla="*/ 3241530 w 4707752"/>
              <a:gd name="connsiteY37" fmla="*/ 26642 h 666568"/>
              <a:gd name="connsiteX38" fmla="*/ 3330339 w 4707752"/>
              <a:gd name="connsiteY38" fmla="*/ 0 h 666568"/>
              <a:gd name="connsiteX39" fmla="*/ 3605647 w 4707752"/>
              <a:gd name="connsiteY39" fmla="*/ 8881 h 666568"/>
              <a:gd name="connsiteX40" fmla="*/ 3667813 w 4707752"/>
              <a:gd name="connsiteY40" fmla="*/ 35523 h 666568"/>
              <a:gd name="connsiteX41" fmla="*/ 3729980 w 4707752"/>
              <a:gd name="connsiteY41" fmla="*/ 62164 h 666568"/>
              <a:gd name="connsiteX42" fmla="*/ 3765503 w 4707752"/>
              <a:gd name="connsiteY42" fmla="*/ 79925 h 666568"/>
              <a:gd name="connsiteX43" fmla="*/ 3854312 w 4707752"/>
              <a:gd name="connsiteY43" fmla="*/ 115448 h 666568"/>
              <a:gd name="connsiteX44" fmla="*/ 3934241 w 4707752"/>
              <a:gd name="connsiteY44" fmla="*/ 150970 h 666568"/>
              <a:gd name="connsiteX45" fmla="*/ 3996407 w 4707752"/>
              <a:gd name="connsiteY45" fmla="*/ 168731 h 666568"/>
              <a:gd name="connsiteX46" fmla="*/ 4067454 w 4707752"/>
              <a:gd name="connsiteY46" fmla="*/ 204253 h 666568"/>
              <a:gd name="connsiteX47" fmla="*/ 4138501 w 4707752"/>
              <a:gd name="connsiteY47" fmla="*/ 222014 h 666568"/>
              <a:gd name="connsiteX48" fmla="*/ 4333881 w 4707752"/>
              <a:gd name="connsiteY48" fmla="*/ 266417 h 666568"/>
              <a:gd name="connsiteX49" fmla="*/ 4440452 w 4707752"/>
              <a:gd name="connsiteY49" fmla="*/ 284178 h 666568"/>
              <a:gd name="connsiteX50" fmla="*/ 4618070 w 4707752"/>
              <a:gd name="connsiteY50" fmla="*/ 275297 h 666568"/>
              <a:gd name="connsiteX51" fmla="*/ 4697998 w 4707752"/>
              <a:gd name="connsiteY51" fmla="*/ 257536 h 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07752" h="666568">
                <a:moveTo>
                  <a:pt x="0" y="577236"/>
                </a:moveTo>
                <a:cubicBezTo>
                  <a:pt x="10276" y="573811"/>
                  <a:pt x="87987" y="545637"/>
                  <a:pt x="115452" y="541714"/>
                </a:cubicBezTo>
                <a:cubicBezTo>
                  <a:pt x="144904" y="537507"/>
                  <a:pt x="174658" y="535793"/>
                  <a:pt x="204261" y="532833"/>
                </a:cubicBezTo>
                <a:cubicBezTo>
                  <a:pt x="396681" y="541714"/>
                  <a:pt x="592194" y="523979"/>
                  <a:pt x="781520" y="559475"/>
                </a:cubicBezTo>
                <a:lnTo>
                  <a:pt x="923614" y="586116"/>
                </a:lnTo>
                <a:cubicBezTo>
                  <a:pt x="938442" y="588940"/>
                  <a:pt x="953699" y="590224"/>
                  <a:pt x="968019" y="594997"/>
                </a:cubicBezTo>
                <a:cubicBezTo>
                  <a:pt x="1057034" y="624667"/>
                  <a:pt x="984902" y="603702"/>
                  <a:pt x="1074590" y="621639"/>
                </a:cubicBezTo>
                <a:cubicBezTo>
                  <a:pt x="1103110" y="627343"/>
                  <a:pt x="1124917" y="636581"/>
                  <a:pt x="1154518" y="639400"/>
                </a:cubicBezTo>
                <a:cubicBezTo>
                  <a:pt x="1201761" y="643899"/>
                  <a:pt x="1249247" y="645320"/>
                  <a:pt x="1296612" y="648280"/>
                </a:cubicBezTo>
                <a:cubicBezTo>
                  <a:pt x="1353629" y="659683"/>
                  <a:pt x="1390497" y="668909"/>
                  <a:pt x="1456469" y="666041"/>
                </a:cubicBezTo>
                <a:cubicBezTo>
                  <a:pt x="1470535" y="665429"/>
                  <a:pt x="1542660" y="651939"/>
                  <a:pt x="1571920" y="639400"/>
                </a:cubicBezTo>
                <a:cubicBezTo>
                  <a:pt x="1584089" y="634185"/>
                  <a:pt x="1595276" y="626854"/>
                  <a:pt x="1607444" y="621639"/>
                </a:cubicBezTo>
                <a:cubicBezTo>
                  <a:pt x="1691568" y="585587"/>
                  <a:pt x="1671453" y="592315"/>
                  <a:pt x="1731777" y="577236"/>
                </a:cubicBezTo>
                <a:cubicBezTo>
                  <a:pt x="1821064" y="532594"/>
                  <a:pt x="1708411" y="585025"/>
                  <a:pt x="1811705" y="550594"/>
                </a:cubicBezTo>
                <a:cubicBezTo>
                  <a:pt x="1824264" y="546408"/>
                  <a:pt x="1835130" y="538209"/>
                  <a:pt x="1847228" y="532833"/>
                </a:cubicBezTo>
                <a:cubicBezTo>
                  <a:pt x="1861796" y="526359"/>
                  <a:pt x="1877374" y="522201"/>
                  <a:pt x="1891633" y="515072"/>
                </a:cubicBezTo>
                <a:cubicBezTo>
                  <a:pt x="1907072" y="507353"/>
                  <a:pt x="1921845" y="498255"/>
                  <a:pt x="1936037" y="488430"/>
                </a:cubicBezTo>
                <a:cubicBezTo>
                  <a:pt x="1960376" y="471580"/>
                  <a:pt x="1980607" y="448385"/>
                  <a:pt x="2007085" y="435147"/>
                </a:cubicBezTo>
                <a:cubicBezTo>
                  <a:pt x="2018926" y="429227"/>
                  <a:pt x="2029708" y="420363"/>
                  <a:pt x="2042608" y="417386"/>
                </a:cubicBezTo>
                <a:cubicBezTo>
                  <a:pt x="2068728" y="411359"/>
                  <a:pt x="2095893" y="411466"/>
                  <a:pt x="2122536" y="408506"/>
                </a:cubicBezTo>
                <a:cubicBezTo>
                  <a:pt x="2207629" y="380142"/>
                  <a:pt x="2086293" y="423183"/>
                  <a:pt x="2175822" y="381864"/>
                </a:cubicBezTo>
                <a:cubicBezTo>
                  <a:pt x="2204771" y="368504"/>
                  <a:pt x="2235028" y="358183"/>
                  <a:pt x="2264631" y="346342"/>
                </a:cubicBezTo>
                <a:cubicBezTo>
                  <a:pt x="2264639" y="346339"/>
                  <a:pt x="2353432" y="310823"/>
                  <a:pt x="2353440" y="310820"/>
                </a:cubicBezTo>
                <a:cubicBezTo>
                  <a:pt x="2371202" y="304899"/>
                  <a:pt x="2389681" y="300805"/>
                  <a:pt x="2406725" y="293058"/>
                </a:cubicBezTo>
                <a:cubicBezTo>
                  <a:pt x="2460005" y="268841"/>
                  <a:pt x="2437591" y="267054"/>
                  <a:pt x="2486653" y="248656"/>
                </a:cubicBezTo>
                <a:cubicBezTo>
                  <a:pt x="2498082" y="244370"/>
                  <a:pt x="2510748" y="244061"/>
                  <a:pt x="2522177" y="239775"/>
                </a:cubicBezTo>
                <a:cubicBezTo>
                  <a:pt x="2615051" y="204949"/>
                  <a:pt x="2502049" y="235926"/>
                  <a:pt x="2593224" y="213134"/>
                </a:cubicBezTo>
                <a:cubicBezTo>
                  <a:pt x="2653987" y="182753"/>
                  <a:pt x="2608595" y="200522"/>
                  <a:pt x="2699795" y="186492"/>
                </a:cubicBezTo>
                <a:cubicBezTo>
                  <a:pt x="2754613" y="178059"/>
                  <a:pt x="2737951" y="175346"/>
                  <a:pt x="2797485" y="168731"/>
                </a:cubicBezTo>
                <a:cubicBezTo>
                  <a:pt x="2832914" y="164795"/>
                  <a:pt x="2868532" y="162810"/>
                  <a:pt x="2904056" y="159850"/>
                </a:cubicBezTo>
                <a:cubicBezTo>
                  <a:pt x="2915897" y="156890"/>
                  <a:pt x="2927570" y="153153"/>
                  <a:pt x="2939579" y="150970"/>
                </a:cubicBezTo>
                <a:cubicBezTo>
                  <a:pt x="2960174" y="147226"/>
                  <a:pt x="2981438" y="147166"/>
                  <a:pt x="3001746" y="142089"/>
                </a:cubicBezTo>
                <a:cubicBezTo>
                  <a:pt x="3017212" y="138223"/>
                  <a:pt x="3031223" y="129925"/>
                  <a:pt x="3046150" y="124328"/>
                </a:cubicBezTo>
                <a:cubicBezTo>
                  <a:pt x="3054915" y="121041"/>
                  <a:pt x="3063912" y="118408"/>
                  <a:pt x="3072793" y="115448"/>
                </a:cubicBezTo>
                <a:cubicBezTo>
                  <a:pt x="3137694" y="72180"/>
                  <a:pt x="3056099" y="124986"/>
                  <a:pt x="3134959" y="79925"/>
                </a:cubicBezTo>
                <a:cubicBezTo>
                  <a:pt x="3144226" y="74630"/>
                  <a:pt x="3152055" y="66937"/>
                  <a:pt x="3161602" y="62164"/>
                </a:cubicBezTo>
                <a:cubicBezTo>
                  <a:pt x="3175861" y="55035"/>
                  <a:pt x="3191439" y="50877"/>
                  <a:pt x="3206007" y="44403"/>
                </a:cubicBezTo>
                <a:cubicBezTo>
                  <a:pt x="3218105" y="39027"/>
                  <a:pt x="3229238" y="31558"/>
                  <a:pt x="3241530" y="26642"/>
                </a:cubicBezTo>
                <a:cubicBezTo>
                  <a:pt x="3277561" y="12230"/>
                  <a:pt x="3295449" y="8723"/>
                  <a:pt x="3330339" y="0"/>
                </a:cubicBezTo>
                <a:cubicBezTo>
                  <a:pt x="3422108" y="2960"/>
                  <a:pt x="3513979" y="3643"/>
                  <a:pt x="3605647" y="8881"/>
                </a:cubicBezTo>
                <a:cubicBezTo>
                  <a:pt x="3642114" y="10965"/>
                  <a:pt x="3639244" y="19199"/>
                  <a:pt x="3667813" y="35523"/>
                </a:cubicBezTo>
                <a:cubicBezTo>
                  <a:pt x="3726725" y="69186"/>
                  <a:pt x="3680160" y="40814"/>
                  <a:pt x="3729980" y="62164"/>
                </a:cubicBezTo>
                <a:cubicBezTo>
                  <a:pt x="3742148" y="67379"/>
                  <a:pt x="3753335" y="74710"/>
                  <a:pt x="3765503" y="79925"/>
                </a:cubicBezTo>
                <a:cubicBezTo>
                  <a:pt x="3794809" y="92484"/>
                  <a:pt x="3825794" y="101190"/>
                  <a:pt x="3854312" y="115448"/>
                </a:cubicBezTo>
                <a:cubicBezTo>
                  <a:pt x="3885262" y="130922"/>
                  <a:pt x="3900222" y="139631"/>
                  <a:pt x="3934241" y="150970"/>
                </a:cubicBezTo>
                <a:cubicBezTo>
                  <a:pt x="3954686" y="157785"/>
                  <a:pt x="3976397" y="160727"/>
                  <a:pt x="3996407" y="168731"/>
                </a:cubicBezTo>
                <a:cubicBezTo>
                  <a:pt x="4020991" y="178564"/>
                  <a:pt x="4042662" y="194956"/>
                  <a:pt x="4067454" y="204253"/>
                </a:cubicBezTo>
                <a:cubicBezTo>
                  <a:pt x="4090311" y="212824"/>
                  <a:pt x="4114950" y="215591"/>
                  <a:pt x="4138501" y="222014"/>
                </a:cubicBezTo>
                <a:cubicBezTo>
                  <a:pt x="4343232" y="277847"/>
                  <a:pt x="4188253" y="244573"/>
                  <a:pt x="4333881" y="266417"/>
                </a:cubicBezTo>
                <a:cubicBezTo>
                  <a:pt x="4369496" y="271759"/>
                  <a:pt x="4440452" y="284178"/>
                  <a:pt x="4440452" y="284178"/>
                </a:cubicBezTo>
                <a:cubicBezTo>
                  <a:pt x="4499658" y="281218"/>
                  <a:pt x="4559127" y="281612"/>
                  <a:pt x="4618070" y="275297"/>
                </a:cubicBezTo>
                <a:cubicBezTo>
                  <a:pt x="4790545" y="256818"/>
                  <a:pt x="4652754" y="257536"/>
                  <a:pt x="4697998" y="2575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44813" y="2659063"/>
            <a:ext cx="4929187" cy="825500"/>
          </a:xfrm>
          <a:custGeom>
            <a:avLst/>
            <a:gdLst>
              <a:gd name="connsiteX0" fmla="*/ 0 w 4928901"/>
              <a:gd name="connsiteY0" fmla="*/ 817010 h 825891"/>
              <a:gd name="connsiteX1" fmla="*/ 71047 w 4928901"/>
              <a:gd name="connsiteY1" fmla="*/ 790369 h 825891"/>
              <a:gd name="connsiteX2" fmla="*/ 204261 w 4928901"/>
              <a:gd name="connsiteY2" fmla="*/ 772608 h 825891"/>
              <a:gd name="connsiteX3" fmla="*/ 612782 w 4928901"/>
              <a:gd name="connsiteY3" fmla="*/ 754847 h 825891"/>
              <a:gd name="connsiteX4" fmla="*/ 1438706 w 4928901"/>
              <a:gd name="connsiteY4" fmla="*/ 763727 h 825891"/>
              <a:gd name="connsiteX5" fmla="*/ 1491992 w 4928901"/>
              <a:gd name="connsiteY5" fmla="*/ 772608 h 825891"/>
              <a:gd name="connsiteX6" fmla="*/ 1651848 w 4928901"/>
              <a:gd name="connsiteY6" fmla="*/ 781488 h 825891"/>
              <a:gd name="connsiteX7" fmla="*/ 1740657 w 4928901"/>
              <a:gd name="connsiteY7" fmla="*/ 799249 h 825891"/>
              <a:gd name="connsiteX8" fmla="*/ 1785061 w 4928901"/>
              <a:gd name="connsiteY8" fmla="*/ 808130 h 825891"/>
              <a:gd name="connsiteX9" fmla="*/ 1847228 w 4928901"/>
              <a:gd name="connsiteY9" fmla="*/ 825891 h 825891"/>
              <a:gd name="connsiteX10" fmla="*/ 2015965 w 4928901"/>
              <a:gd name="connsiteY10" fmla="*/ 817010 h 825891"/>
              <a:gd name="connsiteX11" fmla="*/ 2042608 w 4928901"/>
              <a:gd name="connsiteY11" fmla="*/ 799249 h 825891"/>
              <a:gd name="connsiteX12" fmla="*/ 2069250 w 4928901"/>
              <a:gd name="connsiteY12" fmla="*/ 790369 h 825891"/>
              <a:gd name="connsiteX13" fmla="*/ 2122536 w 4928901"/>
              <a:gd name="connsiteY13" fmla="*/ 745966 h 825891"/>
              <a:gd name="connsiteX14" fmla="*/ 2166940 w 4928901"/>
              <a:gd name="connsiteY14" fmla="*/ 728205 h 825891"/>
              <a:gd name="connsiteX15" fmla="*/ 2193583 w 4928901"/>
              <a:gd name="connsiteY15" fmla="*/ 710444 h 825891"/>
              <a:gd name="connsiteX16" fmla="*/ 2264630 w 4928901"/>
              <a:gd name="connsiteY16" fmla="*/ 701563 h 825891"/>
              <a:gd name="connsiteX17" fmla="*/ 2362320 w 4928901"/>
              <a:gd name="connsiteY17" fmla="*/ 674922 h 825891"/>
              <a:gd name="connsiteX18" fmla="*/ 2477772 w 4928901"/>
              <a:gd name="connsiteY18" fmla="*/ 621638 h 825891"/>
              <a:gd name="connsiteX19" fmla="*/ 2522176 w 4928901"/>
              <a:gd name="connsiteY19" fmla="*/ 603877 h 825891"/>
              <a:gd name="connsiteX20" fmla="*/ 2610985 w 4928901"/>
              <a:gd name="connsiteY20" fmla="*/ 586116 h 825891"/>
              <a:gd name="connsiteX21" fmla="*/ 2859651 w 4928901"/>
              <a:gd name="connsiteY21" fmla="*/ 594997 h 825891"/>
              <a:gd name="connsiteX22" fmla="*/ 2930698 w 4928901"/>
              <a:gd name="connsiteY22" fmla="*/ 612758 h 825891"/>
              <a:gd name="connsiteX23" fmla="*/ 3019507 w 4928901"/>
              <a:gd name="connsiteY23" fmla="*/ 621638 h 825891"/>
              <a:gd name="connsiteX24" fmla="*/ 3117197 w 4928901"/>
              <a:gd name="connsiteY24" fmla="*/ 639399 h 825891"/>
              <a:gd name="connsiteX25" fmla="*/ 3463552 w 4928901"/>
              <a:gd name="connsiteY25" fmla="*/ 621638 h 825891"/>
              <a:gd name="connsiteX26" fmla="*/ 3507957 w 4928901"/>
              <a:gd name="connsiteY26" fmla="*/ 612758 h 825891"/>
              <a:gd name="connsiteX27" fmla="*/ 3552361 w 4928901"/>
              <a:gd name="connsiteY27" fmla="*/ 594997 h 825891"/>
              <a:gd name="connsiteX28" fmla="*/ 3783265 w 4928901"/>
              <a:gd name="connsiteY28" fmla="*/ 523952 h 825891"/>
              <a:gd name="connsiteX29" fmla="*/ 3845431 w 4928901"/>
              <a:gd name="connsiteY29" fmla="*/ 515072 h 825891"/>
              <a:gd name="connsiteX30" fmla="*/ 3925359 w 4928901"/>
              <a:gd name="connsiteY30" fmla="*/ 470669 h 825891"/>
              <a:gd name="connsiteX31" fmla="*/ 3969764 w 4928901"/>
              <a:gd name="connsiteY31" fmla="*/ 452908 h 825891"/>
              <a:gd name="connsiteX32" fmla="*/ 4040811 w 4928901"/>
              <a:gd name="connsiteY32" fmla="*/ 390744 h 825891"/>
              <a:gd name="connsiteX33" fmla="*/ 4067454 w 4928901"/>
              <a:gd name="connsiteY33" fmla="*/ 364103 h 825891"/>
              <a:gd name="connsiteX34" fmla="*/ 4102977 w 4928901"/>
              <a:gd name="connsiteY34" fmla="*/ 337461 h 825891"/>
              <a:gd name="connsiteX35" fmla="*/ 4156263 w 4928901"/>
              <a:gd name="connsiteY35" fmla="*/ 284178 h 825891"/>
              <a:gd name="connsiteX36" fmla="*/ 4200667 w 4928901"/>
              <a:gd name="connsiteY36" fmla="*/ 239775 h 825891"/>
              <a:gd name="connsiteX37" fmla="*/ 4253953 w 4928901"/>
              <a:gd name="connsiteY37" fmla="*/ 177611 h 825891"/>
              <a:gd name="connsiteX38" fmla="*/ 4333881 w 4928901"/>
              <a:gd name="connsiteY38" fmla="*/ 133208 h 825891"/>
              <a:gd name="connsiteX39" fmla="*/ 4360523 w 4928901"/>
              <a:gd name="connsiteY39" fmla="*/ 115447 h 825891"/>
              <a:gd name="connsiteX40" fmla="*/ 4422690 w 4928901"/>
              <a:gd name="connsiteY40" fmla="*/ 97686 h 825891"/>
              <a:gd name="connsiteX41" fmla="*/ 4600308 w 4928901"/>
              <a:gd name="connsiteY41" fmla="*/ 79925 h 825891"/>
              <a:gd name="connsiteX42" fmla="*/ 4742402 w 4928901"/>
              <a:gd name="connsiteY42" fmla="*/ 44403 h 825891"/>
              <a:gd name="connsiteX43" fmla="*/ 4804569 w 4928901"/>
              <a:gd name="connsiteY43" fmla="*/ 35522 h 825891"/>
              <a:gd name="connsiteX44" fmla="*/ 4840092 w 4928901"/>
              <a:gd name="connsiteY44" fmla="*/ 17761 h 825891"/>
              <a:gd name="connsiteX45" fmla="*/ 4928901 w 4928901"/>
              <a:gd name="connsiteY45" fmla="*/ 0 h 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28901" h="825891">
                <a:moveTo>
                  <a:pt x="0" y="817010"/>
                </a:moveTo>
                <a:cubicBezTo>
                  <a:pt x="23682" y="808130"/>
                  <a:pt x="46608" y="796886"/>
                  <a:pt x="71047" y="790369"/>
                </a:cubicBezTo>
                <a:cubicBezTo>
                  <a:pt x="80608" y="787820"/>
                  <a:pt x="199362" y="773016"/>
                  <a:pt x="204261" y="772608"/>
                </a:cubicBezTo>
                <a:cubicBezTo>
                  <a:pt x="338903" y="761388"/>
                  <a:pt x="478930" y="759308"/>
                  <a:pt x="612782" y="754847"/>
                </a:cubicBezTo>
                <a:lnTo>
                  <a:pt x="1438706" y="763727"/>
                </a:lnTo>
                <a:cubicBezTo>
                  <a:pt x="1456709" y="764091"/>
                  <a:pt x="1474047" y="771113"/>
                  <a:pt x="1491992" y="772608"/>
                </a:cubicBezTo>
                <a:cubicBezTo>
                  <a:pt x="1545175" y="777040"/>
                  <a:pt x="1598563" y="778528"/>
                  <a:pt x="1651848" y="781488"/>
                </a:cubicBezTo>
                <a:cubicBezTo>
                  <a:pt x="1756245" y="798888"/>
                  <a:pt x="1661179" y="781588"/>
                  <a:pt x="1740657" y="799249"/>
                </a:cubicBezTo>
                <a:cubicBezTo>
                  <a:pt x="1755392" y="802523"/>
                  <a:pt x="1770326" y="804856"/>
                  <a:pt x="1785061" y="808130"/>
                </a:cubicBezTo>
                <a:cubicBezTo>
                  <a:pt x="1818524" y="815566"/>
                  <a:pt x="1817552" y="815999"/>
                  <a:pt x="1847228" y="825891"/>
                </a:cubicBezTo>
                <a:cubicBezTo>
                  <a:pt x="1903474" y="822931"/>
                  <a:pt x="1960158" y="824620"/>
                  <a:pt x="2015965" y="817010"/>
                </a:cubicBezTo>
                <a:cubicBezTo>
                  <a:pt x="2026541" y="815568"/>
                  <a:pt x="2033061" y="804022"/>
                  <a:pt x="2042608" y="799249"/>
                </a:cubicBezTo>
                <a:cubicBezTo>
                  <a:pt x="2050981" y="795063"/>
                  <a:pt x="2060369" y="793329"/>
                  <a:pt x="2069250" y="790369"/>
                </a:cubicBezTo>
                <a:cubicBezTo>
                  <a:pt x="2088892" y="770728"/>
                  <a:pt x="2097806" y="758330"/>
                  <a:pt x="2122536" y="745966"/>
                </a:cubicBezTo>
                <a:cubicBezTo>
                  <a:pt x="2136795" y="738837"/>
                  <a:pt x="2152681" y="735334"/>
                  <a:pt x="2166940" y="728205"/>
                </a:cubicBezTo>
                <a:cubicBezTo>
                  <a:pt x="2176487" y="723432"/>
                  <a:pt x="2183286" y="713252"/>
                  <a:pt x="2193583" y="710444"/>
                </a:cubicBezTo>
                <a:cubicBezTo>
                  <a:pt x="2216609" y="704164"/>
                  <a:pt x="2240948" y="704523"/>
                  <a:pt x="2264630" y="701563"/>
                </a:cubicBezTo>
                <a:cubicBezTo>
                  <a:pt x="2376668" y="656750"/>
                  <a:pt x="2235801" y="709425"/>
                  <a:pt x="2362320" y="674922"/>
                </a:cubicBezTo>
                <a:cubicBezTo>
                  <a:pt x="2402682" y="663915"/>
                  <a:pt x="2440013" y="636741"/>
                  <a:pt x="2477772" y="621638"/>
                </a:cubicBezTo>
                <a:cubicBezTo>
                  <a:pt x="2492573" y="615718"/>
                  <a:pt x="2506773" y="607984"/>
                  <a:pt x="2522176" y="603877"/>
                </a:cubicBezTo>
                <a:cubicBezTo>
                  <a:pt x="2551346" y="596099"/>
                  <a:pt x="2610985" y="586116"/>
                  <a:pt x="2610985" y="586116"/>
                </a:cubicBezTo>
                <a:cubicBezTo>
                  <a:pt x="2693874" y="589076"/>
                  <a:pt x="2776996" y="588109"/>
                  <a:pt x="2859651" y="594997"/>
                </a:cubicBezTo>
                <a:cubicBezTo>
                  <a:pt x="2883978" y="597024"/>
                  <a:pt x="2906619" y="608745"/>
                  <a:pt x="2930698" y="612758"/>
                </a:cubicBezTo>
                <a:cubicBezTo>
                  <a:pt x="2960044" y="617649"/>
                  <a:pt x="2990055" y="617431"/>
                  <a:pt x="3019507" y="621638"/>
                </a:cubicBezTo>
                <a:cubicBezTo>
                  <a:pt x="3052272" y="626318"/>
                  <a:pt x="3084634" y="633479"/>
                  <a:pt x="3117197" y="639399"/>
                </a:cubicBezTo>
                <a:lnTo>
                  <a:pt x="3463552" y="621638"/>
                </a:lnTo>
                <a:cubicBezTo>
                  <a:pt x="3478612" y="620611"/>
                  <a:pt x="3493499" y="617095"/>
                  <a:pt x="3507957" y="612758"/>
                </a:cubicBezTo>
                <a:cubicBezTo>
                  <a:pt x="3523226" y="608178"/>
                  <a:pt x="3537328" y="600302"/>
                  <a:pt x="3552361" y="594997"/>
                </a:cubicBezTo>
                <a:cubicBezTo>
                  <a:pt x="3591335" y="581242"/>
                  <a:pt x="3747807" y="529017"/>
                  <a:pt x="3783265" y="523952"/>
                </a:cubicBezTo>
                <a:lnTo>
                  <a:pt x="3845431" y="515072"/>
                </a:lnTo>
                <a:cubicBezTo>
                  <a:pt x="3877460" y="495855"/>
                  <a:pt x="3892594" y="485230"/>
                  <a:pt x="3925359" y="470669"/>
                </a:cubicBezTo>
                <a:cubicBezTo>
                  <a:pt x="3939927" y="464195"/>
                  <a:pt x="3954962" y="458828"/>
                  <a:pt x="3969764" y="452908"/>
                </a:cubicBezTo>
                <a:cubicBezTo>
                  <a:pt x="4057249" y="365425"/>
                  <a:pt x="3955212" y="464110"/>
                  <a:pt x="4040811" y="390744"/>
                </a:cubicBezTo>
                <a:cubicBezTo>
                  <a:pt x="4050347" y="382571"/>
                  <a:pt x="4057918" y="372276"/>
                  <a:pt x="4067454" y="364103"/>
                </a:cubicBezTo>
                <a:cubicBezTo>
                  <a:pt x="4078692" y="354471"/>
                  <a:pt x="4091975" y="347362"/>
                  <a:pt x="4102977" y="337461"/>
                </a:cubicBezTo>
                <a:cubicBezTo>
                  <a:pt x="4121648" y="320658"/>
                  <a:pt x="4138501" y="301939"/>
                  <a:pt x="4156263" y="284178"/>
                </a:cubicBezTo>
                <a:cubicBezTo>
                  <a:pt x="4171064" y="269377"/>
                  <a:pt x="4189056" y="257191"/>
                  <a:pt x="4200667" y="239775"/>
                </a:cubicBezTo>
                <a:cubicBezTo>
                  <a:pt x="4219271" y="211869"/>
                  <a:pt x="4224134" y="200803"/>
                  <a:pt x="4253953" y="177611"/>
                </a:cubicBezTo>
                <a:cubicBezTo>
                  <a:pt x="4284669" y="153722"/>
                  <a:pt x="4302124" y="151355"/>
                  <a:pt x="4333881" y="133208"/>
                </a:cubicBezTo>
                <a:cubicBezTo>
                  <a:pt x="4343148" y="127913"/>
                  <a:pt x="4350977" y="120220"/>
                  <a:pt x="4360523" y="115447"/>
                </a:cubicBezTo>
                <a:cubicBezTo>
                  <a:pt x="4370483" y="110467"/>
                  <a:pt x="4414934" y="98720"/>
                  <a:pt x="4422690" y="97686"/>
                </a:cubicBezTo>
                <a:cubicBezTo>
                  <a:pt x="4476872" y="90462"/>
                  <a:pt x="4545439" y="89070"/>
                  <a:pt x="4600308" y="79925"/>
                </a:cubicBezTo>
                <a:cubicBezTo>
                  <a:pt x="4751424" y="54740"/>
                  <a:pt x="4614393" y="71833"/>
                  <a:pt x="4742402" y="44403"/>
                </a:cubicBezTo>
                <a:cubicBezTo>
                  <a:pt x="4762870" y="40017"/>
                  <a:pt x="4783847" y="38482"/>
                  <a:pt x="4804569" y="35522"/>
                </a:cubicBezTo>
                <a:cubicBezTo>
                  <a:pt x="4816410" y="29602"/>
                  <a:pt x="4827249" y="20972"/>
                  <a:pt x="4840092" y="17761"/>
                </a:cubicBezTo>
                <a:cubicBezTo>
                  <a:pt x="4956512" y="-11342"/>
                  <a:pt x="4879029" y="24936"/>
                  <a:pt x="4928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9363" y="3484563"/>
            <a:ext cx="4422775" cy="271462"/>
          </a:xfrm>
          <a:custGeom>
            <a:avLst/>
            <a:gdLst>
              <a:gd name="connsiteX0" fmla="*/ 0 w 4422689"/>
              <a:gd name="connsiteY0" fmla="*/ 106566 h 271348"/>
              <a:gd name="connsiteX1" fmla="*/ 310831 w 4422689"/>
              <a:gd name="connsiteY1" fmla="*/ 79925 h 271348"/>
              <a:gd name="connsiteX2" fmla="*/ 692710 w 4422689"/>
              <a:gd name="connsiteY2" fmla="*/ 62164 h 271348"/>
              <a:gd name="connsiteX3" fmla="*/ 1074589 w 4422689"/>
              <a:gd name="connsiteY3" fmla="*/ 79925 h 271348"/>
              <a:gd name="connsiteX4" fmla="*/ 1278850 w 4422689"/>
              <a:gd name="connsiteY4" fmla="*/ 106566 h 271348"/>
              <a:gd name="connsiteX5" fmla="*/ 1376540 w 4422689"/>
              <a:gd name="connsiteY5" fmla="*/ 142089 h 271348"/>
              <a:gd name="connsiteX6" fmla="*/ 1412063 w 4422689"/>
              <a:gd name="connsiteY6" fmla="*/ 168730 h 271348"/>
              <a:gd name="connsiteX7" fmla="*/ 1447587 w 4422689"/>
              <a:gd name="connsiteY7" fmla="*/ 177611 h 271348"/>
              <a:gd name="connsiteX8" fmla="*/ 1563038 w 4422689"/>
              <a:gd name="connsiteY8" fmla="*/ 213133 h 271348"/>
              <a:gd name="connsiteX9" fmla="*/ 1642967 w 4422689"/>
              <a:gd name="connsiteY9" fmla="*/ 230894 h 271348"/>
              <a:gd name="connsiteX10" fmla="*/ 1714014 w 4422689"/>
              <a:gd name="connsiteY10" fmla="*/ 248655 h 271348"/>
              <a:gd name="connsiteX11" fmla="*/ 1864989 w 4422689"/>
              <a:gd name="connsiteY11" fmla="*/ 257536 h 271348"/>
              <a:gd name="connsiteX12" fmla="*/ 2237987 w 4422689"/>
              <a:gd name="connsiteY12" fmla="*/ 257536 h 271348"/>
              <a:gd name="connsiteX13" fmla="*/ 2344558 w 4422689"/>
              <a:gd name="connsiteY13" fmla="*/ 239775 h 271348"/>
              <a:gd name="connsiteX14" fmla="*/ 2566581 w 4422689"/>
              <a:gd name="connsiteY14" fmla="*/ 230894 h 271348"/>
              <a:gd name="connsiteX15" fmla="*/ 2646509 w 4422689"/>
              <a:gd name="connsiteY15" fmla="*/ 213133 h 271348"/>
              <a:gd name="connsiteX16" fmla="*/ 2708675 w 4422689"/>
              <a:gd name="connsiteY16" fmla="*/ 186491 h 271348"/>
              <a:gd name="connsiteX17" fmla="*/ 2833008 w 4422689"/>
              <a:gd name="connsiteY17" fmla="*/ 150969 h 271348"/>
              <a:gd name="connsiteX18" fmla="*/ 2975102 w 4422689"/>
              <a:gd name="connsiteY18" fmla="*/ 142089 h 271348"/>
              <a:gd name="connsiteX19" fmla="*/ 3081673 w 4422689"/>
              <a:gd name="connsiteY19" fmla="*/ 124328 h 271348"/>
              <a:gd name="connsiteX20" fmla="*/ 3143839 w 4422689"/>
              <a:gd name="connsiteY20" fmla="*/ 79925 h 271348"/>
              <a:gd name="connsiteX21" fmla="*/ 3179363 w 4422689"/>
              <a:gd name="connsiteY21" fmla="*/ 71044 h 271348"/>
              <a:gd name="connsiteX22" fmla="*/ 3223767 w 4422689"/>
              <a:gd name="connsiteY22" fmla="*/ 53283 h 271348"/>
              <a:gd name="connsiteX23" fmla="*/ 3259291 w 4422689"/>
              <a:gd name="connsiteY23" fmla="*/ 35522 h 271348"/>
              <a:gd name="connsiteX24" fmla="*/ 3392505 w 4422689"/>
              <a:gd name="connsiteY24" fmla="*/ 8880 h 271348"/>
              <a:gd name="connsiteX25" fmla="*/ 3472433 w 4422689"/>
              <a:gd name="connsiteY25" fmla="*/ 0 h 271348"/>
              <a:gd name="connsiteX26" fmla="*/ 3952001 w 4422689"/>
              <a:gd name="connsiteY26" fmla="*/ 8880 h 271348"/>
              <a:gd name="connsiteX27" fmla="*/ 4005287 w 4422689"/>
              <a:gd name="connsiteY27" fmla="*/ 17761 h 271348"/>
              <a:gd name="connsiteX28" fmla="*/ 4129620 w 4422689"/>
              <a:gd name="connsiteY28" fmla="*/ 44403 h 271348"/>
              <a:gd name="connsiteX29" fmla="*/ 4174024 w 4422689"/>
              <a:gd name="connsiteY29" fmla="*/ 53283 h 271348"/>
              <a:gd name="connsiteX30" fmla="*/ 4280595 w 4422689"/>
              <a:gd name="connsiteY30" fmla="*/ 79925 h 271348"/>
              <a:gd name="connsiteX31" fmla="*/ 4324999 w 4422689"/>
              <a:gd name="connsiteY31" fmla="*/ 97686 h 271348"/>
              <a:gd name="connsiteX32" fmla="*/ 4422689 w 4422689"/>
              <a:gd name="connsiteY32" fmla="*/ 88805 h 2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2689" h="271348">
                <a:moveTo>
                  <a:pt x="0" y="106566"/>
                </a:moveTo>
                <a:cubicBezTo>
                  <a:pt x="150908" y="68841"/>
                  <a:pt x="39228" y="91564"/>
                  <a:pt x="310831" y="79925"/>
                </a:cubicBezTo>
                <a:lnTo>
                  <a:pt x="692710" y="62164"/>
                </a:lnTo>
                <a:cubicBezTo>
                  <a:pt x="820003" y="68084"/>
                  <a:pt x="947522" y="70299"/>
                  <a:pt x="1074589" y="79925"/>
                </a:cubicBezTo>
                <a:cubicBezTo>
                  <a:pt x="1143057" y="85112"/>
                  <a:pt x="1278850" y="106566"/>
                  <a:pt x="1278850" y="106566"/>
                </a:cubicBezTo>
                <a:cubicBezTo>
                  <a:pt x="1320877" y="118574"/>
                  <a:pt x="1341931" y="120459"/>
                  <a:pt x="1376540" y="142089"/>
                </a:cubicBezTo>
                <a:cubicBezTo>
                  <a:pt x="1389091" y="149933"/>
                  <a:pt x="1398824" y="162111"/>
                  <a:pt x="1412063" y="168730"/>
                </a:cubicBezTo>
                <a:cubicBezTo>
                  <a:pt x="1422980" y="174188"/>
                  <a:pt x="1436008" y="173751"/>
                  <a:pt x="1447587" y="177611"/>
                </a:cubicBezTo>
                <a:cubicBezTo>
                  <a:pt x="1526996" y="204080"/>
                  <a:pt x="1457630" y="192054"/>
                  <a:pt x="1563038" y="213133"/>
                </a:cubicBezTo>
                <a:cubicBezTo>
                  <a:pt x="1593566" y="219238"/>
                  <a:pt x="1613698" y="222531"/>
                  <a:pt x="1642967" y="230894"/>
                </a:cubicBezTo>
                <a:cubicBezTo>
                  <a:pt x="1675338" y="240143"/>
                  <a:pt x="1674283" y="245043"/>
                  <a:pt x="1714014" y="248655"/>
                </a:cubicBezTo>
                <a:cubicBezTo>
                  <a:pt x="1764219" y="253219"/>
                  <a:pt x="1814664" y="254576"/>
                  <a:pt x="1864989" y="257536"/>
                </a:cubicBezTo>
                <a:cubicBezTo>
                  <a:pt x="2021416" y="277087"/>
                  <a:pt x="1973511" y="274783"/>
                  <a:pt x="2237987" y="257536"/>
                </a:cubicBezTo>
                <a:cubicBezTo>
                  <a:pt x="2273924" y="255192"/>
                  <a:pt x="2308662" y="242685"/>
                  <a:pt x="2344558" y="239775"/>
                </a:cubicBezTo>
                <a:cubicBezTo>
                  <a:pt x="2418383" y="233789"/>
                  <a:pt x="2492573" y="233854"/>
                  <a:pt x="2566581" y="230894"/>
                </a:cubicBezTo>
                <a:cubicBezTo>
                  <a:pt x="2593224" y="224974"/>
                  <a:pt x="2620459" y="221273"/>
                  <a:pt x="2646509" y="213133"/>
                </a:cubicBezTo>
                <a:cubicBezTo>
                  <a:pt x="2668028" y="206409"/>
                  <a:pt x="2687633" y="194584"/>
                  <a:pt x="2708675" y="186491"/>
                </a:cubicBezTo>
                <a:cubicBezTo>
                  <a:pt x="2737076" y="175568"/>
                  <a:pt x="2806438" y="154290"/>
                  <a:pt x="2833008" y="150969"/>
                </a:cubicBezTo>
                <a:cubicBezTo>
                  <a:pt x="2880099" y="145083"/>
                  <a:pt x="2927737" y="145049"/>
                  <a:pt x="2975102" y="142089"/>
                </a:cubicBezTo>
                <a:cubicBezTo>
                  <a:pt x="2984325" y="140771"/>
                  <a:pt x="3065696" y="130319"/>
                  <a:pt x="3081673" y="124328"/>
                </a:cubicBezTo>
                <a:cubicBezTo>
                  <a:pt x="3093269" y="119980"/>
                  <a:pt x="3137719" y="82985"/>
                  <a:pt x="3143839" y="79925"/>
                </a:cubicBezTo>
                <a:cubicBezTo>
                  <a:pt x="3154756" y="74467"/>
                  <a:pt x="3167784" y="74904"/>
                  <a:pt x="3179363" y="71044"/>
                </a:cubicBezTo>
                <a:cubicBezTo>
                  <a:pt x="3194486" y="66003"/>
                  <a:pt x="3209199" y="59757"/>
                  <a:pt x="3223767" y="53283"/>
                </a:cubicBezTo>
                <a:cubicBezTo>
                  <a:pt x="3235865" y="47906"/>
                  <a:pt x="3246731" y="39708"/>
                  <a:pt x="3259291" y="35522"/>
                </a:cubicBezTo>
                <a:cubicBezTo>
                  <a:pt x="3305471" y="20129"/>
                  <a:pt x="3344910" y="14829"/>
                  <a:pt x="3392505" y="8880"/>
                </a:cubicBezTo>
                <a:cubicBezTo>
                  <a:pt x="3419105" y="5555"/>
                  <a:pt x="3445790" y="2960"/>
                  <a:pt x="3472433" y="0"/>
                </a:cubicBezTo>
                <a:lnTo>
                  <a:pt x="3952001" y="8880"/>
                </a:lnTo>
                <a:cubicBezTo>
                  <a:pt x="3969998" y="9480"/>
                  <a:pt x="3987588" y="14443"/>
                  <a:pt x="4005287" y="17761"/>
                </a:cubicBezTo>
                <a:cubicBezTo>
                  <a:pt x="4198092" y="53911"/>
                  <a:pt x="4027601" y="21733"/>
                  <a:pt x="4129620" y="44403"/>
                </a:cubicBezTo>
                <a:cubicBezTo>
                  <a:pt x="4144355" y="47677"/>
                  <a:pt x="4159461" y="49312"/>
                  <a:pt x="4174024" y="53283"/>
                </a:cubicBezTo>
                <a:cubicBezTo>
                  <a:pt x="4284610" y="83441"/>
                  <a:pt x="4170161" y="61519"/>
                  <a:pt x="4280595" y="79925"/>
                </a:cubicBezTo>
                <a:cubicBezTo>
                  <a:pt x="4295396" y="85845"/>
                  <a:pt x="4309089" y="96692"/>
                  <a:pt x="4324999" y="97686"/>
                </a:cubicBezTo>
                <a:cubicBezTo>
                  <a:pt x="4357633" y="99725"/>
                  <a:pt x="4422689" y="88805"/>
                  <a:pt x="4422689" y="88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14575" y="3397250"/>
            <a:ext cx="5008563" cy="512763"/>
          </a:xfrm>
          <a:custGeom>
            <a:avLst/>
            <a:gdLst>
              <a:gd name="connsiteX0" fmla="*/ 0 w 5008829"/>
              <a:gd name="connsiteY0" fmla="*/ 346342 h 513067"/>
              <a:gd name="connsiteX1" fmla="*/ 97690 w 5008829"/>
              <a:gd name="connsiteY1" fmla="*/ 328581 h 513067"/>
              <a:gd name="connsiteX2" fmla="*/ 293070 w 5008829"/>
              <a:gd name="connsiteY2" fmla="*/ 310819 h 513067"/>
              <a:gd name="connsiteX3" fmla="*/ 701591 w 5008829"/>
              <a:gd name="connsiteY3" fmla="*/ 319700 h 513067"/>
              <a:gd name="connsiteX4" fmla="*/ 772638 w 5008829"/>
              <a:gd name="connsiteY4" fmla="*/ 337461 h 513067"/>
              <a:gd name="connsiteX5" fmla="*/ 861447 w 5008829"/>
              <a:gd name="connsiteY5" fmla="*/ 372983 h 513067"/>
              <a:gd name="connsiteX6" fmla="*/ 959137 w 5008829"/>
              <a:gd name="connsiteY6" fmla="*/ 417386 h 513067"/>
              <a:gd name="connsiteX7" fmla="*/ 994661 w 5008829"/>
              <a:gd name="connsiteY7" fmla="*/ 461789 h 513067"/>
              <a:gd name="connsiteX8" fmla="*/ 1065708 w 5008829"/>
              <a:gd name="connsiteY8" fmla="*/ 479550 h 513067"/>
              <a:gd name="connsiteX9" fmla="*/ 1305493 w 5008829"/>
              <a:gd name="connsiteY9" fmla="*/ 488430 h 513067"/>
              <a:gd name="connsiteX10" fmla="*/ 1349897 w 5008829"/>
              <a:gd name="connsiteY10" fmla="*/ 470669 h 513067"/>
              <a:gd name="connsiteX11" fmla="*/ 1385421 w 5008829"/>
              <a:gd name="connsiteY11" fmla="*/ 461789 h 513067"/>
              <a:gd name="connsiteX12" fmla="*/ 1527515 w 5008829"/>
              <a:gd name="connsiteY12" fmla="*/ 444028 h 513067"/>
              <a:gd name="connsiteX13" fmla="*/ 1660729 w 5008829"/>
              <a:gd name="connsiteY13" fmla="*/ 426267 h 513067"/>
              <a:gd name="connsiteX14" fmla="*/ 1776180 w 5008829"/>
              <a:gd name="connsiteY14" fmla="*/ 390744 h 513067"/>
              <a:gd name="connsiteX15" fmla="*/ 1891632 w 5008829"/>
              <a:gd name="connsiteY15" fmla="*/ 372983 h 513067"/>
              <a:gd name="connsiteX16" fmla="*/ 2024846 w 5008829"/>
              <a:gd name="connsiteY16" fmla="*/ 346342 h 513067"/>
              <a:gd name="connsiteX17" fmla="*/ 2060369 w 5008829"/>
              <a:gd name="connsiteY17" fmla="*/ 328581 h 513067"/>
              <a:gd name="connsiteX18" fmla="*/ 2087012 w 5008829"/>
              <a:gd name="connsiteY18" fmla="*/ 310819 h 513067"/>
              <a:gd name="connsiteX19" fmla="*/ 2122536 w 5008829"/>
              <a:gd name="connsiteY19" fmla="*/ 301939 h 513067"/>
              <a:gd name="connsiteX20" fmla="*/ 2211345 w 5008829"/>
              <a:gd name="connsiteY20" fmla="*/ 257536 h 513067"/>
              <a:gd name="connsiteX21" fmla="*/ 2246868 w 5008829"/>
              <a:gd name="connsiteY21" fmla="*/ 239775 h 513067"/>
              <a:gd name="connsiteX22" fmla="*/ 2317915 w 5008829"/>
              <a:gd name="connsiteY22" fmla="*/ 213134 h 513067"/>
              <a:gd name="connsiteX23" fmla="*/ 2486653 w 5008829"/>
              <a:gd name="connsiteY23" fmla="*/ 186492 h 513067"/>
              <a:gd name="connsiteX24" fmla="*/ 2539938 w 5008829"/>
              <a:gd name="connsiteY24" fmla="*/ 177611 h 513067"/>
              <a:gd name="connsiteX25" fmla="*/ 2628747 w 5008829"/>
              <a:gd name="connsiteY25" fmla="*/ 168731 h 513067"/>
              <a:gd name="connsiteX26" fmla="*/ 2708675 w 5008829"/>
              <a:gd name="connsiteY26" fmla="*/ 159850 h 513067"/>
              <a:gd name="connsiteX27" fmla="*/ 2983983 w 5008829"/>
              <a:gd name="connsiteY27" fmla="*/ 168731 h 513067"/>
              <a:gd name="connsiteX28" fmla="*/ 3605646 w 5008829"/>
              <a:gd name="connsiteY28" fmla="*/ 150970 h 513067"/>
              <a:gd name="connsiteX29" fmla="*/ 3809907 w 5008829"/>
              <a:gd name="connsiteY29" fmla="*/ 133209 h 513067"/>
              <a:gd name="connsiteX30" fmla="*/ 3898716 w 5008829"/>
              <a:gd name="connsiteY30" fmla="*/ 124328 h 513067"/>
              <a:gd name="connsiteX31" fmla="*/ 4555903 w 5008829"/>
              <a:gd name="connsiteY31" fmla="*/ 115448 h 513067"/>
              <a:gd name="connsiteX32" fmla="*/ 4831211 w 5008829"/>
              <a:gd name="connsiteY32" fmla="*/ 88806 h 513067"/>
              <a:gd name="connsiteX33" fmla="*/ 4884497 w 5008829"/>
              <a:gd name="connsiteY33" fmla="*/ 62164 h 513067"/>
              <a:gd name="connsiteX34" fmla="*/ 4893377 w 5008829"/>
              <a:gd name="connsiteY34" fmla="*/ 35523 h 513067"/>
              <a:gd name="connsiteX35" fmla="*/ 4964425 w 5008829"/>
              <a:gd name="connsiteY35" fmla="*/ 17762 h 513067"/>
              <a:gd name="connsiteX36" fmla="*/ 5008829 w 5008829"/>
              <a:gd name="connsiteY36" fmla="*/ 0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08829" h="513067">
                <a:moveTo>
                  <a:pt x="0" y="346342"/>
                </a:moveTo>
                <a:cubicBezTo>
                  <a:pt x="32563" y="340422"/>
                  <a:pt x="64833" y="332564"/>
                  <a:pt x="97690" y="328581"/>
                </a:cubicBezTo>
                <a:cubicBezTo>
                  <a:pt x="162610" y="320712"/>
                  <a:pt x="293070" y="310819"/>
                  <a:pt x="293070" y="310819"/>
                </a:cubicBezTo>
                <a:cubicBezTo>
                  <a:pt x="429244" y="313779"/>
                  <a:pt x="565595" y="312145"/>
                  <a:pt x="701591" y="319700"/>
                </a:cubicBezTo>
                <a:cubicBezTo>
                  <a:pt x="725965" y="321054"/>
                  <a:pt x="749479" y="329742"/>
                  <a:pt x="772638" y="337461"/>
                </a:cubicBezTo>
                <a:cubicBezTo>
                  <a:pt x="802885" y="347543"/>
                  <a:pt x="832929" y="358725"/>
                  <a:pt x="861447" y="372983"/>
                </a:cubicBezTo>
                <a:cubicBezTo>
                  <a:pt x="940868" y="412691"/>
                  <a:pt x="907376" y="400132"/>
                  <a:pt x="959137" y="417386"/>
                </a:cubicBezTo>
                <a:cubicBezTo>
                  <a:pt x="970978" y="432187"/>
                  <a:pt x="978288" y="452238"/>
                  <a:pt x="994661" y="461789"/>
                </a:cubicBezTo>
                <a:cubicBezTo>
                  <a:pt x="1015747" y="474089"/>
                  <a:pt x="1065708" y="479550"/>
                  <a:pt x="1065708" y="479550"/>
                </a:cubicBezTo>
                <a:cubicBezTo>
                  <a:pt x="1148823" y="534957"/>
                  <a:pt x="1099641" y="509724"/>
                  <a:pt x="1305493" y="488430"/>
                </a:cubicBezTo>
                <a:cubicBezTo>
                  <a:pt x="1321350" y="486790"/>
                  <a:pt x="1334774" y="475710"/>
                  <a:pt x="1349897" y="470669"/>
                </a:cubicBezTo>
                <a:cubicBezTo>
                  <a:pt x="1361476" y="466809"/>
                  <a:pt x="1373412" y="463972"/>
                  <a:pt x="1385421" y="461789"/>
                </a:cubicBezTo>
                <a:cubicBezTo>
                  <a:pt x="1428300" y="453993"/>
                  <a:pt x="1485466" y="448975"/>
                  <a:pt x="1527515" y="444028"/>
                </a:cubicBezTo>
                <a:cubicBezTo>
                  <a:pt x="1592516" y="436381"/>
                  <a:pt x="1598455" y="435162"/>
                  <a:pt x="1660729" y="426267"/>
                </a:cubicBezTo>
                <a:cubicBezTo>
                  <a:pt x="1705731" y="408266"/>
                  <a:pt x="1723458" y="398855"/>
                  <a:pt x="1776180" y="390744"/>
                </a:cubicBezTo>
                <a:cubicBezTo>
                  <a:pt x="1814664" y="384824"/>
                  <a:pt x="1853383" y="380268"/>
                  <a:pt x="1891632" y="372983"/>
                </a:cubicBezTo>
                <a:cubicBezTo>
                  <a:pt x="2097159" y="333837"/>
                  <a:pt x="1840610" y="372658"/>
                  <a:pt x="2024846" y="346342"/>
                </a:cubicBezTo>
                <a:cubicBezTo>
                  <a:pt x="2036687" y="340422"/>
                  <a:pt x="2048875" y="335149"/>
                  <a:pt x="2060369" y="328581"/>
                </a:cubicBezTo>
                <a:cubicBezTo>
                  <a:pt x="2069636" y="323285"/>
                  <a:pt x="2077201" y="315023"/>
                  <a:pt x="2087012" y="310819"/>
                </a:cubicBezTo>
                <a:cubicBezTo>
                  <a:pt x="2098231" y="306011"/>
                  <a:pt x="2110695" y="304899"/>
                  <a:pt x="2122536" y="301939"/>
                </a:cubicBezTo>
                <a:cubicBezTo>
                  <a:pt x="2199305" y="255878"/>
                  <a:pt x="2133647" y="292067"/>
                  <a:pt x="2211345" y="257536"/>
                </a:cubicBezTo>
                <a:cubicBezTo>
                  <a:pt x="2223443" y="252160"/>
                  <a:pt x="2234770" y="245151"/>
                  <a:pt x="2246868" y="239775"/>
                </a:cubicBezTo>
                <a:cubicBezTo>
                  <a:pt x="2263763" y="232267"/>
                  <a:pt x="2297407" y="218993"/>
                  <a:pt x="2317915" y="213134"/>
                </a:cubicBezTo>
                <a:cubicBezTo>
                  <a:pt x="2379799" y="195454"/>
                  <a:pt x="2404102" y="198285"/>
                  <a:pt x="2486653" y="186492"/>
                </a:cubicBezTo>
                <a:cubicBezTo>
                  <a:pt x="2504479" y="183946"/>
                  <a:pt x="2522070" y="179844"/>
                  <a:pt x="2539938" y="177611"/>
                </a:cubicBezTo>
                <a:cubicBezTo>
                  <a:pt x="2569459" y="173921"/>
                  <a:pt x="2599160" y="171845"/>
                  <a:pt x="2628747" y="168731"/>
                </a:cubicBezTo>
                <a:lnTo>
                  <a:pt x="2708675" y="159850"/>
                </a:lnTo>
                <a:cubicBezTo>
                  <a:pt x="2800444" y="162810"/>
                  <a:pt x="2892166" y="168731"/>
                  <a:pt x="2983983" y="168731"/>
                </a:cubicBezTo>
                <a:cubicBezTo>
                  <a:pt x="3231892" y="168731"/>
                  <a:pt x="3378721" y="160835"/>
                  <a:pt x="3605646" y="150970"/>
                </a:cubicBezTo>
                <a:lnTo>
                  <a:pt x="3809907" y="133209"/>
                </a:lnTo>
                <a:cubicBezTo>
                  <a:pt x="3839535" y="130516"/>
                  <a:pt x="3868974" y="125036"/>
                  <a:pt x="3898716" y="124328"/>
                </a:cubicBezTo>
                <a:cubicBezTo>
                  <a:pt x="4117736" y="119113"/>
                  <a:pt x="4336841" y="118408"/>
                  <a:pt x="4555903" y="115448"/>
                </a:cubicBezTo>
                <a:cubicBezTo>
                  <a:pt x="4693066" y="81157"/>
                  <a:pt x="4602562" y="98746"/>
                  <a:pt x="4831211" y="88806"/>
                </a:cubicBezTo>
                <a:cubicBezTo>
                  <a:pt x="4848761" y="82956"/>
                  <a:pt x="4871977" y="77814"/>
                  <a:pt x="4884497" y="62164"/>
                </a:cubicBezTo>
                <a:cubicBezTo>
                  <a:pt x="4890345" y="54855"/>
                  <a:pt x="4885194" y="40069"/>
                  <a:pt x="4893377" y="35523"/>
                </a:cubicBezTo>
                <a:cubicBezTo>
                  <a:pt x="4914717" y="23668"/>
                  <a:pt x="4940742" y="23682"/>
                  <a:pt x="4964425" y="17762"/>
                </a:cubicBezTo>
                <a:cubicBezTo>
                  <a:pt x="5004009" y="7866"/>
                  <a:pt x="4991318" y="17511"/>
                  <a:pt x="50088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41563" y="3876675"/>
            <a:ext cx="4751387" cy="461963"/>
          </a:xfrm>
          <a:custGeom>
            <a:avLst/>
            <a:gdLst>
              <a:gd name="connsiteX0" fmla="*/ 0 w 4751284"/>
              <a:gd name="connsiteY0" fmla="*/ 177611 h 461788"/>
              <a:gd name="connsiteX1" fmla="*/ 53286 w 4751284"/>
              <a:gd name="connsiteY1" fmla="*/ 142089 h 461788"/>
              <a:gd name="connsiteX2" fmla="*/ 88809 w 4751284"/>
              <a:gd name="connsiteY2" fmla="*/ 115447 h 461788"/>
              <a:gd name="connsiteX3" fmla="*/ 417403 w 4751284"/>
              <a:gd name="connsiteY3" fmla="*/ 8880 h 461788"/>
              <a:gd name="connsiteX4" fmla="*/ 523974 w 4751284"/>
              <a:gd name="connsiteY4" fmla="*/ 0 h 461788"/>
              <a:gd name="connsiteX5" fmla="*/ 745996 w 4751284"/>
              <a:gd name="connsiteY5" fmla="*/ 8880 h 461788"/>
              <a:gd name="connsiteX6" fmla="*/ 905853 w 4751284"/>
              <a:gd name="connsiteY6" fmla="*/ 53283 h 461788"/>
              <a:gd name="connsiteX7" fmla="*/ 976900 w 4751284"/>
              <a:gd name="connsiteY7" fmla="*/ 71044 h 461788"/>
              <a:gd name="connsiteX8" fmla="*/ 1047947 w 4751284"/>
              <a:gd name="connsiteY8" fmla="*/ 97686 h 461788"/>
              <a:gd name="connsiteX9" fmla="*/ 1118994 w 4751284"/>
              <a:gd name="connsiteY9" fmla="*/ 106566 h 461788"/>
              <a:gd name="connsiteX10" fmla="*/ 1154518 w 4751284"/>
              <a:gd name="connsiteY10" fmla="*/ 115447 h 461788"/>
              <a:gd name="connsiteX11" fmla="*/ 1225565 w 4751284"/>
              <a:gd name="connsiteY11" fmla="*/ 142089 h 461788"/>
              <a:gd name="connsiteX12" fmla="*/ 1278851 w 4751284"/>
              <a:gd name="connsiteY12" fmla="*/ 150969 h 461788"/>
              <a:gd name="connsiteX13" fmla="*/ 1714015 w 4751284"/>
              <a:gd name="connsiteY13" fmla="*/ 168730 h 461788"/>
              <a:gd name="connsiteX14" fmla="*/ 1900514 w 4751284"/>
              <a:gd name="connsiteY14" fmla="*/ 159850 h 461788"/>
              <a:gd name="connsiteX15" fmla="*/ 1944918 w 4751284"/>
              <a:gd name="connsiteY15" fmla="*/ 133208 h 461788"/>
              <a:gd name="connsiteX16" fmla="*/ 2042608 w 4751284"/>
              <a:gd name="connsiteY16" fmla="*/ 115447 h 461788"/>
              <a:gd name="connsiteX17" fmla="*/ 2193584 w 4751284"/>
              <a:gd name="connsiteY17" fmla="*/ 97686 h 461788"/>
              <a:gd name="connsiteX18" fmla="*/ 2273512 w 4751284"/>
              <a:gd name="connsiteY18" fmla="*/ 88805 h 461788"/>
              <a:gd name="connsiteX19" fmla="*/ 2460011 w 4751284"/>
              <a:gd name="connsiteY19" fmla="*/ 71044 h 461788"/>
              <a:gd name="connsiteX20" fmla="*/ 2566581 w 4751284"/>
              <a:gd name="connsiteY20" fmla="*/ 53283 h 461788"/>
              <a:gd name="connsiteX21" fmla="*/ 2779723 w 4751284"/>
              <a:gd name="connsiteY21" fmla="*/ 62164 h 461788"/>
              <a:gd name="connsiteX22" fmla="*/ 2806366 w 4751284"/>
              <a:gd name="connsiteY22" fmla="*/ 71044 h 461788"/>
              <a:gd name="connsiteX23" fmla="*/ 2859651 w 4751284"/>
              <a:gd name="connsiteY23" fmla="*/ 79925 h 461788"/>
              <a:gd name="connsiteX24" fmla="*/ 2930699 w 4751284"/>
              <a:gd name="connsiteY24" fmla="*/ 97686 h 461788"/>
              <a:gd name="connsiteX25" fmla="*/ 2983984 w 4751284"/>
              <a:gd name="connsiteY25" fmla="*/ 133208 h 461788"/>
              <a:gd name="connsiteX26" fmla="*/ 3019508 w 4751284"/>
              <a:gd name="connsiteY26" fmla="*/ 168730 h 461788"/>
              <a:gd name="connsiteX27" fmla="*/ 3126078 w 4751284"/>
              <a:gd name="connsiteY27" fmla="*/ 204252 h 461788"/>
              <a:gd name="connsiteX28" fmla="*/ 3330339 w 4751284"/>
              <a:gd name="connsiteY28" fmla="*/ 319699 h 461788"/>
              <a:gd name="connsiteX29" fmla="*/ 3383625 w 4751284"/>
              <a:gd name="connsiteY29" fmla="*/ 372983 h 461788"/>
              <a:gd name="connsiteX30" fmla="*/ 3410267 w 4751284"/>
              <a:gd name="connsiteY30" fmla="*/ 408505 h 461788"/>
              <a:gd name="connsiteX31" fmla="*/ 3445791 w 4751284"/>
              <a:gd name="connsiteY31" fmla="*/ 426266 h 461788"/>
              <a:gd name="connsiteX32" fmla="*/ 3472434 w 4751284"/>
              <a:gd name="connsiteY32" fmla="*/ 444027 h 461788"/>
              <a:gd name="connsiteX33" fmla="*/ 3534600 w 4751284"/>
              <a:gd name="connsiteY33" fmla="*/ 461788 h 461788"/>
              <a:gd name="connsiteX34" fmla="*/ 4085216 w 4751284"/>
              <a:gd name="connsiteY34" fmla="*/ 452908 h 461788"/>
              <a:gd name="connsiteX35" fmla="*/ 4147382 w 4751284"/>
              <a:gd name="connsiteY35" fmla="*/ 435146 h 461788"/>
              <a:gd name="connsiteX36" fmla="*/ 4547023 w 4751284"/>
              <a:gd name="connsiteY36" fmla="*/ 417385 h 461788"/>
              <a:gd name="connsiteX37" fmla="*/ 4751284 w 4751284"/>
              <a:gd name="connsiteY37" fmla="*/ 408505 h 4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1284" h="461788">
                <a:moveTo>
                  <a:pt x="0" y="177611"/>
                </a:moveTo>
                <a:cubicBezTo>
                  <a:pt x="17762" y="165770"/>
                  <a:pt x="35798" y="154330"/>
                  <a:pt x="53286" y="142089"/>
                </a:cubicBezTo>
                <a:cubicBezTo>
                  <a:pt x="65412" y="133601"/>
                  <a:pt x="75433" y="121783"/>
                  <a:pt x="88809" y="115447"/>
                </a:cubicBezTo>
                <a:cubicBezTo>
                  <a:pt x="164699" y="79500"/>
                  <a:pt x="345265" y="14891"/>
                  <a:pt x="417403" y="8880"/>
                </a:cubicBezTo>
                <a:lnTo>
                  <a:pt x="523974" y="0"/>
                </a:lnTo>
                <a:cubicBezTo>
                  <a:pt x="597981" y="2960"/>
                  <a:pt x="672359" y="920"/>
                  <a:pt x="745996" y="8880"/>
                </a:cubicBezTo>
                <a:cubicBezTo>
                  <a:pt x="817230" y="16581"/>
                  <a:pt x="845185" y="35950"/>
                  <a:pt x="905853" y="53283"/>
                </a:cubicBezTo>
                <a:cubicBezTo>
                  <a:pt x="929325" y="59989"/>
                  <a:pt x="953600" y="63763"/>
                  <a:pt x="976900" y="71044"/>
                </a:cubicBezTo>
                <a:cubicBezTo>
                  <a:pt x="1001041" y="78588"/>
                  <a:pt x="1023409" y="91552"/>
                  <a:pt x="1047947" y="97686"/>
                </a:cubicBezTo>
                <a:cubicBezTo>
                  <a:pt x="1071101" y="103474"/>
                  <a:pt x="1095312" y="103606"/>
                  <a:pt x="1118994" y="106566"/>
                </a:cubicBezTo>
                <a:cubicBezTo>
                  <a:pt x="1130835" y="109526"/>
                  <a:pt x="1142939" y="111587"/>
                  <a:pt x="1154518" y="115447"/>
                </a:cubicBezTo>
                <a:cubicBezTo>
                  <a:pt x="1168339" y="120054"/>
                  <a:pt x="1206862" y="137933"/>
                  <a:pt x="1225565" y="142089"/>
                </a:cubicBezTo>
                <a:cubicBezTo>
                  <a:pt x="1243143" y="145995"/>
                  <a:pt x="1261089" y="148009"/>
                  <a:pt x="1278851" y="150969"/>
                </a:cubicBezTo>
                <a:cubicBezTo>
                  <a:pt x="1432836" y="202299"/>
                  <a:pt x="1323383" y="168730"/>
                  <a:pt x="1714015" y="168730"/>
                </a:cubicBezTo>
                <a:cubicBezTo>
                  <a:pt x="1776252" y="168730"/>
                  <a:pt x="1838348" y="162810"/>
                  <a:pt x="1900514" y="159850"/>
                </a:cubicBezTo>
                <a:cubicBezTo>
                  <a:pt x="1915315" y="150969"/>
                  <a:pt x="1929145" y="140218"/>
                  <a:pt x="1944918" y="133208"/>
                </a:cubicBezTo>
                <a:cubicBezTo>
                  <a:pt x="1964755" y="124392"/>
                  <a:pt x="2030088" y="117235"/>
                  <a:pt x="2042608" y="115447"/>
                </a:cubicBezTo>
                <a:cubicBezTo>
                  <a:pt x="2110567" y="92794"/>
                  <a:pt x="2051487" y="110042"/>
                  <a:pt x="2193584" y="97686"/>
                </a:cubicBezTo>
                <a:cubicBezTo>
                  <a:pt x="2220290" y="95364"/>
                  <a:pt x="2246869" y="91765"/>
                  <a:pt x="2273512" y="88805"/>
                </a:cubicBezTo>
                <a:cubicBezTo>
                  <a:pt x="2369972" y="64692"/>
                  <a:pt x="2247166" y="93062"/>
                  <a:pt x="2460011" y="71044"/>
                </a:cubicBezTo>
                <a:cubicBezTo>
                  <a:pt x="2495833" y="67338"/>
                  <a:pt x="2566581" y="53283"/>
                  <a:pt x="2566581" y="53283"/>
                </a:cubicBezTo>
                <a:cubicBezTo>
                  <a:pt x="2637628" y="56243"/>
                  <a:pt x="2708808" y="56911"/>
                  <a:pt x="2779723" y="62164"/>
                </a:cubicBezTo>
                <a:cubicBezTo>
                  <a:pt x="2789059" y="62856"/>
                  <a:pt x="2797228" y="69013"/>
                  <a:pt x="2806366" y="71044"/>
                </a:cubicBezTo>
                <a:cubicBezTo>
                  <a:pt x="2823944" y="74950"/>
                  <a:pt x="2842044" y="76152"/>
                  <a:pt x="2859651" y="79925"/>
                </a:cubicBezTo>
                <a:cubicBezTo>
                  <a:pt x="2883521" y="85040"/>
                  <a:pt x="2930699" y="97686"/>
                  <a:pt x="2930699" y="97686"/>
                </a:cubicBezTo>
                <a:cubicBezTo>
                  <a:pt x="2948461" y="109527"/>
                  <a:pt x="2968889" y="118114"/>
                  <a:pt x="2983984" y="133208"/>
                </a:cubicBezTo>
                <a:cubicBezTo>
                  <a:pt x="2995825" y="145049"/>
                  <a:pt x="3004530" y="161241"/>
                  <a:pt x="3019508" y="168730"/>
                </a:cubicBezTo>
                <a:cubicBezTo>
                  <a:pt x="3053000" y="185475"/>
                  <a:pt x="3091804" y="189172"/>
                  <a:pt x="3126078" y="204252"/>
                </a:cubicBezTo>
                <a:cubicBezTo>
                  <a:pt x="3148234" y="214000"/>
                  <a:pt x="3301747" y="298256"/>
                  <a:pt x="3330339" y="319699"/>
                </a:cubicBezTo>
                <a:cubicBezTo>
                  <a:pt x="3350434" y="334770"/>
                  <a:pt x="3366821" y="354313"/>
                  <a:pt x="3383625" y="372983"/>
                </a:cubicBezTo>
                <a:cubicBezTo>
                  <a:pt x="3393526" y="383984"/>
                  <a:pt x="3399029" y="398873"/>
                  <a:pt x="3410267" y="408505"/>
                </a:cubicBezTo>
                <a:cubicBezTo>
                  <a:pt x="3420319" y="417121"/>
                  <a:pt x="3434296" y="419698"/>
                  <a:pt x="3445791" y="426266"/>
                </a:cubicBezTo>
                <a:cubicBezTo>
                  <a:pt x="3455058" y="431561"/>
                  <a:pt x="3462887" y="439254"/>
                  <a:pt x="3472434" y="444027"/>
                </a:cubicBezTo>
                <a:cubicBezTo>
                  <a:pt x="3485180" y="450400"/>
                  <a:pt x="3523211" y="458941"/>
                  <a:pt x="3534600" y="461788"/>
                </a:cubicBezTo>
                <a:lnTo>
                  <a:pt x="4085216" y="452908"/>
                </a:lnTo>
                <a:cubicBezTo>
                  <a:pt x="4156073" y="450761"/>
                  <a:pt x="4089028" y="440981"/>
                  <a:pt x="4147382" y="435146"/>
                </a:cubicBezTo>
                <a:cubicBezTo>
                  <a:pt x="4231401" y="426745"/>
                  <a:pt x="4494364" y="419266"/>
                  <a:pt x="4547023" y="417385"/>
                </a:cubicBezTo>
                <a:cubicBezTo>
                  <a:pt x="4674125" y="404676"/>
                  <a:pt x="4606081" y="408505"/>
                  <a:pt x="4751284" y="4085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19363" y="3876675"/>
            <a:ext cx="4254500" cy="1908175"/>
          </a:xfrm>
          <a:custGeom>
            <a:avLst/>
            <a:gdLst>
              <a:gd name="connsiteX0" fmla="*/ 0 w 4253952"/>
              <a:gd name="connsiteY0" fmla="*/ 0 h 1909317"/>
              <a:gd name="connsiteX1" fmla="*/ 168737 w 4253952"/>
              <a:gd name="connsiteY1" fmla="*/ 44403 h 1909317"/>
              <a:gd name="connsiteX2" fmla="*/ 222022 w 4253952"/>
              <a:gd name="connsiteY2" fmla="*/ 71044 h 1909317"/>
              <a:gd name="connsiteX3" fmla="*/ 328593 w 4253952"/>
              <a:gd name="connsiteY3" fmla="*/ 115447 h 1909317"/>
              <a:gd name="connsiteX4" fmla="*/ 355236 w 4253952"/>
              <a:gd name="connsiteY4" fmla="*/ 124327 h 1909317"/>
              <a:gd name="connsiteX5" fmla="*/ 435164 w 4253952"/>
              <a:gd name="connsiteY5" fmla="*/ 168730 h 1909317"/>
              <a:gd name="connsiteX6" fmla="*/ 461806 w 4253952"/>
              <a:gd name="connsiteY6" fmla="*/ 177611 h 1909317"/>
              <a:gd name="connsiteX7" fmla="*/ 506211 w 4253952"/>
              <a:gd name="connsiteY7" fmla="*/ 204252 h 1909317"/>
              <a:gd name="connsiteX8" fmla="*/ 568377 w 4253952"/>
              <a:gd name="connsiteY8" fmla="*/ 239775 h 1909317"/>
              <a:gd name="connsiteX9" fmla="*/ 595020 w 4253952"/>
              <a:gd name="connsiteY9" fmla="*/ 266416 h 1909317"/>
              <a:gd name="connsiteX10" fmla="*/ 612782 w 4253952"/>
              <a:gd name="connsiteY10" fmla="*/ 301938 h 1909317"/>
              <a:gd name="connsiteX11" fmla="*/ 639425 w 4253952"/>
              <a:gd name="connsiteY11" fmla="*/ 364102 h 1909317"/>
              <a:gd name="connsiteX12" fmla="*/ 666067 w 4253952"/>
              <a:gd name="connsiteY12" fmla="*/ 372983 h 1909317"/>
              <a:gd name="connsiteX13" fmla="*/ 737114 w 4253952"/>
              <a:gd name="connsiteY13" fmla="*/ 390744 h 1909317"/>
              <a:gd name="connsiteX14" fmla="*/ 994661 w 4253952"/>
              <a:gd name="connsiteY14" fmla="*/ 408505 h 1909317"/>
              <a:gd name="connsiteX15" fmla="*/ 1198921 w 4253952"/>
              <a:gd name="connsiteY15" fmla="*/ 444027 h 1909317"/>
              <a:gd name="connsiteX16" fmla="*/ 1332135 w 4253952"/>
              <a:gd name="connsiteY16" fmla="*/ 461788 h 1909317"/>
              <a:gd name="connsiteX17" fmla="*/ 1358778 w 4253952"/>
              <a:gd name="connsiteY17" fmla="*/ 479549 h 1909317"/>
              <a:gd name="connsiteX18" fmla="*/ 1385420 w 4253952"/>
              <a:gd name="connsiteY18" fmla="*/ 541713 h 1909317"/>
              <a:gd name="connsiteX19" fmla="*/ 1412063 w 4253952"/>
              <a:gd name="connsiteY19" fmla="*/ 594996 h 1909317"/>
              <a:gd name="connsiteX20" fmla="*/ 1465349 w 4253952"/>
              <a:gd name="connsiteY20" fmla="*/ 648280 h 1909317"/>
              <a:gd name="connsiteX21" fmla="*/ 1536396 w 4253952"/>
              <a:gd name="connsiteY21" fmla="*/ 728204 h 1909317"/>
              <a:gd name="connsiteX22" fmla="*/ 1607443 w 4253952"/>
              <a:gd name="connsiteY22" fmla="*/ 790368 h 1909317"/>
              <a:gd name="connsiteX23" fmla="*/ 1660728 w 4253952"/>
              <a:gd name="connsiteY23" fmla="*/ 852532 h 1909317"/>
              <a:gd name="connsiteX24" fmla="*/ 1687371 w 4253952"/>
              <a:gd name="connsiteY24" fmla="*/ 870293 h 1909317"/>
              <a:gd name="connsiteX25" fmla="*/ 1714014 w 4253952"/>
              <a:gd name="connsiteY25" fmla="*/ 896935 h 1909317"/>
              <a:gd name="connsiteX26" fmla="*/ 1785061 w 4253952"/>
              <a:gd name="connsiteY26" fmla="*/ 932457 h 1909317"/>
              <a:gd name="connsiteX27" fmla="*/ 1847227 w 4253952"/>
              <a:gd name="connsiteY27" fmla="*/ 959099 h 1909317"/>
              <a:gd name="connsiteX28" fmla="*/ 1918275 w 4253952"/>
              <a:gd name="connsiteY28" fmla="*/ 976860 h 1909317"/>
              <a:gd name="connsiteX29" fmla="*/ 2264630 w 4253952"/>
              <a:gd name="connsiteY29" fmla="*/ 994621 h 1909317"/>
              <a:gd name="connsiteX30" fmla="*/ 2326796 w 4253952"/>
              <a:gd name="connsiteY30" fmla="*/ 1021262 h 1909317"/>
              <a:gd name="connsiteX31" fmla="*/ 2415605 w 4253952"/>
              <a:gd name="connsiteY31" fmla="*/ 1030143 h 1909317"/>
              <a:gd name="connsiteX32" fmla="*/ 2602104 w 4253952"/>
              <a:gd name="connsiteY32" fmla="*/ 1047904 h 1909317"/>
              <a:gd name="connsiteX33" fmla="*/ 2761960 w 4253952"/>
              <a:gd name="connsiteY33" fmla="*/ 1074546 h 1909317"/>
              <a:gd name="connsiteX34" fmla="*/ 2859650 w 4253952"/>
              <a:gd name="connsiteY34" fmla="*/ 1083426 h 1909317"/>
              <a:gd name="connsiteX35" fmla="*/ 2948459 w 4253952"/>
              <a:gd name="connsiteY35" fmla="*/ 1092307 h 1909317"/>
              <a:gd name="connsiteX36" fmla="*/ 3081673 w 4253952"/>
              <a:gd name="connsiteY36" fmla="*/ 1163351 h 1909317"/>
              <a:gd name="connsiteX37" fmla="*/ 3161601 w 4253952"/>
              <a:gd name="connsiteY37" fmla="*/ 1225515 h 1909317"/>
              <a:gd name="connsiteX38" fmla="*/ 3188244 w 4253952"/>
              <a:gd name="connsiteY38" fmla="*/ 1243276 h 1909317"/>
              <a:gd name="connsiteX39" fmla="*/ 3241529 w 4253952"/>
              <a:gd name="connsiteY39" fmla="*/ 1305440 h 1909317"/>
              <a:gd name="connsiteX40" fmla="*/ 3330338 w 4253952"/>
              <a:gd name="connsiteY40" fmla="*/ 1349842 h 1909317"/>
              <a:gd name="connsiteX41" fmla="*/ 3401385 w 4253952"/>
              <a:gd name="connsiteY41" fmla="*/ 1394245 h 1909317"/>
              <a:gd name="connsiteX42" fmla="*/ 3472433 w 4253952"/>
              <a:gd name="connsiteY42" fmla="*/ 1447528 h 1909317"/>
              <a:gd name="connsiteX43" fmla="*/ 3507956 w 4253952"/>
              <a:gd name="connsiteY43" fmla="*/ 1465290 h 1909317"/>
              <a:gd name="connsiteX44" fmla="*/ 3570123 w 4253952"/>
              <a:gd name="connsiteY44" fmla="*/ 1527453 h 1909317"/>
              <a:gd name="connsiteX45" fmla="*/ 3605646 w 4253952"/>
              <a:gd name="connsiteY45" fmla="*/ 1554095 h 1909317"/>
              <a:gd name="connsiteX46" fmla="*/ 3667813 w 4253952"/>
              <a:gd name="connsiteY46" fmla="*/ 1634020 h 1909317"/>
              <a:gd name="connsiteX47" fmla="*/ 3747741 w 4253952"/>
              <a:gd name="connsiteY47" fmla="*/ 1687303 h 1909317"/>
              <a:gd name="connsiteX48" fmla="*/ 3774383 w 4253952"/>
              <a:gd name="connsiteY48" fmla="*/ 1713945 h 1909317"/>
              <a:gd name="connsiteX49" fmla="*/ 3889835 w 4253952"/>
              <a:gd name="connsiteY49" fmla="*/ 1758348 h 1909317"/>
              <a:gd name="connsiteX50" fmla="*/ 3943121 w 4253952"/>
              <a:gd name="connsiteY50" fmla="*/ 1776109 h 1909317"/>
              <a:gd name="connsiteX51" fmla="*/ 4058572 w 4253952"/>
              <a:gd name="connsiteY51" fmla="*/ 1811631 h 1909317"/>
              <a:gd name="connsiteX52" fmla="*/ 4102977 w 4253952"/>
              <a:gd name="connsiteY52" fmla="*/ 1820511 h 1909317"/>
              <a:gd name="connsiteX53" fmla="*/ 4200667 w 4253952"/>
              <a:gd name="connsiteY53" fmla="*/ 1847153 h 1909317"/>
              <a:gd name="connsiteX54" fmla="*/ 4209548 w 4253952"/>
              <a:gd name="connsiteY54" fmla="*/ 1873795 h 1909317"/>
              <a:gd name="connsiteX55" fmla="*/ 4253952 w 4253952"/>
              <a:gd name="connsiteY55" fmla="*/ 1909317 h 190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53952" h="1909317">
                <a:moveTo>
                  <a:pt x="0" y="0"/>
                </a:moveTo>
                <a:cubicBezTo>
                  <a:pt x="66256" y="9464"/>
                  <a:pt x="101303" y="10688"/>
                  <a:pt x="168737" y="44403"/>
                </a:cubicBezTo>
                <a:cubicBezTo>
                  <a:pt x="186499" y="53283"/>
                  <a:pt x="203875" y="62979"/>
                  <a:pt x="222022" y="71044"/>
                </a:cubicBezTo>
                <a:cubicBezTo>
                  <a:pt x="257189" y="86673"/>
                  <a:pt x="292084" y="103279"/>
                  <a:pt x="328593" y="115447"/>
                </a:cubicBezTo>
                <a:cubicBezTo>
                  <a:pt x="337474" y="118407"/>
                  <a:pt x="346632" y="120639"/>
                  <a:pt x="355236" y="124327"/>
                </a:cubicBezTo>
                <a:cubicBezTo>
                  <a:pt x="415076" y="149972"/>
                  <a:pt x="367831" y="135065"/>
                  <a:pt x="435164" y="168730"/>
                </a:cubicBezTo>
                <a:cubicBezTo>
                  <a:pt x="443537" y="172916"/>
                  <a:pt x="453433" y="173425"/>
                  <a:pt x="461806" y="177611"/>
                </a:cubicBezTo>
                <a:cubicBezTo>
                  <a:pt x="477245" y="185330"/>
                  <a:pt x="491122" y="195870"/>
                  <a:pt x="506211" y="204252"/>
                </a:cubicBezTo>
                <a:cubicBezTo>
                  <a:pt x="532278" y="218733"/>
                  <a:pt x="546041" y="221162"/>
                  <a:pt x="568377" y="239775"/>
                </a:cubicBezTo>
                <a:cubicBezTo>
                  <a:pt x="578025" y="247815"/>
                  <a:pt x="586139" y="257536"/>
                  <a:pt x="595020" y="266416"/>
                </a:cubicBezTo>
                <a:cubicBezTo>
                  <a:pt x="600941" y="278257"/>
                  <a:pt x="607567" y="289770"/>
                  <a:pt x="612782" y="301938"/>
                </a:cubicBezTo>
                <a:cubicBezTo>
                  <a:pt x="620744" y="320515"/>
                  <a:pt x="624697" y="349374"/>
                  <a:pt x="639425" y="364102"/>
                </a:cubicBezTo>
                <a:cubicBezTo>
                  <a:pt x="646044" y="370721"/>
                  <a:pt x="657036" y="370520"/>
                  <a:pt x="666067" y="372983"/>
                </a:cubicBezTo>
                <a:cubicBezTo>
                  <a:pt x="689618" y="379406"/>
                  <a:pt x="712844" y="388120"/>
                  <a:pt x="737114" y="390744"/>
                </a:cubicBezTo>
                <a:cubicBezTo>
                  <a:pt x="822668" y="399993"/>
                  <a:pt x="908812" y="402585"/>
                  <a:pt x="994661" y="408505"/>
                </a:cubicBezTo>
                <a:cubicBezTo>
                  <a:pt x="1062748" y="420346"/>
                  <a:pt x="1130235" y="436395"/>
                  <a:pt x="1198921" y="444027"/>
                </a:cubicBezTo>
                <a:cubicBezTo>
                  <a:pt x="1296746" y="454896"/>
                  <a:pt x="1252408" y="448501"/>
                  <a:pt x="1332135" y="461788"/>
                </a:cubicBezTo>
                <a:cubicBezTo>
                  <a:pt x="1341016" y="467708"/>
                  <a:pt x="1351945" y="471350"/>
                  <a:pt x="1358778" y="479549"/>
                </a:cubicBezTo>
                <a:cubicBezTo>
                  <a:pt x="1377208" y="501664"/>
                  <a:pt x="1374842" y="517912"/>
                  <a:pt x="1385420" y="541713"/>
                </a:cubicBezTo>
                <a:cubicBezTo>
                  <a:pt x="1393485" y="559859"/>
                  <a:pt x="1400148" y="579110"/>
                  <a:pt x="1412063" y="594996"/>
                </a:cubicBezTo>
                <a:cubicBezTo>
                  <a:pt x="1427135" y="615091"/>
                  <a:pt x="1448210" y="629917"/>
                  <a:pt x="1465349" y="648280"/>
                </a:cubicBezTo>
                <a:cubicBezTo>
                  <a:pt x="1489671" y="674338"/>
                  <a:pt x="1511190" y="702999"/>
                  <a:pt x="1536396" y="728204"/>
                </a:cubicBezTo>
                <a:cubicBezTo>
                  <a:pt x="1558648" y="750455"/>
                  <a:pt x="1585192" y="768117"/>
                  <a:pt x="1607443" y="790368"/>
                </a:cubicBezTo>
                <a:cubicBezTo>
                  <a:pt x="1626742" y="809666"/>
                  <a:pt x="1641429" y="833234"/>
                  <a:pt x="1660728" y="852532"/>
                </a:cubicBezTo>
                <a:cubicBezTo>
                  <a:pt x="1668275" y="860079"/>
                  <a:pt x="1679171" y="863460"/>
                  <a:pt x="1687371" y="870293"/>
                </a:cubicBezTo>
                <a:cubicBezTo>
                  <a:pt x="1697020" y="878333"/>
                  <a:pt x="1703418" y="890192"/>
                  <a:pt x="1714014" y="896935"/>
                </a:cubicBezTo>
                <a:cubicBezTo>
                  <a:pt x="1736352" y="911150"/>
                  <a:pt x="1761379" y="920616"/>
                  <a:pt x="1785061" y="932457"/>
                </a:cubicBezTo>
                <a:cubicBezTo>
                  <a:pt x="1814167" y="947009"/>
                  <a:pt x="1818484" y="951260"/>
                  <a:pt x="1847227" y="959099"/>
                </a:cubicBezTo>
                <a:cubicBezTo>
                  <a:pt x="1870778" y="965522"/>
                  <a:pt x="1893896" y="975610"/>
                  <a:pt x="1918275" y="976860"/>
                </a:cubicBezTo>
                <a:lnTo>
                  <a:pt x="2264630" y="994621"/>
                </a:lnTo>
                <a:cubicBezTo>
                  <a:pt x="2285352" y="1003501"/>
                  <a:pt x="2304851" y="1016099"/>
                  <a:pt x="2326796" y="1021262"/>
                </a:cubicBezTo>
                <a:cubicBezTo>
                  <a:pt x="2355756" y="1028076"/>
                  <a:pt x="2386058" y="1026667"/>
                  <a:pt x="2415605" y="1030143"/>
                </a:cubicBezTo>
                <a:cubicBezTo>
                  <a:pt x="2575235" y="1048922"/>
                  <a:pt x="2345081" y="1029545"/>
                  <a:pt x="2602104" y="1047904"/>
                </a:cubicBezTo>
                <a:cubicBezTo>
                  <a:pt x="2665251" y="1060533"/>
                  <a:pt x="2681730" y="1064518"/>
                  <a:pt x="2761960" y="1074546"/>
                </a:cubicBezTo>
                <a:cubicBezTo>
                  <a:pt x="2794405" y="1078601"/>
                  <a:pt x="2827100" y="1080326"/>
                  <a:pt x="2859650" y="1083426"/>
                </a:cubicBezTo>
                <a:lnTo>
                  <a:pt x="2948459" y="1092307"/>
                </a:lnTo>
                <a:cubicBezTo>
                  <a:pt x="2982373" y="1109263"/>
                  <a:pt x="3049231" y="1141048"/>
                  <a:pt x="3081673" y="1163351"/>
                </a:cubicBezTo>
                <a:cubicBezTo>
                  <a:pt x="3109486" y="1182472"/>
                  <a:pt x="3133517" y="1206793"/>
                  <a:pt x="3161601" y="1225515"/>
                </a:cubicBezTo>
                <a:cubicBezTo>
                  <a:pt x="3170482" y="1231435"/>
                  <a:pt x="3180044" y="1236443"/>
                  <a:pt x="3188244" y="1243276"/>
                </a:cubicBezTo>
                <a:cubicBezTo>
                  <a:pt x="3246246" y="1291610"/>
                  <a:pt x="3182727" y="1246641"/>
                  <a:pt x="3241529" y="1305440"/>
                </a:cubicBezTo>
                <a:cubicBezTo>
                  <a:pt x="3273092" y="1337001"/>
                  <a:pt x="3286968" y="1335386"/>
                  <a:pt x="3330338" y="1349842"/>
                </a:cubicBezTo>
                <a:cubicBezTo>
                  <a:pt x="3485479" y="1466193"/>
                  <a:pt x="3255109" y="1296732"/>
                  <a:pt x="3401385" y="1394245"/>
                </a:cubicBezTo>
                <a:cubicBezTo>
                  <a:pt x="3452651" y="1428421"/>
                  <a:pt x="3430848" y="1423765"/>
                  <a:pt x="3472433" y="1447528"/>
                </a:cubicBezTo>
                <a:cubicBezTo>
                  <a:pt x="3483927" y="1454096"/>
                  <a:pt x="3497710" y="1456907"/>
                  <a:pt x="3507956" y="1465290"/>
                </a:cubicBezTo>
                <a:cubicBezTo>
                  <a:pt x="3530637" y="1483847"/>
                  <a:pt x="3546679" y="1509870"/>
                  <a:pt x="3570123" y="1527453"/>
                </a:cubicBezTo>
                <a:cubicBezTo>
                  <a:pt x="3581964" y="1536334"/>
                  <a:pt x="3595644" y="1543184"/>
                  <a:pt x="3605646" y="1554095"/>
                </a:cubicBezTo>
                <a:cubicBezTo>
                  <a:pt x="3628453" y="1578975"/>
                  <a:pt x="3638871" y="1616655"/>
                  <a:pt x="3667813" y="1634020"/>
                </a:cubicBezTo>
                <a:cubicBezTo>
                  <a:pt x="3700930" y="1653890"/>
                  <a:pt x="3718969" y="1662643"/>
                  <a:pt x="3747741" y="1687303"/>
                </a:cubicBezTo>
                <a:cubicBezTo>
                  <a:pt x="3757277" y="1695476"/>
                  <a:pt x="3764163" y="1706645"/>
                  <a:pt x="3774383" y="1713945"/>
                </a:cubicBezTo>
                <a:cubicBezTo>
                  <a:pt x="3800912" y="1732894"/>
                  <a:pt x="3869714" y="1751641"/>
                  <a:pt x="3889835" y="1758348"/>
                </a:cubicBezTo>
                <a:lnTo>
                  <a:pt x="3943121" y="1776109"/>
                </a:lnTo>
                <a:cubicBezTo>
                  <a:pt x="3987002" y="1790735"/>
                  <a:pt x="4012763" y="1800179"/>
                  <a:pt x="4058572" y="1811631"/>
                </a:cubicBezTo>
                <a:cubicBezTo>
                  <a:pt x="4073216" y="1815292"/>
                  <a:pt x="4088269" y="1817117"/>
                  <a:pt x="4102977" y="1820511"/>
                </a:cubicBezTo>
                <a:cubicBezTo>
                  <a:pt x="4168080" y="1835534"/>
                  <a:pt x="4156628" y="1832473"/>
                  <a:pt x="4200667" y="1847153"/>
                </a:cubicBezTo>
                <a:cubicBezTo>
                  <a:pt x="4203627" y="1856034"/>
                  <a:pt x="4204355" y="1866006"/>
                  <a:pt x="4209548" y="1873795"/>
                </a:cubicBezTo>
                <a:cubicBezTo>
                  <a:pt x="4225209" y="1897286"/>
                  <a:pt x="4233212" y="1898947"/>
                  <a:pt x="4253952" y="19093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33" name="TextBox 27"/>
          <p:cNvSpPr txBox="1">
            <a:spLocks noChangeArrowheads="1"/>
          </p:cNvSpPr>
          <p:nvPr/>
        </p:nvSpPr>
        <p:spPr bwMode="auto">
          <a:xfrm>
            <a:off x="2095500" y="2509838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t=0</a:t>
            </a:r>
          </a:p>
        </p:txBody>
      </p:sp>
      <p:sp>
        <p:nvSpPr>
          <p:cNvPr id="43034" name="TextBox 28"/>
          <p:cNvSpPr txBox="1">
            <a:spLocks noChangeArrowheads="1"/>
          </p:cNvSpPr>
          <p:nvPr/>
        </p:nvSpPr>
        <p:spPr bwMode="auto">
          <a:xfrm>
            <a:off x="6546850" y="1687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t=t+Δt</a:t>
            </a:r>
          </a:p>
        </p:txBody>
      </p:sp>
      <p:sp>
        <p:nvSpPr>
          <p:cNvPr id="43035" name="TextBox 29"/>
          <p:cNvSpPr txBox="1">
            <a:spLocks noChangeArrowheads="1"/>
          </p:cNvSpPr>
          <p:nvPr/>
        </p:nvSpPr>
        <p:spPr bwMode="auto">
          <a:xfrm>
            <a:off x="3508375" y="2143125"/>
            <a:ext cx="109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C75B5"/>
                </a:solidFill>
              </a:rPr>
              <a:t>ensemble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members</a:t>
            </a:r>
          </a:p>
        </p:txBody>
      </p:sp>
      <p:sp>
        <p:nvSpPr>
          <p:cNvPr id="43036" name="TextBox 30"/>
          <p:cNvSpPr txBox="1">
            <a:spLocks noChangeArrowheads="1"/>
          </p:cNvSpPr>
          <p:nvPr/>
        </p:nvSpPr>
        <p:spPr bwMode="auto">
          <a:xfrm>
            <a:off x="4384675" y="487838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reality</a:t>
            </a:r>
          </a:p>
        </p:txBody>
      </p:sp>
      <p:sp>
        <p:nvSpPr>
          <p:cNvPr id="43037" name="TextBox 19"/>
          <p:cNvSpPr txBox="1">
            <a:spLocks noChangeArrowheads="1"/>
          </p:cNvSpPr>
          <p:nvPr/>
        </p:nvSpPr>
        <p:spPr bwMode="auto">
          <a:xfrm>
            <a:off x="5808663" y="4540250"/>
            <a:ext cx="320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Problem 2: Dealing with</a:t>
            </a:r>
          </a:p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model error and uncertainty</a:t>
            </a:r>
          </a:p>
        </p:txBody>
      </p:sp>
    </p:spTree>
    <p:extLst>
      <p:ext uri="{BB962C8B-B14F-4D97-AF65-F5344CB8AC3E}">
        <p14:creationId xmlns:p14="http://schemas.microsoft.com/office/powerpoint/2010/main" val="31679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Dealing with model uncertainty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Make the forecast model better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e.g., higher resolution, improved dynamics, improved physical parameterizations, coupled land-ocean-atmosphere-chemistry-ecosystem.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Estimate the uncertainty due to the forecast model imperfections in the ensemble system </a:t>
            </a:r>
            <a:endParaRPr lang="en-US" sz="2800" dirty="0" smtClean="0">
              <a:solidFill>
                <a:srgbClr val="0000FF"/>
              </a:solidFill>
              <a:latin typeface="Calibri" charset="0"/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</a:rPr>
              <a:t>provide 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more spread</a:t>
            </a:r>
          </a:p>
          <a:p>
            <a:pPr lvl="1"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possibly reduce bias (systematic error)</a:t>
            </a:r>
          </a:p>
          <a:p>
            <a:r>
              <a:rPr lang="en-US" sz="2800" dirty="0" smtClean="0">
                <a:latin typeface="Calibri" charset="0"/>
              </a:rPr>
              <a:t>Post-process: detect discrepancies between past forecasts and observations, correct current forecast.</a:t>
            </a:r>
            <a:endParaRPr lang="en-US" sz="2800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4C8AB-A49A-0847-837B-F2B68A2ECF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09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Simulating model uncertainty:</a:t>
            </a:r>
            <a:br>
              <a:rPr lang="en-US" dirty="0" smtClean="0"/>
            </a:br>
            <a:r>
              <a:rPr lang="en-US" sz="3200" dirty="0" smtClean="0"/>
              <a:t>schemes we’re currently testing in</a:t>
            </a:r>
            <a:br>
              <a:rPr lang="en-US" sz="3200" dirty="0" smtClean="0"/>
            </a:br>
            <a:r>
              <a:rPr lang="en-US" sz="3200" dirty="0" smtClean="0"/>
              <a:t>NCEP Global Ensemble Forecast System (GEFS)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6487"/>
            <a:ext cx="8229600" cy="3173449"/>
          </a:xfrm>
        </p:spPr>
        <p:txBody>
          <a:bodyPr/>
          <a:lstStyle/>
          <a:p>
            <a:r>
              <a:rPr lang="en-US" sz="2400" dirty="0" smtClean="0"/>
              <a:t>Stochastically-perturbed </a:t>
            </a:r>
            <a:r>
              <a:rPr lang="en-US" sz="2400" b="1" dirty="0" smtClean="0"/>
              <a:t>total</a:t>
            </a:r>
            <a:r>
              <a:rPr lang="en-US" sz="2400" dirty="0" smtClean="0"/>
              <a:t> tendencies (STTP) – operational NCEP scheme</a:t>
            </a:r>
          </a:p>
          <a:p>
            <a:r>
              <a:rPr lang="en-US" sz="2400" dirty="0" smtClean="0"/>
              <a:t>Stochastically-perturbed </a:t>
            </a:r>
            <a:r>
              <a:rPr lang="en-US" sz="2400" b="1" dirty="0" smtClean="0"/>
              <a:t>physics </a:t>
            </a:r>
            <a:r>
              <a:rPr lang="en-US" sz="2400" dirty="0" smtClean="0"/>
              <a:t>tendencies (SPPT) – operational ECMWF scheme.</a:t>
            </a:r>
          </a:p>
          <a:p>
            <a:r>
              <a:rPr lang="en-US" sz="2400" dirty="0" err="1" smtClean="0"/>
              <a:t>Vorticity</a:t>
            </a:r>
            <a:r>
              <a:rPr lang="en-US" sz="2400" dirty="0" smtClean="0"/>
              <a:t> confinement (VC) – under development at UKMET and ECMWF.</a:t>
            </a:r>
          </a:p>
          <a:p>
            <a:r>
              <a:rPr lang="en-US" sz="2400" dirty="0" smtClean="0"/>
              <a:t>Stochastically-</a:t>
            </a:r>
            <a:r>
              <a:rPr lang="en-US" sz="2400" dirty="0" smtClean="0"/>
              <a:t>perturbed </a:t>
            </a:r>
            <a:r>
              <a:rPr lang="en-US" sz="2400" dirty="0" smtClean="0"/>
              <a:t>boundary-layer humidity (SHUM).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4322" y="625167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 in 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82563"/>
            <a:ext cx="7772400" cy="4889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+mn-lt"/>
                <a:cs typeface="Arial" charset="0"/>
              </a:rPr>
              <a:t>Day +5 500 hPa height </a:t>
            </a:r>
            <a:r>
              <a:rPr lang="en-US" sz="3200" dirty="0">
                <a:latin typeface="+mn-lt"/>
                <a:cs typeface="Arial" charset="0"/>
              </a:rPr>
              <a:t>forecast statistics</a:t>
            </a:r>
          </a:p>
        </p:txBody>
      </p:sp>
      <p:graphicFrame>
        <p:nvGraphicFramePr>
          <p:cNvPr id="174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60268"/>
              </p:ext>
            </p:extLst>
          </p:nvPr>
        </p:nvGraphicFramePr>
        <p:xfrm>
          <a:off x="195006" y="2869688"/>
          <a:ext cx="61976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r:id="rId3" imgW="6193024" imgH="2109042" progId="Excel.Chart.8">
                  <p:embed/>
                </p:oleObj>
              </mc:Choice>
              <mc:Fallback>
                <p:oleObj r:id="rId3" imgW="6193024" imgH="21090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6" y="2869688"/>
                        <a:ext cx="61976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51376"/>
              </p:ext>
            </p:extLst>
          </p:nvPr>
        </p:nvGraphicFramePr>
        <p:xfrm>
          <a:off x="195006" y="4765163"/>
          <a:ext cx="61976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r:id="rId5" imgW="6193024" imgH="2109042" progId="Excel.Chart.8">
                  <p:embed/>
                </p:oleObj>
              </mc:Choice>
              <mc:Fallback>
                <p:oleObj r:id="rId5" imgW="6193024" imgH="21090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6" y="4765163"/>
                        <a:ext cx="61976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56562"/>
              </p:ext>
            </p:extLst>
          </p:nvPr>
        </p:nvGraphicFramePr>
        <p:xfrm>
          <a:off x="195006" y="764663"/>
          <a:ext cx="61976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Chart" r:id="rId7" imgW="6193024" imgH="2109042" progId="Excel.Chart.8">
                  <p:embed/>
                </p:oleObj>
              </mc:Choice>
              <mc:Fallback>
                <p:oleObj name="Chart" r:id="rId7" imgW="6193024" imgH="21090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6" y="764663"/>
                        <a:ext cx="61976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2581" y="2647724"/>
            <a:ext cx="108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(NCEP </a:t>
            </a:r>
          </a:p>
          <a:p>
            <a:pPr algn="ctr"/>
            <a:r>
              <a:rPr lang="en-US" sz="1400" dirty="0" smtClean="0"/>
              <a:t>operational)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42581" y="4845233"/>
            <a:ext cx="108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(NCEP </a:t>
            </a:r>
          </a:p>
          <a:p>
            <a:pPr algn="ctr"/>
            <a:r>
              <a:rPr lang="en-US" sz="1400" dirty="0" smtClean="0"/>
              <a:t>operational)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784259" y="1335549"/>
            <a:ext cx="192199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tested July </a:t>
            </a:r>
          </a:p>
          <a:p>
            <a:r>
              <a:rPr lang="en-US" dirty="0" smtClean="0"/>
              <a:t>2012, N. Hem</a:t>
            </a:r>
          </a:p>
          <a:p>
            <a:r>
              <a:rPr lang="en-US" dirty="0" smtClean="0"/>
              <a:t>summer.</a:t>
            </a:r>
          </a:p>
          <a:p>
            <a:endParaRPr lang="en-US" dirty="0"/>
          </a:p>
          <a:p>
            <a:r>
              <a:rPr lang="en-US" dirty="0" smtClean="0"/>
              <a:t>Desire consistency</a:t>
            </a:r>
          </a:p>
          <a:p>
            <a:r>
              <a:rPr lang="en-US" dirty="0" smtClean="0"/>
              <a:t>in magnitudes of </a:t>
            </a:r>
          </a:p>
          <a:p>
            <a:r>
              <a:rPr lang="en-US" dirty="0" smtClean="0"/>
              <a:t>spread and error.</a:t>
            </a:r>
          </a:p>
          <a:p>
            <a:endParaRPr lang="en-US" dirty="0"/>
          </a:p>
          <a:p>
            <a:r>
              <a:rPr lang="en-US" dirty="0" smtClean="0"/>
              <a:t>NCEP operational</a:t>
            </a:r>
          </a:p>
          <a:p>
            <a:r>
              <a:rPr lang="en-US" dirty="0" smtClean="0"/>
              <a:t>SPPT adds spread</a:t>
            </a:r>
          </a:p>
          <a:p>
            <a:r>
              <a:rPr lang="en-US" dirty="0" smtClean="0"/>
              <a:t>primarily in the</a:t>
            </a:r>
          </a:p>
          <a:p>
            <a:r>
              <a:rPr lang="en-US" dirty="0" smtClean="0"/>
              <a:t>wintertime </a:t>
            </a:r>
          </a:p>
          <a:p>
            <a:r>
              <a:rPr lang="en-US" dirty="0" smtClean="0"/>
              <a:t>hemisphere,</a:t>
            </a:r>
          </a:p>
          <a:p>
            <a:r>
              <a:rPr lang="en-US" dirty="0" smtClean="0"/>
              <a:t>SPPT and SHUM</a:t>
            </a:r>
          </a:p>
          <a:p>
            <a:r>
              <a:rPr lang="en-US" dirty="0" smtClean="0"/>
              <a:t>add spread more</a:t>
            </a:r>
          </a:p>
          <a:p>
            <a:r>
              <a:rPr lang="en-US" dirty="0" smtClean="0"/>
              <a:t>in the tropics.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42581" y="950452"/>
            <a:ext cx="16387" cy="583380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8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Dealing with model uncertainty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</a:rPr>
              <a:t>Make the forecast model better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e.g., higher resolution, improved dynamics, improved physical parameterizations, coupled land-ocean-atmosphere-chemistry-ecosystem.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Estimate the uncertainty due to the forecast model imperfections in the ensemble system </a:t>
            </a:r>
            <a:endParaRPr lang="en-US" sz="2800" dirty="0" smtClean="0">
              <a:latin typeface="Calibri" charset="0"/>
            </a:endParaRPr>
          </a:p>
          <a:p>
            <a:pPr lvl="1"/>
            <a:r>
              <a:rPr lang="en-US" sz="2400" dirty="0" smtClean="0">
                <a:latin typeface="Calibri" charset="0"/>
              </a:rPr>
              <a:t>provide </a:t>
            </a:r>
            <a:r>
              <a:rPr lang="en-US" sz="2400" dirty="0">
                <a:latin typeface="Calibri" charset="0"/>
              </a:rPr>
              <a:t>more spread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possibly reduce bias (systematic error)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Post-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process: detect discrepancies between past forecasts and observations, correct current forecast.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4C8AB-A49A-0847-837B-F2B68A2ECF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7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91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Making reliable forecasts for rare events complicated w/o large training sample</a:t>
            </a:r>
            <a:endParaRPr lang="en-US" sz="36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2667"/>
              </p:ext>
            </p:extLst>
          </p:nvPr>
        </p:nvGraphicFramePr>
        <p:xfrm>
          <a:off x="-1" y="1549746"/>
          <a:ext cx="8964439" cy="413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Document" r:id="rId3" imgW="4852416" imgH="2240280" progId="Word.Document.8">
                  <p:embed/>
                </p:oleObj>
              </mc:Choice>
              <mc:Fallback>
                <p:oleObj name="Document" r:id="rId3" imgW="4852416" imgH="2240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549746"/>
                        <a:ext cx="8964439" cy="4137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520" y="5687179"/>
            <a:ext cx="8642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heavy </a:t>
            </a:r>
            <a:r>
              <a:rPr lang="en-US" dirty="0" smtClean="0"/>
              <a:t>precipitation </a:t>
            </a:r>
            <a:r>
              <a:rPr lang="en-US" dirty="0" smtClean="0"/>
              <a:t>event like the one today are the ones you care about the most. How </a:t>
            </a:r>
          </a:p>
          <a:p>
            <a:r>
              <a:rPr lang="en-US" dirty="0" smtClean="0"/>
              <a:t>can you statistically post-process today’s </a:t>
            </a:r>
            <a:r>
              <a:rPr lang="en-US" dirty="0" smtClean="0"/>
              <a:t>forecast given past short sample of forecasts and </a:t>
            </a:r>
            <a:endParaRPr lang="en-US" dirty="0" smtClean="0"/>
          </a:p>
          <a:p>
            <a:r>
              <a:rPr lang="en-US" dirty="0" smtClean="0"/>
              <a:t>observations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65CA-C827-DE4B-AFDB-C3B6AAA992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GEFS reforecast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2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by ESRL (on DOE computers) for 2012 NCEP GEFS.</a:t>
            </a:r>
          </a:p>
          <a:p>
            <a:r>
              <a:rPr lang="en-US" dirty="0" smtClean="0"/>
              <a:t>Every day, 1985-present, we have 11-member ensemble reforecasts computed to day + 16.</a:t>
            </a:r>
          </a:p>
          <a:p>
            <a:r>
              <a:rPr lang="en-US" dirty="0" smtClean="0"/>
              <a:t>Convenient download of data (next slide).</a:t>
            </a:r>
          </a:p>
          <a:p>
            <a:r>
              <a:rPr lang="en-US" dirty="0" smtClean="0"/>
              <a:t>CPC, EMC, HPC, MDL using this data for product development. More to follow.  We hope to get wider enterprise, universities using it also.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7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9-05 at 8.5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07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774" y="8194"/>
            <a:ext cx="611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esrl.noaa.gov</a:t>
            </a:r>
            <a:r>
              <a:rPr lang="en-US" dirty="0" smtClean="0"/>
              <a:t>/</a:t>
            </a:r>
            <a:r>
              <a:rPr lang="en-US" dirty="0" err="1" smtClean="0"/>
              <a:t>psd</a:t>
            </a:r>
            <a:r>
              <a:rPr lang="en-US" dirty="0" smtClean="0"/>
              <a:t>/forecasts/reforecast2/</a:t>
            </a:r>
            <a:r>
              <a:rPr lang="en-US" dirty="0" err="1" smtClean="0"/>
              <a:t>download.html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0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Example: improving deterministic precipitation forecasts with statistical post-processing.</a:t>
            </a:r>
            <a:endParaRPr lang="en-US" sz="3200" dirty="0"/>
          </a:p>
        </p:txBody>
      </p:sp>
      <p:pic>
        <p:nvPicPr>
          <p:cNvPr id="4" name="Picture 3" descr="ETS_Bias_metric_fl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622732"/>
            <a:ext cx="8230423" cy="50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4630" r="15896" b="4313"/>
          <a:stretch/>
        </p:blipFill>
        <p:spPr>
          <a:xfrm>
            <a:off x="288643" y="1741991"/>
            <a:ext cx="2751740" cy="28484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plot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4630" r="16329" b="4595"/>
          <a:stretch/>
        </p:blipFill>
        <p:spPr>
          <a:xfrm>
            <a:off x="6113514" y="1741991"/>
            <a:ext cx="2738235" cy="284841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1206500" y="3048000"/>
            <a:ext cx="88900" cy="1460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74800" y="2971800"/>
            <a:ext cx="7620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3200" y="2955925"/>
            <a:ext cx="22225" cy="161925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384300" y="2584450"/>
            <a:ext cx="34925" cy="17780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49400" y="2413000"/>
            <a:ext cx="9525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89050" y="2362200"/>
            <a:ext cx="158750" cy="190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38200" y="3194050"/>
            <a:ext cx="215900" cy="187325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66800" y="2413000"/>
            <a:ext cx="317500" cy="16510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30300" y="2863850"/>
            <a:ext cx="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52500" y="3016250"/>
            <a:ext cx="9525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52500" y="2895600"/>
            <a:ext cx="38100" cy="444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41400" y="2784475"/>
            <a:ext cx="158750" cy="85725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98550" y="2692400"/>
            <a:ext cx="95250" cy="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98500" y="3067050"/>
            <a:ext cx="400050" cy="222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8500" y="3041650"/>
            <a:ext cx="9525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7250" y="3041650"/>
            <a:ext cx="0" cy="698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52500" y="2667000"/>
            <a:ext cx="114300" cy="2540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25500" y="2755900"/>
            <a:ext cx="9525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57250" y="2501900"/>
            <a:ext cx="95250" cy="95250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232150" y="1729290"/>
            <a:ext cx="2711450" cy="286111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59300" y="1854200"/>
            <a:ext cx="0" cy="26289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21050" y="3181350"/>
            <a:ext cx="25590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40250" y="1733034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48030" y="3123684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32150" y="3117850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59300" y="4221076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441950" y="4357859"/>
            <a:ext cx="304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90584" y="433245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(km)</a:t>
            </a:r>
            <a:endParaRPr lang="en-US" sz="12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4578350" y="3206750"/>
            <a:ext cx="807930" cy="657694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24030" y="3748901"/>
            <a:ext cx="797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Observed</a:t>
            </a:r>
            <a:endParaRPr lang="en-US" sz="1200" b="1" dirty="0"/>
          </a:p>
        </p:txBody>
      </p:sp>
      <p:sp>
        <p:nvSpPr>
          <p:cNvPr id="58" name="Oval 57"/>
          <p:cNvSpPr/>
          <p:nvPr/>
        </p:nvSpPr>
        <p:spPr>
          <a:xfrm>
            <a:off x="3765550" y="3550166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24300" y="3670816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59250" y="3670816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400550" y="3211426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508500" y="2985532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359275" y="3378669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62450" y="3509407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521200" y="3397719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41800" y="3248541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00" y="3415142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286250" y="3425183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276725" y="2925676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521200" y="3136900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7700" y="2814082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667250" y="3415142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25975" y="3628978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324350" y="3313495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962400" y="3170667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406900" y="3316201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276725" y="3165991"/>
            <a:ext cx="82550" cy="8151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7326900">
            <a:off x="6676599" y="2437664"/>
            <a:ext cx="847396" cy="56507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227382" y="1338383"/>
            <a:ext cx="462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72-h Forecast Verifying 1200 UTC 9 September</a:t>
            </a:r>
            <a:endParaRPr lang="en-US" b="1" dirty="0"/>
          </a:p>
        </p:txBody>
      </p:sp>
      <p:sp>
        <p:nvSpPr>
          <p:cNvPr id="82" name="Rectangle 81"/>
          <p:cNvSpPr/>
          <p:nvPr/>
        </p:nvSpPr>
        <p:spPr>
          <a:xfrm>
            <a:off x="857249" y="4473331"/>
            <a:ext cx="1565519" cy="9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29776" y="4478230"/>
            <a:ext cx="1565519" cy="9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07736" y="1678007"/>
            <a:ext cx="248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Mean, Reforecast Analog,</a:t>
            </a:r>
          </a:p>
          <a:p>
            <a:r>
              <a:rPr lang="en-US" sz="1200" b="1" dirty="0" smtClean="0"/>
              <a:t>and Observed Positions</a:t>
            </a:r>
            <a:endParaRPr lang="en-US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3219860" y="1677548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Reforecast Analog </a:t>
            </a:r>
          </a:p>
          <a:p>
            <a:r>
              <a:rPr lang="en-US" sz="1200" b="1" dirty="0" smtClean="0"/>
              <a:t>Position Errors</a:t>
            </a:r>
            <a:endParaRPr lang="en-US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123342" y="1668639"/>
            <a:ext cx="27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Bias-Corrected Ensemble Mean Position</a:t>
            </a:r>
          </a:p>
          <a:p>
            <a:r>
              <a:rPr lang="en-US" sz="1200" b="1" dirty="0"/>
              <a:t>a</a:t>
            </a:r>
            <a:r>
              <a:rPr lang="en-US" sz="1200" b="1" dirty="0" smtClean="0"/>
              <a:t>nd Probability Ellipse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1402" y="155334"/>
            <a:ext cx="7753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 synthetic example of using reforecasts </a:t>
            </a:r>
          </a:p>
          <a:p>
            <a:pPr algn="ctr"/>
            <a:r>
              <a:rPr lang="en-US" sz="3600" dirty="0" smtClean="0"/>
              <a:t>to make track error bias corrections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41400" y="4743360"/>
            <a:ext cx="68325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    :  mean forecast position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400" dirty="0" smtClean="0"/>
              <a:t> dot: forecast positions of +72-h forecast analogs</a:t>
            </a:r>
          </a:p>
          <a:p>
            <a:r>
              <a:rPr lang="en-US" sz="2400" dirty="0" smtClean="0"/>
              <a:t>End of </a:t>
            </a:r>
            <a:r>
              <a:rPr lang="en-US" sz="2400" dirty="0" smtClean="0">
                <a:solidFill>
                  <a:srgbClr val="FF0000"/>
                </a:solidFill>
              </a:rPr>
              <a:t>red tail ___ </a:t>
            </a:r>
            <a:r>
              <a:rPr lang="en-US" sz="2400" dirty="0" smtClean="0"/>
              <a:t>:  observed positions at +72 h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295400" y="3460187"/>
            <a:ext cx="674442" cy="1283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19</a:t>
            </a:fld>
            <a:endParaRPr lang="en-US"/>
          </a:p>
        </p:txBody>
      </p:sp>
      <p:pic>
        <p:nvPicPr>
          <p:cNvPr id="16" name="Picture 15" descr="Screen Shot 2012-07-26 at 8.55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29" y="4855680"/>
            <a:ext cx="296262" cy="272920"/>
          </a:xfrm>
          <a:prstGeom prst="rect">
            <a:avLst/>
          </a:prstGeom>
        </p:spPr>
      </p:pic>
      <p:pic>
        <p:nvPicPr>
          <p:cNvPr id="71" name="Picture 70" descr="Screen Shot 2012-07-26 at 8.55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9" y="2762250"/>
            <a:ext cx="296262" cy="272920"/>
          </a:xfrm>
          <a:prstGeom prst="rect">
            <a:avLst/>
          </a:prstGeom>
        </p:spPr>
      </p:pic>
      <p:pic>
        <p:nvPicPr>
          <p:cNvPr id="77" name="Picture 76" descr="Screen Shot 2012-07-26 at 8.55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26" y="2784475"/>
            <a:ext cx="296262" cy="2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9-04 at 12.2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341806"/>
            <a:ext cx="587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the recent BAMS article sanctioned by your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4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extended-range</a:t>
            </a:r>
            <a:br>
              <a:rPr lang="en-US" dirty="0" smtClean="0"/>
            </a:br>
            <a:r>
              <a:rPr lang="en-US" dirty="0" smtClean="0"/>
              <a:t>tornado forecasting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520"/>
            <a:ext cx="6816692" cy="5112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3826" y="2600640"/>
            <a:ext cx="24033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Francisco Alvarez,</a:t>
            </a:r>
          </a:p>
          <a:p>
            <a:r>
              <a:rPr lang="en-US" dirty="0" smtClean="0"/>
              <a:t>St. Louis University,</a:t>
            </a:r>
          </a:p>
          <a:p>
            <a:r>
              <a:rPr lang="en-US" dirty="0" smtClean="0"/>
              <a:t>is working with me</a:t>
            </a:r>
          </a:p>
          <a:p>
            <a:r>
              <a:rPr lang="en-US" dirty="0" smtClean="0"/>
              <a:t>and others on using the</a:t>
            </a:r>
          </a:p>
          <a:p>
            <a:r>
              <a:rPr lang="en-US" dirty="0" smtClean="0"/>
              <a:t>reforecasts to make</a:t>
            </a:r>
          </a:p>
          <a:p>
            <a:r>
              <a:rPr lang="en-US" dirty="0" smtClean="0"/>
              <a:t>extended-range</a:t>
            </a:r>
          </a:p>
          <a:p>
            <a:r>
              <a:rPr lang="en-US" dirty="0" smtClean="0"/>
              <a:t>predictions of</a:t>
            </a:r>
          </a:p>
          <a:p>
            <a:r>
              <a:rPr lang="en-US" dirty="0" smtClean="0"/>
              <a:t>tornado probabilities.</a:t>
            </a:r>
          </a:p>
          <a:p>
            <a:endParaRPr lang="en-US" dirty="0"/>
          </a:p>
          <a:p>
            <a:r>
              <a:rPr lang="en-US" dirty="0" smtClean="0"/>
              <a:t>Ph.D. work,</a:t>
            </a:r>
          </a:p>
          <a:p>
            <a:r>
              <a:rPr lang="en-US" dirty="0" smtClean="0"/>
              <a:t>in progress.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ESRL is NOAA’s center of expertise for development of improvements to global ensemble prediction systems, advanced data assimilation techniques.</a:t>
            </a:r>
          </a:p>
          <a:p>
            <a:r>
              <a:rPr lang="en-US" dirty="0" smtClean="0"/>
              <a:t>We have a strong track record of success in research to operations.</a:t>
            </a:r>
          </a:p>
          <a:p>
            <a:r>
              <a:rPr lang="en-US" dirty="0" smtClean="0"/>
              <a:t>Our EnKF, model uncertainty, reforecast work will improve operational forecasts, facilitate wider enterprise generating value-added products.</a:t>
            </a:r>
          </a:p>
          <a:p>
            <a:r>
              <a:rPr lang="en-US" dirty="0" smtClean="0"/>
              <a:t>If you like what you see and want NOAA to do more ensemble prediction development, let NOAA management know. 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2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Refinement of EnKF algorithm</a:t>
            </a:r>
          </a:p>
          <a:p>
            <a:pPr lvl="1"/>
            <a:r>
              <a:rPr lang="en-US" dirty="0" smtClean="0"/>
              <a:t>Dealing with position errors in features</a:t>
            </a:r>
          </a:p>
          <a:p>
            <a:pPr lvl="1"/>
            <a:r>
              <a:rPr lang="en-US" dirty="0" smtClean="0"/>
              <a:t>Sampling error from small ensemble</a:t>
            </a:r>
          </a:p>
          <a:p>
            <a:pPr lvl="1"/>
            <a:r>
              <a:rPr lang="en-US" dirty="0" smtClean="0"/>
              <a:t>Better methods of treating model uncertainty</a:t>
            </a:r>
          </a:p>
          <a:p>
            <a:pPr lvl="1"/>
            <a:r>
              <a:rPr lang="en-US" dirty="0" smtClean="0"/>
              <a:t>Advanced hybrid methods, including 4D-Var/EnKF hybrids.</a:t>
            </a:r>
          </a:p>
          <a:p>
            <a:r>
              <a:rPr lang="en-US" dirty="0" smtClean="0"/>
              <a:t>Further improving representations of model uncertainty.</a:t>
            </a:r>
          </a:p>
          <a:p>
            <a:r>
              <a:rPr lang="en-US" dirty="0" smtClean="0"/>
              <a:t>Reforecasting.</a:t>
            </a:r>
          </a:p>
          <a:p>
            <a:pPr lvl="1"/>
            <a:r>
              <a:rPr lang="en-US" dirty="0" smtClean="0"/>
              <a:t>Help NCEP determine how to do this regularly, operationally.</a:t>
            </a:r>
          </a:p>
          <a:p>
            <a:pPr lvl="1"/>
            <a:r>
              <a:rPr lang="en-US" dirty="0" smtClean="0"/>
              <a:t>Develop advanced experimental products fully utilizing reforecasts, e.g., for renewable-energy sector.</a:t>
            </a:r>
          </a:p>
          <a:p>
            <a:r>
              <a:rPr lang="en-US" dirty="0" smtClean="0"/>
              <a:t>Improve collaborations with NCEP so we have faster R2O.</a:t>
            </a:r>
          </a:p>
          <a:p>
            <a:r>
              <a:rPr lang="en-US" dirty="0" smtClean="0"/>
              <a:t>Improve decision support -- help users make better decisions with ensemble guidance.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94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 slides:</a:t>
            </a:r>
            <a:br>
              <a:rPr lang="en-US" dirty="0" smtClean="0"/>
            </a:br>
            <a:r>
              <a:rPr lang="en-US" dirty="0" smtClean="0"/>
              <a:t>background on ensemble Kalman filter, hybrid data assimilation,</a:t>
            </a:r>
            <a:br>
              <a:rPr lang="en-US" dirty="0" smtClean="0"/>
            </a:br>
            <a:r>
              <a:rPr lang="en-US" dirty="0" smtClean="0"/>
              <a:t>model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3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Scientifically, what must be done to produce high-quality ensembles?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F3983-0E6E-2D4C-946C-5CB1828EC3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7925" y="3244850"/>
            <a:ext cx="115888" cy="125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1238" y="3087688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307975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7925" y="3538538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8613" y="3402013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6838" y="295592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1713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6838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5275" y="321310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1713" y="397827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3800" y="3813175"/>
            <a:ext cx="115888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2064610">
            <a:off x="2112963" y="2938463"/>
            <a:ext cx="901700" cy="1198562"/>
          </a:xfrm>
          <a:prstGeom prst="ellipse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2038" y="2570163"/>
            <a:ext cx="5232400" cy="627062"/>
          </a:xfrm>
          <a:custGeom>
            <a:avLst/>
            <a:gdLst>
              <a:gd name="connsiteX0" fmla="*/ 0 w 5230852"/>
              <a:gd name="connsiteY0" fmla="*/ 594996 h 626503"/>
              <a:gd name="connsiteX1" fmla="*/ 150975 w 5230852"/>
              <a:gd name="connsiteY1" fmla="*/ 497310 h 626503"/>
              <a:gd name="connsiteX2" fmla="*/ 248665 w 5230852"/>
              <a:gd name="connsiteY2" fmla="*/ 435147 h 626503"/>
              <a:gd name="connsiteX3" fmla="*/ 355236 w 5230852"/>
              <a:gd name="connsiteY3" fmla="*/ 390744 h 626503"/>
              <a:gd name="connsiteX4" fmla="*/ 479568 w 5230852"/>
              <a:gd name="connsiteY4" fmla="*/ 372983 h 626503"/>
              <a:gd name="connsiteX5" fmla="*/ 586139 w 5230852"/>
              <a:gd name="connsiteY5" fmla="*/ 355222 h 626503"/>
              <a:gd name="connsiteX6" fmla="*/ 843685 w 5230852"/>
              <a:gd name="connsiteY6" fmla="*/ 372983 h 626503"/>
              <a:gd name="connsiteX7" fmla="*/ 914733 w 5230852"/>
              <a:gd name="connsiteY7" fmla="*/ 408505 h 626503"/>
              <a:gd name="connsiteX8" fmla="*/ 976899 w 5230852"/>
              <a:gd name="connsiteY8" fmla="*/ 426266 h 626503"/>
              <a:gd name="connsiteX9" fmla="*/ 1039065 w 5230852"/>
              <a:gd name="connsiteY9" fmla="*/ 461788 h 626503"/>
              <a:gd name="connsiteX10" fmla="*/ 1154517 w 5230852"/>
              <a:gd name="connsiteY10" fmla="*/ 523952 h 626503"/>
              <a:gd name="connsiteX11" fmla="*/ 1198921 w 5230852"/>
              <a:gd name="connsiteY11" fmla="*/ 541713 h 626503"/>
              <a:gd name="connsiteX12" fmla="*/ 1225564 w 5230852"/>
              <a:gd name="connsiteY12" fmla="*/ 550594 h 626503"/>
              <a:gd name="connsiteX13" fmla="*/ 1287731 w 5230852"/>
              <a:gd name="connsiteY13" fmla="*/ 577235 h 626503"/>
              <a:gd name="connsiteX14" fmla="*/ 1332135 w 5230852"/>
              <a:gd name="connsiteY14" fmla="*/ 603877 h 626503"/>
              <a:gd name="connsiteX15" fmla="*/ 1376540 w 5230852"/>
              <a:gd name="connsiteY15" fmla="*/ 612757 h 626503"/>
              <a:gd name="connsiteX16" fmla="*/ 1749537 w 5230852"/>
              <a:gd name="connsiteY16" fmla="*/ 603877 h 626503"/>
              <a:gd name="connsiteX17" fmla="*/ 1793942 w 5230852"/>
              <a:gd name="connsiteY17" fmla="*/ 594996 h 626503"/>
              <a:gd name="connsiteX18" fmla="*/ 1900513 w 5230852"/>
              <a:gd name="connsiteY18" fmla="*/ 586116 h 626503"/>
              <a:gd name="connsiteX19" fmla="*/ 2513295 w 5230852"/>
              <a:gd name="connsiteY19" fmla="*/ 603877 h 626503"/>
              <a:gd name="connsiteX20" fmla="*/ 2575461 w 5230852"/>
              <a:gd name="connsiteY20" fmla="*/ 612757 h 626503"/>
              <a:gd name="connsiteX21" fmla="*/ 2779722 w 5230852"/>
              <a:gd name="connsiteY21" fmla="*/ 621638 h 626503"/>
              <a:gd name="connsiteX22" fmla="*/ 3063911 w 5230852"/>
              <a:gd name="connsiteY22" fmla="*/ 594996 h 626503"/>
              <a:gd name="connsiteX23" fmla="*/ 3090554 w 5230852"/>
              <a:gd name="connsiteY23" fmla="*/ 577235 h 626503"/>
              <a:gd name="connsiteX24" fmla="*/ 3108316 w 5230852"/>
              <a:gd name="connsiteY24" fmla="*/ 550594 h 626503"/>
              <a:gd name="connsiteX25" fmla="*/ 3241529 w 5230852"/>
              <a:gd name="connsiteY25" fmla="*/ 488430 h 626503"/>
              <a:gd name="connsiteX26" fmla="*/ 3285934 w 5230852"/>
              <a:gd name="connsiteY26" fmla="*/ 461788 h 626503"/>
              <a:gd name="connsiteX27" fmla="*/ 3383624 w 5230852"/>
              <a:gd name="connsiteY27" fmla="*/ 417385 h 626503"/>
              <a:gd name="connsiteX28" fmla="*/ 3454671 w 5230852"/>
              <a:gd name="connsiteY28" fmla="*/ 399624 h 626503"/>
              <a:gd name="connsiteX29" fmla="*/ 3516837 w 5230852"/>
              <a:gd name="connsiteY29" fmla="*/ 381863 h 626503"/>
              <a:gd name="connsiteX30" fmla="*/ 3570123 w 5230852"/>
              <a:gd name="connsiteY30" fmla="*/ 364102 h 626503"/>
              <a:gd name="connsiteX31" fmla="*/ 3632289 w 5230852"/>
              <a:gd name="connsiteY31" fmla="*/ 346341 h 626503"/>
              <a:gd name="connsiteX32" fmla="*/ 3685574 w 5230852"/>
              <a:gd name="connsiteY32" fmla="*/ 328580 h 626503"/>
              <a:gd name="connsiteX33" fmla="*/ 3836550 w 5230852"/>
              <a:gd name="connsiteY33" fmla="*/ 293058 h 626503"/>
              <a:gd name="connsiteX34" fmla="*/ 4023049 w 5230852"/>
              <a:gd name="connsiteY34" fmla="*/ 275297 h 626503"/>
              <a:gd name="connsiteX35" fmla="*/ 4111858 w 5230852"/>
              <a:gd name="connsiteY35" fmla="*/ 266416 h 626503"/>
              <a:gd name="connsiteX36" fmla="*/ 4200667 w 5230852"/>
              <a:gd name="connsiteY36" fmla="*/ 248655 h 626503"/>
              <a:gd name="connsiteX37" fmla="*/ 4271714 w 5230852"/>
              <a:gd name="connsiteY37" fmla="*/ 230894 h 626503"/>
              <a:gd name="connsiteX38" fmla="*/ 4458213 w 5230852"/>
              <a:gd name="connsiteY38" fmla="*/ 213133 h 626503"/>
              <a:gd name="connsiteX39" fmla="*/ 4609188 w 5230852"/>
              <a:gd name="connsiteY39" fmla="*/ 195372 h 626503"/>
              <a:gd name="connsiteX40" fmla="*/ 4671355 w 5230852"/>
              <a:gd name="connsiteY40" fmla="*/ 177611 h 626503"/>
              <a:gd name="connsiteX41" fmla="*/ 4866735 w 5230852"/>
              <a:gd name="connsiteY41" fmla="*/ 168730 h 626503"/>
              <a:gd name="connsiteX42" fmla="*/ 4982186 w 5230852"/>
              <a:gd name="connsiteY42" fmla="*/ 142089 h 626503"/>
              <a:gd name="connsiteX43" fmla="*/ 5097638 w 5230852"/>
              <a:gd name="connsiteY43" fmla="*/ 115447 h 626503"/>
              <a:gd name="connsiteX44" fmla="*/ 5150923 w 5230852"/>
              <a:gd name="connsiteY44" fmla="*/ 79925 h 626503"/>
              <a:gd name="connsiteX45" fmla="*/ 5195328 w 5230852"/>
              <a:gd name="connsiteY45" fmla="*/ 44403 h 626503"/>
              <a:gd name="connsiteX46" fmla="*/ 5230852 w 5230852"/>
              <a:gd name="connsiteY46" fmla="*/ 0 h 6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0852" h="626503">
                <a:moveTo>
                  <a:pt x="0" y="594996"/>
                </a:moveTo>
                <a:lnTo>
                  <a:pt x="150975" y="497310"/>
                </a:lnTo>
                <a:cubicBezTo>
                  <a:pt x="168761" y="485711"/>
                  <a:pt x="226274" y="445683"/>
                  <a:pt x="248665" y="435147"/>
                </a:cubicBezTo>
                <a:cubicBezTo>
                  <a:pt x="283486" y="418761"/>
                  <a:pt x="317139" y="396186"/>
                  <a:pt x="355236" y="390744"/>
                </a:cubicBezTo>
                <a:lnTo>
                  <a:pt x="479568" y="372983"/>
                </a:lnTo>
                <a:cubicBezTo>
                  <a:pt x="515163" y="367507"/>
                  <a:pt x="586139" y="355222"/>
                  <a:pt x="586139" y="355222"/>
                </a:cubicBezTo>
                <a:cubicBezTo>
                  <a:pt x="671988" y="361142"/>
                  <a:pt x="758222" y="362929"/>
                  <a:pt x="843685" y="372983"/>
                </a:cubicBezTo>
                <a:cubicBezTo>
                  <a:pt x="899978" y="379605"/>
                  <a:pt x="873501" y="392013"/>
                  <a:pt x="914733" y="408505"/>
                </a:cubicBezTo>
                <a:cubicBezTo>
                  <a:pt x="934743" y="416509"/>
                  <a:pt x="956177" y="420346"/>
                  <a:pt x="976899" y="426266"/>
                </a:cubicBezTo>
                <a:cubicBezTo>
                  <a:pt x="1032728" y="463483"/>
                  <a:pt x="971458" y="424230"/>
                  <a:pt x="1039065" y="461788"/>
                </a:cubicBezTo>
                <a:cubicBezTo>
                  <a:pt x="1089103" y="489586"/>
                  <a:pt x="1094217" y="499833"/>
                  <a:pt x="1154517" y="523952"/>
                </a:cubicBezTo>
                <a:cubicBezTo>
                  <a:pt x="1169318" y="529872"/>
                  <a:pt x="1183995" y="536116"/>
                  <a:pt x="1198921" y="541713"/>
                </a:cubicBezTo>
                <a:cubicBezTo>
                  <a:pt x="1207686" y="545000"/>
                  <a:pt x="1216872" y="547117"/>
                  <a:pt x="1225564" y="550594"/>
                </a:cubicBezTo>
                <a:cubicBezTo>
                  <a:pt x="1246497" y="558967"/>
                  <a:pt x="1267566" y="567153"/>
                  <a:pt x="1287731" y="577235"/>
                </a:cubicBezTo>
                <a:cubicBezTo>
                  <a:pt x="1303170" y="584954"/>
                  <a:pt x="1316108" y="597467"/>
                  <a:pt x="1332135" y="603877"/>
                </a:cubicBezTo>
                <a:cubicBezTo>
                  <a:pt x="1346150" y="609483"/>
                  <a:pt x="1361738" y="609797"/>
                  <a:pt x="1376540" y="612757"/>
                </a:cubicBezTo>
                <a:lnTo>
                  <a:pt x="1749537" y="603877"/>
                </a:lnTo>
                <a:cubicBezTo>
                  <a:pt x="1764618" y="603235"/>
                  <a:pt x="1778951" y="596760"/>
                  <a:pt x="1793942" y="594996"/>
                </a:cubicBezTo>
                <a:cubicBezTo>
                  <a:pt x="1829345" y="590831"/>
                  <a:pt x="1864989" y="589076"/>
                  <a:pt x="1900513" y="586116"/>
                </a:cubicBezTo>
                <a:lnTo>
                  <a:pt x="2513295" y="603877"/>
                </a:lnTo>
                <a:cubicBezTo>
                  <a:pt x="2534193" y="605071"/>
                  <a:pt x="2554575" y="611365"/>
                  <a:pt x="2575461" y="612757"/>
                </a:cubicBezTo>
                <a:cubicBezTo>
                  <a:pt x="2643461" y="617290"/>
                  <a:pt x="2711635" y="618678"/>
                  <a:pt x="2779722" y="621638"/>
                </a:cubicBezTo>
                <a:cubicBezTo>
                  <a:pt x="2949980" y="615557"/>
                  <a:pt x="2968829" y="649326"/>
                  <a:pt x="3063911" y="594996"/>
                </a:cubicBezTo>
                <a:cubicBezTo>
                  <a:pt x="3073178" y="589701"/>
                  <a:pt x="3081673" y="583155"/>
                  <a:pt x="3090554" y="577235"/>
                </a:cubicBezTo>
                <a:cubicBezTo>
                  <a:pt x="3096475" y="568355"/>
                  <a:pt x="3099435" y="556514"/>
                  <a:pt x="3108316" y="550594"/>
                </a:cubicBezTo>
                <a:cubicBezTo>
                  <a:pt x="3201915" y="488198"/>
                  <a:pt x="3170956" y="523715"/>
                  <a:pt x="3241529" y="488430"/>
                </a:cubicBezTo>
                <a:cubicBezTo>
                  <a:pt x="3256968" y="480711"/>
                  <a:pt x="3270780" y="470053"/>
                  <a:pt x="3285934" y="461788"/>
                </a:cubicBezTo>
                <a:cubicBezTo>
                  <a:pt x="3310168" y="448570"/>
                  <a:pt x="3355551" y="426023"/>
                  <a:pt x="3383624" y="417385"/>
                </a:cubicBezTo>
                <a:cubicBezTo>
                  <a:pt x="3406956" y="410206"/>
                  <a:pt x="3431084" y="405914"/>
                  <a:pt x="3454671" y="399624"/>
                </a:cubicBezTo>
                <a:cubicBezTo>
                  <a:pt x="3475495" y="394071"/>
                  <a:pt x="3496239" y="388201"/>
                  <a:pt x="3516837" y="381863"/>
                </a:cubicBezTo>
                <a:cubicBezTo>
                  <a:pt x="3534732" y="376357"/>
                  <a:pt x="3552228" y="369608"/>
                  <a:pt x="3570123" y="364102"/>
                </a:cubicBezTo>
                <a:cubicBezTo>
                  <a:pt x="3590721" y="357764"/>
                  <a:pt x="3611691" y="352679"/>
                  <a:pt x="3632289" y="346341"/>
                </a:cubicBezTo>
                <a:cubicBezTo>
                  <a:pt x="3650184" y="340835"/>
                  <a:pt x="3667679" y="334086"/>
                  <a:pt x="3685574" y="328580"/>
                </a:cubicBezTo>
                <a:cubicBezTo>
                  <a:pt x="3734373" y="313566"/>
                  <a:pt x="3785996" y="299581"/>
                  <a:pt x="3836550" y="293058"/>
                </a:cubicBezTo>
                <a:cubicBezTo>
                  <a:pt x="3898484" y="285067"/>
                  <a:pt x="3960911" y="281511"/>
                  <a:pt x="4023049" y="275297"/>
                </a:cubicBezTo>
                <a:cubicBezTo>
                  <a:pt x="4052652" y="272337"/>
                  <a:pt x="4082436" y="270829"/>
                  <a:pt x="4111858" y="266416"/>
                </a:cubicBezTo>
                <a:cubicBezTo>
                  <a:pt x="4141713" y="261938"/>
                  <a:pt x="4171197" y="255204"/>
                  <a:pt x="4200667" y="248655"/>
                </a:cubicBezTo>
                <a:cubicBezTo>
                  <a:pt x="4224497" y="243360"/>
                  <a:pt x="4247532" y="234229"/>
                  <a:pt x="4271714" y="230894"/>
                </a:cubicBezTo>
                <a:cubicBezTo>
                  <a:pt x="4333576" y="222362"/>
                  <a:pt x="4396248" y="220879"/>
                  <a:pt x="4458213" y="213133"/>
                </a:cubicBezTo>
                <a:cubicBezTo>
                  <a:pt x="4555860" y="200927"/>
                  <a:pt x="4505539" y="206887"/>
                  <a:pt x="4609188" y="195372"/>
                </a:cubicBezTo>
                <a:cubicBezTo>
                  <a:pt x="4624321" y="190328"/>
                  <a:pt x="4656853" y="178726"/>
                  <a:pt x="4671355" y="177611"/>
                </a:cubicBezTo>
                <a:cubicBezTo>
                  <a:pt x="4736357" y="172611"/>
                  <a:pt x="4801608" y="171690"/>
                  <a:pt x="4866735" y="168730"/>
                </a:cubicBezTo>
                <a:lnTo>
                  <a:pt x="4982186" y="142089"/>
                </a:lnTo>
                <a:cubicBezTo>
                  <a:pt x="5094869" y="117593"/>
                  <a:pt x="5037798" y="135391"/>
                  <a:pt x="5097638" y="115447"/>
                </a:cubicBezTo>
                <a:cubicBezTo>
                  <a:pt x="5115400" y="103606"/>
                  <a:pt x="5139082" y="97686"/>
                  <a:pt x="5150923" y="79925"/>
                </a:cubicBezTo>
                <a:cubicBezTo>
                  <a:pt x="5173878" y="45494"/>
                  <a:pt x="5158559" y="56658"/>
                  <a:pt x="5195328" y="44403"/>
                </a:cubicBezTo>
                <a:cubicBezTo>
                  <a:pt x="5217735" y="10794"/>
                  <a:pt x="5205543" y="25308"/>
                  <a:pt x="523085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838" y="3316288"/>
            <a:ext cx="5116512" cy="755650"/>
          </a:xfrm>
          <a:custGeom>
            <a:avLst/>
            <a:gdLst>
              <a:gd name="connsiteX0" fmla="*/ 0 w 5115400"/>
              <a:gd name="connsiteY0" fmla="*/ 0 h 754846"/>
              <a:gd name="connsiteX1" fmla="*/ 88809 w 5115400"/>
              <a:gd name="connsiteY1" fmla="*/ 8880 h 754846"/>
              <a:gd name="connsiteX2" fmla="*/ 701591 w 5115400"/>
              <a:gd name="connsiteY2" fmla="*/ 26641 h 754846"/>
              <a:gd name="connsiteX3" fmla="*/ 763757 w 5115400"/>
              <a:gd name="connsiteY3" fmla="*/ 53283 h 754846"/>
              <a:gd name="connsiteX4" fmla="*/ 852566 w 5115400"/>
              <a:gd name="connsiteY4" fmla="*/ 88805 h 754846"/>
              <a:gd name="connsiteX5" fmla="*/ 923614 w 5115400"/>
              <a:gd name="connsiteY5" fmla="*/ 115447 h 754846"/>
              <a:gd name="connsiteX6" fmla="*/ 959137 w 5115400"/>
              <a:gd name="connsiteY6" fmla="*/ 133208 h 754846"/>
              <a:gd name="connsiteX7" fmla="*/ 1012423 w 5115400"/>
              <a:gd name="connsiteY7" fmla="*/ 142088 h 754846"/>
              <a:gd name="connsiteX8" fmla="*/ 1225564 w 5115400"/>
              <a:gd name="connsiteY8" fmla="*/ 150969 h 754846"/>
              <a:gd name="connsiteX9" fmla="*/ 1385421 w 5115400"/>
              <a:gd name="connsiteY9" fmla="*/ 159849 h 754846"/>
              <a:gd name="connsiteX10" fmla="*/ 1456468 w 5115400"/>
              <a:gd name="connsiteY10" fmla="*/ 177610 h 754846"/>
              <a:gd name="connsiteX11" fmla="*/ 1509753 w 5115400"/>
              <a:gd name="connsiteY11" fmla="*/ 195372 h 754846"/>
              <a:gd name="connsiteX12" fmla="*/ 1616324 w 5115400"/>
              <a:gd name="connsiteY12" fmla="*/ 213133 h 754846"/>
              <a:gd name="connsiteX13" fmla="*/ 1696252 w 5115400"/>
              <a:gd name="connsiteY13" fmla="*/ 239774 h 754846"/>
              <a:gd name="connsiteX14" fmla="*/ 1802823 w 5115400"/>
              <a:gd name="connsiteY14" fmla="*/ 337460 h 754846"/>
              <a:gd name="connsiteX15" fmla="*/ 1829466 w 5115400"/>
              <a:gd name="connsiteY15" fmla="*/ 372982 h 754846"/>
              <a:gd name="connsiteX16" fmla="*/ 1900513 w 5115400"/>
              <a:gd name="connsiteY16" fmla="*/ 426266 h 754846"/>
              <a:gd name="connsiteX17" fmla="*/ 1998203 w 5115400"/>
              <a:gd name="connsiteY17" fmla="*/ 461788 h 754846"/>
              <a:gd name="connsiteX18" fmla="*/ 2051488 w 5115400"/>
              <a:gd name="connsiteY18" fmla="*/ 479549 h 754846"/>
              <a:gd name="connsiteX19" fmla="*/ 2175821 w 5115400"/>
              <a:gd name="connsiteY19" fmla="*/ 470668 h 754846"/>
              <a:gd name="connsiteX20" fmla="*/ 2202464 w 5115400"/>
              <a:gd name="connsiteY20" fmla="*/ 452907 h 754846"/>
              <a:gd name="connsiteX21" fmla="*/ 2264630 w 5115400"/>
              <a:gd name="connsiteY21" fmla="*/ 435146 h 754846"/>
              <a:gd name="connsiteX22" fmla="*/ 2424486 w 5115400"/>
              <a:gd name="connsiteY22" fmla="*/ 408505 h 754846"/>
              <a:gd name="connsiteX23" fmla="*/ 3294815 w 5115400"/>
              <a:gd name="connsiteY23" fmla="*/ 417385 h 754846"/>
              <a:gd name="connsiteX24" fmla="*/ 3552361 w 5115400"/>
              <a:gd name="connsiteY24" fmla="*/ 444027 h 754846"/>
              <a:gd name="connsiteX25" fmla="*/ 3650051 w 5115400"/>
              <a:gd name="connsiteY25" fmla="*/ 452907 h 754846"/>
              <a:gd name="connsiteX26" fmla="*/ 3738860 w 5115400"/>
              <a:gd name="connsiteY26" fmla="*/ 470668 h 754846"/>
              <a:gd name="connsiteX27" fmla="*/ 3827669 w 5115400"/>
              <a:gd name="connsiteY27" fmla="*/ 479549 h 754846"/>
              <a:gd name="connsiteX28" fmla="*/ 4014168 w 5115400"/>
              <a:gd name="connsiteY28" fmla="*/ 497310 h 754846"/>
              <a:gd name="connsiteX29" fmla="*/ 4502618 w 5115400"/>
              <a:gd name="connsiteY29" fmla="*/ 506191 h 754846"/>
              <a:gd name="connsiteX30" fmla="*/ 4618069 w 5115400"/>
              <a:gd name="connsiteY30" fmla="*/ 523952 h 754846"/>
              <a:gd name="connsiteX31" fmla="*/ 4733521 w 5115400"/>
              <a:gd name="connsiteY31" fmla="*/ 577235 h 754846"/>
              <a:gd name="connsiteX32" fmla="*/ 4822330 w 5115400"/>
              <a:gd name="connsiteY32" fmla="*/ 603877 h 754846"/>
              <a:gd name="connsiteX33" fmla="*/ 4902258 w 5115400"/>
              <a:gd name="connsiteY33" fmla="*/ 657160 h 754846"/>
              <a:gd name="connsiteX34" fmla="*/ 4991067 w 5115400"/>
              <a:gd name="connsiteY34" fmla="*/ 692682 h 754846"/>
              <a:gd name="connsiteX35" fmla="*/ 5044353 w 5115400"/>
              <a:gd name="connsiteY35" fmla="*/ 719324 h 754846"/>
              <a:gd name="connsiteX36" fmla="*/ 5115400 w 5115400"/>
              <a:gd name="connsiteY36" fmla="*/ 754846 h 7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15400" h="754846">
                <a:moveTo>
                  <a:pt x="0" y="0"/>
                </a:moveTo>
                <a:cubicBezTo>
                  <a:pt x="29603" y="2960"/>
                  <a:pt x="59069" y="8076"/>
                  <a:pt x="88809" y="8880"/>
                </a:cubicBezTo>
                <a:cubicBezTo>
                  <a:pt x="710740" y="25688"/>
                  <a:pt x="468319" y="-20008"/>
                  <a:pt x="701591" y="26641"/>
                </a:cubicBezTo>
                <a:cubicBezTo>
                  <a:pt x="798568" y="91289"/>
                  <a:pt x="649064" y="-4061"/>
                  <a:pt x="763757" y="53283"/>
                </a:cubicBezTo>
                <a:cubicBezTo>
                  <a:pt x="851131" y="96968"/>
                  <a:pt x="739127" y="69898"/>
                  <a:pt x="852566" y="88805"/>
                </a:cubicBezTo>
                <a:cubicBezTo>
                  <a:pt x="907289" y="125285"/>
                  <a:pt x="846794" y="89841"/>
                  <a:pt x="923614" y="115447"/>
                </a:cubicBezTo>
                <a:cubicBezTo>
                  <a:pt x="936173" y="119633"/>
                  <a:pt x="946457" y="129404"/>
                  <a:pt x="959137" y="133208"/>
                </a:cubicBezTo>
                <a:cubicBezTo>
                  <a:pt x="976385" y="138382"/>
                  <a:pt x="994456" y="140890"/>
                  <a:pt x="1012423" y="142088"/>
                </a:cubicBezTo>
                <a:cubicBezTo>
                  <a:pt x="1083374" y="146818"/>
                  <a:pt x="1154536" y="147587"/>
                  <a:pt x="1225564" y="150969"/>
                </a:cubicBezTo>
                <a:lnTo>
                  <a:pt x="1385421" y="159849"/>
                </a:lnTo>
                <a:cubicBezTo>
                  <a:pt x="1409103" y="165769"/>
                  <a:pt x="1432996" y="170904"/>
                  <a:pt x="1456468" y="177610"/>
                </a:cubicBezTo>
                <a:cubicBezTo>
                  <a:pt x="1474470" y="182753"/>
                  <a:pt x="1491476" y="191311"/>
                  <a:pt x="1509753" y="195372"/>
                </a:cubicBezTo>
                <a:cubicBezTo>
                  <a:pt x="1544909" y="203184"/>
                  <a:pt x="1580927" y="206497"/>
                  <a:pt x="1616324" y="213133"/>
                </a:cubicBezTo>
                <a:cubicBezTo>
                  <a:pt x="1643462" y="218221"/>
                  <a:pt x="1671666" y="227482"/>
                  <a:pt x="1696252" y="239774"/>
                </a:cubicBezTo>
                <a:cubicBezTo>
                  <a:pt x="1732735" y="258015"/>
                  <a:pt x="1791278" y="322068"/>
                  <a:pt x="1802823" y="337460"/>
                </a:cubicBezTo>
                <a:cubicBezTo>
                  <a:pt x="1811704" y="349301"/>
                  <a:pt x="1818514" y="363026"/>
                  <a:pt x="1829466" y="372982"/>
                </a:cubicBezTo>
                <a:cubicBezTo>
                  <a:pt x="1851371" y="392895"/>
                  <a:pt x="1872429" y="416905"/>
                  <a:pt x="1900513" y="426266"/>
                </a:cubicBezTo>
                <a:cubicBezTo>
                  <a:pt x="2055999" y="478093"/>
                  <a:pt x="1862270" y="412360"/>
                  <a:pt x="1998203" y="461788"/>
                </a:cubicBezTo>
                <a:cubicBezTo>
                  <a:pt x="2015798" y="468186"/>
                  <a:pt x="2033726" y="473629"/>
                  <a:pt x="2051488" y="479549"/>
                </a:cubicBezTo>
                <a:cubicBezTo>
                  <a:pt x="2092932" y="476589"/>
                  <a:pt x="2134903" y="477889"/>
                  <a:pt x="2175821" y="470668"/>
                </a:cubicBezTo>
                <a:cubicBezTo>
                  <a:pt x="2186332" y="468813"/>
                  <a:pt x="2192554" y="456871"/>
                  <a:pt x="2202464" y="452907"/>
                </a:cubicBezTo>
                <a:cubicBezTo>
                  <a:pt x="2222474" y="444903"/>
                  <a:pt x="2243497" y="439372"/>
                  <a:pt x="2264630" y="435146"/>
                </a:cubicBezTo>
                <a:cubicBezTo>
                  <a:pt x="2317601" y="424552"/>
                  <a:pt x="2424486" y="408505"/>
                  <a:pt x="2424486" y="408505"/>
                </a:cubicBezTo>
                <a:lnTo>
                  <a:pt x="3294815" y="417385"/>
                </a:lnTo>
                <a:cubicBezTo>
                  <a:pt x="3400754" y="419277"/>
                  <a:pt x="3445969" y="431752"/>
                  <a:pt x="3552361" y="444027"/>
                </a:cubicBezTo>
                <a:cubicBezTo>
                  <a:pt x="3584843" y="447775"/>
                  <a:pt x="3617488" y="449947"/>
                  <a:pt x="3650051" y="452907"/>
                </a:cubicBezTo>
                <a:cubicBezTo>
                  <a:pt x="3679654" y="458827"/>
                  <a:pt x="3709005" y="466190"/>
                  <a:pt x="3738860" y="470668"/>
                </a:cubicBezTo>
                <a:cubicBezTo>
                  <a:pt x="3768282" y="475081"/>
                  <a:pt x="3798082" y="476435"/>
                  <a:pt x="3827669" y="479549"/>
                </a:cubicBezTo>
                <a:cubicBezTo>
                  <a:pt x="3880873" y="485149"/>
                  <a:pt x="3963533" y="495798"/>
                  <a:pt x="4014168" y="497310"/>
                </a:cubicBezTo>
                <a:cubicBezTo>
                  <a:pt x="4176939" y="502169"/>
                  <a:pt x="4339801" y="503231"/>
                  <a:pt x="4502618" y="506191"/>
                </a:cubicBezTo>
                <a:cubicBezTo>
                  <a:pt x="4541102" y="512111"/>
                  <a:pt x="4580060" y="515506"/>
                  <a:pt x="4618069" y="523952"/>
                </a:cubicBezTo>
                <a:cubicBezTo>
                  <a:pt x="4653725" y="531875"/>
                  <a:pt x="4703577" y="567255"/>
                  <a:pt x="4733521" y="577235"/>
                </a:cubicBezTo>
                <a:cubicBezTo>
                  <a:pt x="4780610" y="592929"/>
                  <a:pt x="4751163" y="583543"/>
                  <a:pt x="4822330" y="603877"/>
                </a:cubicBezTo>
                <a:cubicBezTo>
                  <a:pt x="4848619" y="623592"/>
                  <a:pt x="4872036" y="643057"/>
                  <a:pt x="4902258" y="657160"/>
                </a:cubicBezTo>
                <a:cubicBezTo>
                  <a:pt x="4931150" y="670643"/>
                  <a:pt x="4962550" y="678424"/>
                  <a:pt x="4991067" y="692682"/>
                </a:cubicBezTo>
                <a:cubicBezTo>
                  <a:pt x="5008829" y="701563"/>
                  <a:pt x="5026022" y="711686"/>
                  <a:pt x="5044353" y="719324"/>
                </a:cubicBezTo>
                <a:cubicBezTo>
                  <a:pt x="5114328" y="748479"/>
                  <a:pt x="5080487" y="719935"/>
                  <a:pt x="5115400" y="75484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7163" y="2195513"/>
            <a:ext cx="4084637" cy="836612"/>
          </a:xfrm>
          <a:custGeom>
            <a:avLst/>
            <a:gdLst>
              <a:gd name="connsiteX0" fmla="*/ 0 w 4085215"/>
              <a:gd name="connsiteY0" fmla="*/ 837253 h 837253"/>
              <a:gd name="connsiteX1" fmla="*/ 53285 w 4085215"/>
              <a:gd name="connsiteY1" fmla="*/ 792850 h 837253"/>
              <a:gd name="connsiteX2" fmla="*/ 79928 w 4085215"/>
              <a:gd name="connsiteY2" fmla="*/ 766209 h 837253"/>
              <a:gd name="connsiteX3" fmla="*/ 177618 w 4085215"/>
              <a:gd name="connsiteY3" fmla="*/ 704045 h 837253"/>
              <a:gd name="connsiteX4" fmla="*/ 319712 w 4085215"/>
              <a:gd name="connsiteY4" fmla="*/ 677403 h 837253"/>
              <a:gd name="connsiteX5" fmla="*/ 408521 w 4085215"/>
              <a:gd name="connsiteY5" fmla="*/ 668523 h 837253"/>
              <a:gd name="connsiteX6" fmla="*/ 488449 w 4085215"/>
              <a:gd name="connsiteY6" fmla="*/ 659642 h 837253"/>
              <a:gd name="connsiteX7" fmla="*/ 559496 w 4085215"/>
              <a:gd name="connsiteY7" fmla="*/ 641881 h 837253"/>
              <a:gd name="connsiteX8" fmla="*/ 648306 w 4085215"/>
              <a:gd name="connsiteY8" fmla="*/ 615240 h 837253"/>
              <a:gd name="connsiteX9" fmla="*/ 879209 w 4085215"/>
              <a:gd name="connsiteY9" fmla="*/ 606359 h 837253"/>
              <a:gd name="connsiteX10" fmla="*/ 1367659 w 4085215"/>
              <a:gd name="connsiteY10" fmla="*/ 615240 h 837253"/>
              <a:gd name="connsiteX11" fmla="*/ 1731776 w 4085215"/>
              <a:gd name="connsiteY11" fmla="*/ 650762 h 837253"/>
              <a:gd name="connsiteX12" fmla="*/ 1900513 w 4085215"/>
              <a:gd name="connsiteY12" fmla="*/ 659642 h 837253"/>
              <a:gd name="connsiteX13" fmla="*/ 1962679 w 4085215"/>
              <a:gd name="connsiteY13" fmla="*/ 668523 h 837253"/>
              <a:gd name="connsiteX14" fmla="*/ 2015965 w 4085215"/>
              <a:gd name="connsiteY14" fmla="*/ 677403 h 837253"/>
              <a:gd name="connsiteX15" fmla="*/ 2149178 w 4085215"/>
              <a:gd name="connsiteY15" fmla="*/ 686284 h 837253"/>
              <a:gd name="connsiteX16" fmla="*/ 2282392 w 4085215"/>
              <a:gd name="connsiteY16" fmla="*/ 677403 h 837253"/>
              <a:gd name="connsiteX17" fmla="*/ 2362320 w 4085215"/>
              <a:gd name="connsiteY17" fmla="*/ 650762 h 837253"/>
              <a:gd name="connsiteX18" fmla="*/ 2442248 w 4085215"/>
              <a:gd name="connsiteY18" fmla="*/ 641881 h 837253"/>
              <a:gd name="connsiteX19" fmla="*/ 2513295 w 4085215"/>
              <a:gd name="connsiteY19" fmla="*/ 624120 h 837253"/>
              <a:gd name="connsiteX20" fmla="*/ 2584342 w 4085215"/>
              <a:gd name="connsiteY20" fmla="*/ 597478 h 837253"/>
              <a:gd name="connsiteX21" fmla="*/ 2664271 w 4085215"/>
              <a:gd name="connsiteY21" fmla="*/ 570837 h 837253"/>
              <a:gd name="connsiteX22" fmla="*/ 2815246 w 4085215"/>
              <a:gd name="connsiteY22" fmla="*/ 473151 h 837253"/>
              <a:gd name="connsiteX23" fmla="*/ 2868531 w 4085215"/>
              <a:gd name="connsiteY23" fmla="*/ 446509 h 837253"/>
              <a:gd name="connsiteX24" fmla="*/ 2939579 w 4085215"/>
              <a:gd name="connsiteY24" fmla="*/ 419868 h 837253"/>
              <a:gd name="connsiteX25" fmla="*/ 3001745 w 4085215"/>
              <a:gd name="connsiteY25" fmla="*/ 375465 h 837253"/>
              <a:gd name="connsiteX26" fmla="*/ 3072792 w 4085215"/>
              <a:gd name="connsiteY26" fmla="*/ 339943 h 837253"/>
              <a:gd name="connsiteX27" fmla="*/ 3117197 w 4085215"/>
              <a:gd name="connsiteY27" fmla="*/ 313301 h 837253"/>
              <a:gd name="connsiteX28" fmla="*/ 3223767 w 4085215"/>
              <a:gd name="connsiteY28" fmla="*/ 268898 h 837253"/>
              <a:gd name="connsiteX29" fmla="*/ 3303696 w 4085215"/>
              <a:gd name="connsiteY29" fmla="*/ 233376 h 837253"/>
              <a:gd name="connsiteX30" fmla="*/ 3392505 w 4085215"/>
              <a:gd name="connsiteY30" fmla="*/ 197854 h 837253"/>
              <a:gd name="connsiteX31" fmla="*/ 3534599 w 4085215"/>
              <a:gd name="connsiteY31" fmla="*/ 144571 h 837253"/>
              <a:gd name="connsiteX32" fmla="*/ 3596765 w 4085215"/>
              <a:gd name="connsiteY32" fmla="*/ 100168 h 837253"/>
              <a:gd name="connsiteX33" fmla="*/ 3667813 w 4085215"/>
              <a:gd name="connsiteY33" fmla="*/ 46885 h 837253"/>
              <a:gd name="connsiteX34" fmla="*/ 3703336 w 4085215"/>
              <a:gd name="connsiteY34" fmla="*/ 38004 h 837253"/>
              <a:gd name="connsiteX35" fmla="*/ 3729979 w 4085215"/>
              <a:gd name="connsiteY35" fmla="*/ 29124 h 837253"/>
              <a:gd name="connsiteX36" fmla="*/ 4085215 w 4085215"/>
              <a:gd name="connsiteY36" fmla="*/ 2482 h 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85215" h="837253">
                <a:moveTo>
                  <a:pt x="0" y="837253"/>
                </a:moveTo>
                <a:cubicBezTo>
                  <a:pt x="17762" y="822452"/>
                  <a:pt x="36004" y="808210"/>
                  <a:pt x="53285" y="792850"/>
                </a:cubicBezTo>
                <a:cubicBezTo>
                  <a:pt x="62672" y="784506"/>
                  <a:pt x="70476" y="774479"/>
                  <a:pt x="79928" y="766209"/>
                </a:cubicBezTo>
                <a:cubicBezTo>
                  <a:pt x="112669" y="737562"/>
                  <a:pt x="135844" y="718964"/>
                  <a:pt x="177618" y="704045"/>
                </a:cubicBezTo>
                <a:cubicBezTo>
                  <a:pt x="225292" y="687019"/>
                  <a:pt x="269932" y="682934"/>
                  <a:pt x="319712" y="677403"/>
                </a:cubicBezTo>
                <a:cubicBezTo>
                  <a:pt x="349281" y="674118"/>
                  <a:pt x="378934" y="671637"/>
                  <a:pt x="408521" y="668523"/>
                </a:cubicBezTo>
                <a:lnTo>
                  <a:pt x="488449" y="659642"/>
                </a:lnTo>
                <a:cubicBezTo>
                  <a:pt x="512131" y="653722"/>
                  <a:pt x="535975" y="648414"/>
                  <a:pt x="559496" y="641881"/>
                </a:cubicBezTo>
                <a:cubicBezTo>
                  <a:pt x="589275" y="633610"/>
                  <a:pt x="617588" y="618653"/>
                  <a:pt x="648306" y="615240"/>
                </a:cubicBezTo>
                <a:cubicBezTo>
                  <a:pt x="724860" y="606734"/>
                  <a:pt x="802241" y="609319"/>
                  <a:pt x="879209" y="606359"/>
                </a:cubicBezTo>
                <a:lnTo>
                  <a:pt x="1367659" y="615240"/>
                </a:lnTo>
                <a:cubicBezTo>
                  <a:pt x="1827793" y="632074"/>
                  <a:pt x="1434809" y="623767"/>
                  <a:pt x="1731776" y="650762"/>
                </a:cubicBezTo>
                <a:cubicBezTo>
                  <a:pt x="1787868" y="655861"/>
                  <a:pt x="1844267" y="656682"/>
                  <a:pt x="1900513" y="659642"/>
                </a:cubicBezTo>
                <a:lnTo>
                  <a:pt x="1962679" y="668523"/>
                </a:lnTo>
                <a:cubicBezTo>
                  <a:pt x="1980477" y="671261"/>
                  <a:pt x="1998039" y="675696"/>
                  <a:pt x="2015965" y="677403"/>
                </a:cubicBezTo>
                <a:cubicBezTo>
                  <a:pt x="2060267" y="681622"/>
                  <a:pt x="2104774" y="683324"/>
                  <a:pt x="2149178" y="686284"/>
                </a:cubicBezTo>
                <a:cubicBezTo>
                  <a:pt x="2193583" y="683324"/>
                  <a:pt x="2238494" y="684719"/>
                  <a:pt x="2282392" y="677403"/>
                </a:cubicBezTo>
                <a:cubicBezTo>
                  <a:pt x="2310094" y="672786"/>
                  <a:pt x="2334905" y="656854"/>
                  <a:pt x="2362320" y="650762"/>
                </a:cubicBezTo>
                <a:cubicBezTo>
                  <a:pt x="2388488" y="644947"/>
                  <a:pt x="2415605" y="644841"/>
                  <a:pt x="2442248" y="641881"/>
                </a:cubicBezTo>
                <a:cubicBezTo>
                  <a:pt x="2465930" y="635961"/>
                  <a:pt x="2489995" y="631401"/>
                  <a:pt x="2513295" y="624120"/>
                </a:cubicBezTo>
                <a:cubicBezTo>
                  <a:pt x="2537436" y="616576"/>
                  <a:pt x="2560491" y="605896"/>
                  <a:pt x="2584342" y="597478"/>
                </a:cubicBezTo>
                <a:cubicBezTo>
                  <a:pt x="2610825" y="588132"/>
                  <a:pt x="2637628" y="579717"/>
                  <a:pt x="2664271" y="570837"/>
                </a:cubicBezTo>
                <a:cubicBezTo>
                  <a:pt x="2695072" y="550303"/>
                  <a:pt x="2770672" y="497463"/>
                  <a:pt x="2815246" y="473151"/>
                </a:cubicBezTo>
                <a:cubicBezTo>
                  <a:pt x="2832679" y="463642"/>
                  <a:pt x="2850278" y="454331"/>
                  <a:pt x="2868531" y="446509"/>
                </a:cubicBezTo>
                <a:cubicBezTo>
                  <a:pt x="2891779" y="436546"/>
                  <a:pt x="2917262" y="431770"/>
                  <a:pt x="2939579" y="419868"/>
                </a:cubicBezTo>
                <a:cubicBezTo>
                  <a:pt x="2962048" y="407885"/>
                  <a:pt x="2979909" y="388566"/>
                  <a:pt x="3001745" y="375465"/>
                </a:cubicBezTo>
                <a:cubicBezTo>
                  <a:pt x="3024449" y="361843"/>
                  <a:pt x="3049479" y="352496"/>
                  <a:pt x="3072792" y="339943"/>
                </a:cubicBezTo>
                <a:cubicBezTo>
                  <a:pt x="3087990" y="331760"/>
                  <a:pt x="3101578" y="320651"/>
                  <a:pt x="3117197" y="313301"/>
                </a:cubicBezTo>
                <a:cubicBezTo>
                  <a:pt x="3152018" y="296915"/>
                  <a:pt x="3188395" y="284057"/>
                  <a:pt x="3223767" y="268898"/>
                </a:cubicBezTo>
                <a:cubicBezTo>
                  <a:pt x="3250565" y="257413"/>
                  <a:pt x="3276825" y="244690"/>
                  <a:pt x="3303696" y="233376"/>
                </a:cubicBezTo>
                <a:cubicBezTo>
                  <a:pt x="3333081" y="221004"/>
                  <a:pt x="3363370" y="210803"/>
                  <a:pt x="3392505" y="197854"/>
                </a:cubicBezTo>
                <a:cubicBezTo>
                  <a:pt x="3492127" y="153580"/>
                  <a:pt x="3444399" y="170341"/>
                  <a:pt x="3534599" y="144571"/>
                </a:cubicBezTo>
                <a:cubicBezTo>
                  <a:pt x="3603873" y="75300"/>
                  <a:pt x="3514940" y="158613"/>
                  <a:pt x="3596765" y="100168"/>
                </a:cubicBezTo>
                <a:cubicBezTo>
                  <a:pt x="3653606" y="59568"/>
                  <a:pt x="3587910" y="82396"/>
                  <a:pt x="3667813" y="46885"/>
                </a:cubicBezTo>
                <a:cubicBezTo>
                  <a:pt x="3678967" y="41928"/>
                  <a:pt x="3691600" y="41357"/>
                  <a:pt x="3703336" y="38004"/>
                </a:cubicBezTo>
                <a:cubicBezTo>
                  <a:pt x="3712337" y="35432"/>
                  <a:pt x="3720841" y="31155"/>
                  <a:pt x="3729979" y="29124"/>
                </a:cubicBezTo>
                <a:cubicBezTo>
                  <a:pt x="3915188" y="-12032"/>
                  <a:pt x="3851533" y="2482"/>
                  <a:pt x="4085215" y="24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94000" y="2278063"/>
            <a:ext cx="4378325" cy="852487"/>
          </a:xfrm>
          <a:custGeom>
            <a:avLst/>
            <a:gdLst>
              <a:gd name="connsiteX0" fmla="*/ 0 w 4378285"/>
              <a:gd name="connsiteY0" fmla="*/ 852532 h 852532"/>
              <a:gd name="connsiteX1" fmla="*/ 124332 w 4378285"/>
              <a:gd name="connsiteY1" fmla="*/ 790368 h 852532"/>
              <a:gd name="connsiteX2" fmla="*/ 177618 w 4378285"/>
              <a:gd name="connsiteY2" fmla="*/ 763727 h 852532"/>
              <a:gd name="connsiteX3" fmla="*/ 230903 w 4378285"/>
              <a:gd name="connsiteY3" fmla="*/ 745966 h 852532"/>
              <a:gd name="connsiteX4" fmla="*/ 284188 w 4378285"/>
              <a:gd name="connsiteY4" fmla="*/ 710443 h 852532"/>
              <a:gd name="connsiteX5" fmla="*/ 310831 w 4378285"/>
              <a:gd name="connsiteY5" fmla="*/ 701563 h 852532"/>
              <a:gd name="connsiteX6" fmla="*/ 346355 w 4378285"/>
              <a:gd name="connsiteY6" fmla="*/ 692682 h 852532"/>
              <a:gd name="connsiteX7" fmla="*/ 381878 w 4378285"/>
              <a:gd name="connsiteY7" fmla="*/ 674921 h 852532"/>
              <a:gd name="connsiteX8" fmla="*/ 452926 w 4378285"/>
              <a:gd name="connsiteY8" fmla="*/ 621638 h 852532"/>
              <a:gd name="connsiteX9" fmla="*/ 586139 w 4378285"/>
              <a:gd name="connsiteY9" fmla="*/ 586116 h 852532"/>
              <a:gd name="connsiteX10" fmla="*/ 648305 w 4378285"/>
              <a:gd name="connsiteY10" fmla="*/ 568355 h 852532"/>
              <a:gd name="connsiteX11" fmla="*/ 692710 w 4378285"/>
              <a:gd name="connsiteY11" fmla="*/ 550594 h 852532"/>
              <a:gd name="connsiteX12" fmla="*/ 719353 w 4378285"/>
              <a:gd name="connsiteY12" fmla="*/ 541713 h 852532"/>
              <a:gd name="connsiteX13" fmla="*/ 843685 w 4378285"/>
              <a:gd name="connsiteY13" fmla="*/ 550594 h 852532"/>
              <a:gd name="connsiteX14" fmla="*/ 950256 w 4378285"/>
              <a:gd name="connsiteY14" fmla="*/ 577235 h 852532"/>
              <a:gd name="connsiteX15" fmla="*/ 1012422 w 4378285"/>
              <a:gd name="connsiteY15" fmla="*/ 603877 h 852532"/>
              <a:gd name="connsiteX16" fmla="*/ 1074589 w 4378285"/>
              <a:gd name="connsiteY16" fmla="*/ 639399 h 852532"/>
              <a:gd name="connsiteX17" fmla="*/ 1198921 w 4378285"/>
              <a:gd name="connsiteY17" fmla="*/ 666041 h 852532"/>
              <a:gd name="connsiteX18" fmla="*/ 1278850 w 4378285"/>
              <a:gd name="connsiteY18" fmla="*/ 701563 h 852532"/>
              <a:gd name="connsiteX19" fmla="*/ 1349897 w 4378285"/>
              <a:gd name="connsiteY19" fmla="*/ 710443 h 852532"/>
              <a:gd name="connsiteX20" fmla="*/ 1491991 w 4378285"/>
              <a:gd name="connsiteY20" fmla="*/ 737085 h 852532"/>
              <a:gd name="connsiteX21" fmla="*/ 1571919 w 4378285"/>
              <a:gd name="connsiteY21" fmla="*/ 728205 h 852532"/>
              <a:gd name="connsiteX22" fmla="*/ 1616324 w 4378285"/>
              <a:gd name="connsiteY22" fmla="*/ 666041 h 852532"/>
              <a:gd name="connsiteX23" fmla="*/ 1642967 w 4378285"/>
              <a:gd name="connsiteY23" fmla="*/ 630519 h 852532"/>
              <a:gd name="connsiteX24" fmla="*/ 1669609 w 4378285"/>
              <a:gd name="connsiteY24" fmla="*/ 603877 h 852532"/>
              <a:gd name="connsiteX25" fmla="*/ 1705133 w 4378285"/>
              <a:gd name="connsiteY25" fmla="*/ 532833 h 852532"/>
              <a:gd name="connsiteX26" fmla="*/ 1714014 w 4378285"/>
              <a:gd name="connsiteY26" fmla="*/ 506191 h 852532"/>
              <a:gd name="connsiteX27" fmla="*/ 1776180 w 4378285"/>
              <a:gd name="connsiteY27" fmla="*/ 452908 h 852532"/>
              <a:gd name="connsiteX28" fmla="*/ 1838346 w 4378285"/>
              <a:gd name="connsiteY28" fmla="*/ 444027 h 852532"/>
              <a:gd name="connsiteX29" fmla="*/ 1891632 w 4378285"/>
              <a:gd name="connsiteY29" fmla="*/ 426266 h 852532"/>
              <a:gd name="connsiteX30" fmla="*/ 1989322 w 4378285"/>
              <a:gd name="connsiteY30" fmla="*/ 390744 h 852532"/>
              <a:gd name="connsiteX31" fmla="*/ 2033726 w 4378285"/>
              <a:gd name="connsiteY31" fmla="*/ 381863 h 852532"/>
              <a:gd name="connsiteX32" fmla="*/ 2078131 w 4378285"/>
              <a:gd name="connsiteY32" fmla="*/ 364102 h 852532"/>
              <a:gd name="connsiteX33" fmla="*/ 2362320 w 4378285"/>
              <a:gd name="connsiteY33" fmla="*/ 319700 h 852532"/>
              <a:gd name="connsiteX34" fmla="*/ 2539938 w 4378285"/>
              <a:gd name="connsiteY34" fmla="*/ 266416 h 852532"/>
              <a:gd name="connsiteX35" fmla="*/ 2637628 w 4378285"/>
              <a:gd name="connsiteY35" fmla="*/ 222014 h 852532"/>
              <a:gd name="connsiteX36" fmla="*/ 2690913 w 4378285"/>
              <a:gd name="connsiteY36" fmla="*/ 204252 h 852532"/>
              <a:gd name="connsiteX37" fmla="*/ 2753080 w 4378285"/>
              <a:gd name="connsiteY37" fmla="*/ 177611 h 852532"/>
              <a:gd name="connsiteX38" fmla="*/ 2868531 w 4378285"/>
              <a:gd name="connsiteY38" fmla="*/ 124328 h 852532"/>
              <a:gd name="connsiteX39" fmla="*/ 2904055 w 4378285"/>
              <a:gd name="connsiteY39" fmla="*/ 115447 h 852532"/>
              <a:gd name="connsiteX40" fmla="*/ 2948459 w 4378285"/>
              <a:gd name="connsiteY40" fmla="*/ 88805 h 852532"/>
              <a:gd name="connsiteX41" fmla="*/ 3046149 w 4378285"/>
              <a:gd name="connsiteY41" fmla="*/ 53283 h 852532"/>
              <a:gd name="connsiteX42" fmla="*/ 3117197 w 4378285"/>
              <a:gd name="connsiteY42" fmla="*/ 17761 h 852532"/>
              <a:gd name="connsiteX43" fmla="*/ 3179363 w 4378285"/>
              <a:gd name="connsiteY43" fmla="*/ 0 h 852532"/>
              <a:gd name="connsiteX44" fmla="*/ 3250410 w 4378285"/>
              <a:gd name="connsiteY44" fmla="*/ 17761 h 852532"/>
              <a:gd name="connsiteX45" fmla="*/ 3277053 w 4378285"/>
              <a:gd name="connsiteY45" fmla="*/ 26642 h 852532"/>
              <a:gd name="connsiteX46" fmla="*/ 3312576 w 4378285"/>
              <a:gd name="connsiteY46" fmla="*/ 53283 h 852532"/>
              <a:gd name="connsiteX47" fmla="*/ 3356981 w 4378285"/>
              <a:gd name="connsiteY47" fmla="*/ 62164 h 852532"/>
              <a:gd name="connsiteX48" fmla="*/ 3552361 w 4378285"/>
              <a:gd name="connsiteY48" fmla="*/ 115447 h 852532"/>
              <a:gd name="connsiteX49" fmla="*/ 3605646 w 4378285"/>
              <a:gd name="connsiteY49" fmla="*/ 133208 h 852532"/>
              <a:gd name="connsiteX50" fmla="*/ 3676693 w 4378285"/>
              <a:gd name="connsiteY50" fmla="*/ 150969 h 852532"/>
              <a:gd name="connsiteX51" fmla="*/ 3747741 w 4378285"/>
              <a:gd name="connsiteY51" fmla="*/ 177611 h 852532"/>
              <a:gd name="connsiteX52" fmla="*/ 3809907 w 4378285"/>
              <a:gd name="connsiteY52" fmla="*/ 195372 h 852532"/>
              <a:gd name="connsiteX53" fmla="*/ 4049691 w 4378285"/>
              <a:gd name="connsiteY53" fmla="*/ 213133 h 852532"/>
              <a:gd name="connsiteX54" fmla="*/ 4378285 w 4378285"/>
              <a:gd name="connsiteY54" fmla="*/ 204252 h 85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78285" h="852532">
                <a:moveTo>
                  <a:pt x="0" y="852532"/>
                </a:moveTo>
                <a:cubicBezTo>
                  <a:pt x="91614" y="791459"/>
                  <a:pt x="12819" y="838157"/>
                  <a:pt x="124332" y="790368"/>
                </a:cubicBezTo>
                <a:cubicBezTo>
                  <a:pt x="142585" y="782546"/>
                  <a:pt x="159287" y="771364"/>
                  <a:pt x="177618" y="763727"/>
                </a:cubicBezTo>
                <a:cubicBezTo>
                  <a:pt x="194900" y="756526"/>
                  <a:pt x="214157" y="754339"/>
                  <a:pt x="230903" y="745966"/>
                </a:cubicBezTo>
                <a:cubicBezTo>
                  <a:pt x="249996" y="736420"/>
                  <a:pt x="263936" y="717193"/>
                  <a:pt x="284188" y="710443"/>
                </a:cubicBezTo>
                <a:cubicBezTo>
                  <a:pt x="293069" y="707483"/>
                  <a:pt x="301830" y="704135"/>
                  <a:pt x="310831" y="701563"/>
                </a:cubicBezTo>
                <a:cubicBezTo>
                  <a:pt x="322567" y="698210"/>
                  <a:pt x="334926" y="696968"/>
                  <a:pt x="346355" y="692682"/>
                </a:cubicBezTo>
                <a:cubicBezTo>
                  <a:pt x="358751" y="688034"/>
                  <a:pt x="370863" y="682264"/>
                  <a:pt x="381878" y="674921"/>
                </a:cubicBezTo>
                <a:cubicBezTo>
                  <a:pt x="406509" y="658501"/>
                  <a:pt x="425717" y="633299"/>
                  <a:pt x="452926" y="621638"/>
                </a:cubicBezTo>
                <a:cubicBezTo>
                  <a:pt x="537029" y="585595"/>
                  <a:pt x="492721" y="597792"/>
                  <a:pt x="586139" y="586116"/>
                </a:cubicBezTo>
                <a:cubicBezTo>
                  <a:pt x="606861" y="580196"/>
                  <a:pt x="627860" y="575170"/>
                  <a:pt x="648305" y="568355"/>
                </a:cubicBezTo>
                <a:cubicBezTo>
                  <a:pt x="663429" y="563314"/>
                  <a:pt x="677783" y="556191"/>
                  <a:pt x="692710" y="550594"/>
                </a:cubicBezTo>
                <a:cubicBezTo>
                  <a:pt x="701475" y="547307"/>
                  <a:pt x="710472" y="544673"/>
                  <a:pt x="719353" y="541713"/>
                </a:cubicBezTo>
                <a:cubicBezTo>
                  <a:pt x="760797" y="544673"/>
                  <a:pt x="802484" y="545220"/>
                  <a:pt x="843685" y="550594"/>
                </a:cubicBezTo>
                <a:cubicBezTo>
                  <a:pt x="892456" y="556955"/>
                  <a:pt x="911542" y="564332"/>
                  <a:pt x="950256" y="577235"/>
                </a:cubicBezTo>
                <a:cubicBezTo>
                  <a:pt x="1017145" y="621825"/>
                  <a:pt x="932135" y="569469"/>
                  <a:pt x="1012422" y="603877"/>
                </a:cubicBezTo>
                <a:cubicBezTo>
                  <a:pt x="1055990" y="622549"/>
                  <a:pt x="1022189" y="624844"/>
                  <a:pt x="1074589" y="639399"/>
                </a:cubicBezTo>
                <a:cubicBezTo>
                  <a:pt x="1115428" y="650743"/>
                  <a:pt x="1198921" y="666041"/>
                  <a:pt x="1198921" y="666041"/>
                </a:cubicBezTo>
                <a:cubicBezTo>
                  <a:pt x="1225564" y="677882"/>
                  <a:pt x="1250879" y="693337"/>
                  <a:pt x="1278850" y="701563"/>
                </a:cubicBezTo>
                <a:cubicBezTo>
                  <a:pt x="1301747" y="708297"/>
                  <a:pt x="1326270" y="707068"/>
                  <a:pt x="1349897" y="710443"/>
                </a:cubicBezTo>
                <a:cubicBezTo>
                  <a:pt x="1398336" y="717363"/>
                  <a:pt x="1443575" y="727402"/>
                  <a:pt x="1491991" y="737085"/>
                </a:cubicBezTo>
                <a:cubicBezTo>
                  <a:pt x="1518634" y="734125"/>
                  <a:pt x="1547174" y="738515"/>
                  <a:pt x="1571919" y="728205"/>
                </a:cubicBezTo>
                <a:cubicBezTo>
                  <a:pt x="1577820" y="725746"/>
                  <a:pt x="1609926" y="674998"/>
                  <a:pt x="1616324" y="666041"/>
                </a:cubicBezTo>
                <a:cubicBezTo>
                  <a:pt x="1624927" y="653997"/>
                  <a:pt x="1633334" y="641757"/>
                  <a:pt x="1642967" y="630519"/>
                </a:cubicBezTo>
                <a:cubicBezTo>
                  <a:pt x="1651141" y="620983"/>
                  <a:pt x="1662866" y="614473"/>
                  <a:pt x="1669609" y="603877"/>
                </a:cubicBezTo>
                <a:cubicBezTo>
                  <a:pt x="1683824" y="581540"/>
                  <a:pt x="1696760" y="557951"/>
                  <a:pt x="1705133" y="532833"/>
                </a:cubicBezTo>
                <a:cubicBezTo>
                  <a:pt x="1708093" y="523952"/>
                  <a:pt x="1708821" y="513980"/>
                  <a:pt x="1714014" y="506191"/>
                </a:cubicBezTo>
                <a:cubicBezTo>
                  <a:pt x="1721648" y="494741"/>
                  <a:pt x="1765345" y="456848"/>
                  <a:pt x="1776180" y="452908"/>
                </a:cubicBezTo>
                <a:cubicBezTo>
                  <a:pt x="1795852" y="445755"/>
                  <a:pt x="1817624" y="446987"/>
                  <a:pt x="1838346" y="444027"/>
                </a:cubicBezTo>
                <a:cubicBezTo>
                  <a:pt x="1856108" y="438107"/>
                  <a:pt x="1874036" y="432664"/>
                  <a:pt x="1891632" y="426266"/>
                </a:cubicBezTo>
                <a:cubicBezTo>
                  <a:pt x="1939311" y="408929"/>
                  <a:pt x="1937482" y="404882"/>
                  <a:pt x="1989322" y="390744"/>
                </a:cubicBezTo>
                <a:cubicBezTo>
                  <a:pt x="2003885" y="386772"/>
                  <a:pt x="2019268" y="386200"/>
                  <a:pt x="2033726" y="381863"/>
                </a:cubicBezTo>
                <a:cubicBezTo>
                  <a:pt x="2048995" y="377282"/>
                  <a:pt x="2062499" y="367228"/>
                  <a:pt x="2078131" y="364102"/>
                </a:cubicBezTo>
                <a:cubicBezTo>
                  <a:pt x="2150969" y="349535"/>
                  <a:pt x="2273397" y="332402"/>
                  <a:pt x="2362320" y="319700"/>
                </a:cubicBezTo>
                <a:cubicBezTo>
                  <a:pt x="2420320" y="303129"/>
                  <a:pt x="2482394" y="287340"/>
                  <a:pt x="2539938" y="266416"/>
                </a:cubicBezTo>
                <a:cubicBezTo>
                  <a:pt x="2644866" y="228262"/>
                  <a:pt x="2517656" y="272000"/>
                  <a:pt x="2637628" y="222014"/>
                </a:cubicBezTo>
                <a:cubicBezTo>
                  <a:pt x="2654910" y="214813"/>
                  <a:pt x="2673438" y="210973"/>
                  <a:pt x="2690913" y="204252"/>
                </a:cubicBezTo>
                <a:cubicBezTo>
                  <a:pt x="2711955" y="196159"/>
                  <a:pt x="2732650" y="187144"/>
                  <a:pt x="2753080" y="177611"/>
                </a:cubicBezTo>
                <a:cubicBezTo>
                  <a:pt x="2802423" y="154585"/>
                  <a:pt x="2821195" y="140106"/>
                  <a:pt x="2868531" y="124328"/>
                </a:cubicBezTo>
                <a:cubicBezTo>
                  <a:pt x="2880110" y="120468"/>
                  <a:pt x="2892214" y="118407"/>
                  <a:pt x="2904055" y="115447"/>
                </a:cubicBezTo>
                <a:cubicBezTo>
                  <a:pt x="2918856" y="106566"/>
                  <a:pt x="2933020" y="96524"/>
                  <a:pt x="2948459" y="88805"/>
                </a:cubicBezTo>
                <a:cubicBezTo>
                  <a:pt x="2977876" y="74097"/>
                  <a:pt x="3015758" y="64334"/>
                  <a:pt x="3046149" y="53283"/>
                </a:cubicBezTo>
                <a:cubicBezTo>
                  <a:pt x="3158818" y="12314"/>
                  <a:pt x="3038220" y="57249"/>
                  <a:pt x="3117197" y="17761"/>
                </a:cubicBezTo>
                <a:cubicBezTo>
                  <a:pt x="3129943" y="11388"/>
                  <a:pt x="3167974" y="2847"/>
                  <a:pt x="3179363" y="0"/>
                </a:cubicBezTo>
                <a:cubicBezTo>
                  <a:pt x="3203045" y="5920"/>
                  <a:pt x="3226859" y="11338"/>
                  <a:pt x="3250410" y="17761"/>
                </a:cubicBezTo>
                <a:cubicBezTo>
                  <a:pt x="3259442" y="20224"/>
                  <a:pt x="3268925" y="21998"/>
                  <a:pt x="3277053" y="26642"/>
                </a:cubicBezTo>
                <a:cubicBezTo>
                  <a:pt x="3289904" y="33985"/>
                  <a:pt x="3299051" y="47272"/>
                  <a:pt x="3312576" y="53283"/>
                </a:cubicBezTo>
                <a:cubicBezTo>
                  <a:pt x="3326370" y="59413"/>
                  <a:pt x="3342523" y="57827"/>
                  <a:pt x="3356981" y="62164"/>
                </a:cubicBezTo>
                <a:cubicBezTo>
                  <a:pt x="3542521" y="117824"/>
                  <a:pt x="3429338" y="97872"/>
                  <a:pt x="3552361" y="115447"/>
                </a:cubicBezTo>
                <a:cubicBezTo>
                  <a:pt x="3570123" y="121367"/>
                  <a:pt x="3587644" y="128065"/>
                  <a:pt x="3605646" y="133208"/>
                </a:cubicBezTo>
                <a:cubicBezTo>
                  <a:pt x="3629118" y="139914"/>
                  <a:pt x="3654028" y="141903"/>
                  <a:pt x="3676693" y="150969"/>
                </a:cubicBezTo>
                <a:cubicBezTo>
                  <a:pt x="3706072" y="162720"/>
                  <a:pt x="3719902" y="169259"/>
                  <a:pt x="3747741" y="177611"/>
                </a:cubicBezTo>
                <a:cubicBezTo>
                  <a:pt x="3768383" y="183804"/>
                  <a:pt x="3788503" y="192854"/>
                  <a:pt x="3809907" y="195372"/>
                </a:cubicBezTo>
                <a:cubicBezTo>
                  <a:pt x="3889505" y="204736"/>
                  <a:pt x="4049691" y="213133"/>
                  <a:pt x="4049691" y="213133"/>
                </a:cubicBezTo>
                <a:cubicBezTo>
                  <a:pt x="4159220" y="210090"/>
                  <a:pt x="4268714" y="204252"/>
                  <a:pt x="4378285" y="2042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2425" y="2695575"/>
            <a:ext cx="4706938" cy="666750"/>
          </a:xfrm>
          <a:custGeom>
            <a:avLst/>
            <a:gdLst>
              <a:gd name="connsiteX0" fmla="*/ 0 w 4707752"/>
              <a:gd name="connsiteY0" fmla="*/ 577236 h 666568"/>
              <a:gd name="connsiteX1" fmla="*/ 115452 w 4707752"/>
              <a:gd name="connsiteY1" fmla="*/ 541714 h 666568"/>
              <a:gd name="connsiteX2" fmla="*/ 204261 w 4707752"/>
              <a:gd name="connsiteY2" fmla="*/ 532833 h 666568"/>
              <a:gd name="connsiteX3" fmla="*/ 781520 w 4707752"/>
              <a:gd name="connsiteY3" fmla="*/ 559475 h 666568"/>
              <a:gd name="connsiteX4" fmla="*/ 923614 w 4707752"/>
              <a:gd name="connsiteY4" fmla="*/ 586116 h 666568"/>
              <a:gd name="connsiteX5" fmla="*/ 968019 w 4707752"/>
              <a:gd name="connsiteY5" fmla="*/ 594997 h 666568"/>
              <a:gd name="connsiteX6" fmla="*/ 1074590 w 4707752"/>
              <a:gd name="connsiteY6" fmla="*/ 621639 h 666568"/>
              <a:gd name="connsiteX7" fmla="*/ 1154518 w 4707752"/>
              <a:gd name="connsiteY7" fmla="*/ 639400 h 666568"/>
              <a:gd name="connsiteX8" fmla="*/ 1296612 w 4707752"/>
              <a:gd name="connsiteY8" fmla="*/ 648280 h 666568"/>
              <a:gd name="connsiteX9" fmla="*/ 1456469 w 4707752"/>
              <a:gd name="connsiteY9" fmla="*/ 666041 h 666568"/>
              <a:gd name="connsiteX10" fmla="*/ 1571920 w 4707752"/>
              <a:gd name="connsiteY10" fmla="*/ 639400 h 666568"/>
              <a:gd name="connsiteX11" fmla="*/ 1607444 w 4707752"/>
              <a:gd name="connsiteY11" fmla="*/ 621639 h 666568"/>
              <a:gd name="connsiteX12" fmla="*/ 1731777 w 4707752"/>
              <a:gd name="connsiteY12" fmla="*/ 577236 h 666568"/>
              <a:gd name="connsiteX13" fmla="*/ 1811705 w 4707752"/>
              <a:gd name="connsiteY13" fmla="*/ 550594 h 666568"/>
              <a:gd name="connsiteX14" fmla="*/ 1847228 w 4707752"/>
              <a:gd name="connsiteY14" fmla="*/ 532833 h 666568"/>
              <a:gd name="connsiteX15" fmla="*/ 1891633 w 4707752"/>
              <a:gd name="connsiteY15" fmla="*/ 515072 h 666568"/>
              <a:gd name="connsiteX16" fmla="*/ 1936037 w 4707752"/>
              <a:gd name="connsiteY16" fmla="*/ 488430 h 666568"/>
              <a:gd name="connsiteX17" fmla="*/ 2007085 w 4707752"/>
              <a:gd name="connsiteY17" fmla="*/ 435147 h 666568"/>
              <a:gd name="connsiteX18" fmla="*/ 2042608 w 4707752"/>
              <a:gd name="connsiteY18" fmla="*/ 417386 h 666568"/>
              <a:gd name="connsiteX19" fmla="*/ 2122536 w 4707752"/>
              <a:gd name="connsiteY19" fmla="*/ 408506 h 666568"/>
              <a:gd name="connsiteX20" fmla="*/ 2175822 w 4707752"/>
              <a:gd name="connsiteY20" fmla="*/ 381864 h 666568"/>
              <a:gd name="connsiteX21" fmla="*/ 2264631 w 4707752"/>
              <a:gd name="connsiteY21" fmla="*/ 346342 h 666568"/>
              <a:gd name="connsiteX22" fmla="*/ 2353440 w 4707752"/>
              <a:gd name="connsiteY22" fmla="*/ 310820 h 666568"/>
              <a:gd name="connsiteX23" fmla="*/ 2406725 w 4707752"/>
              <a:gd name="connsiteY23" fmla="*/ 293058 h 666568"/>
              <a:gd name="connsiteX24" fmla="*/ 2486653 w 4707752"/>
              <a:gd name="connsiteY24" fmla="*/ 248656 h 666568"/>
              <a:gd name="connsiteX25" fmla="*/ 2522177 w 4707752"/>
              <a:gd name="connsiteY25" fmla="*/ 239775 h 666568"/>
              <a:gd name="connsiteX26" fmla="*/ 2593224 w 4707752"/>
              <a:gd name="connsiteY26" fmla="*/ 213134 h 666568"/>
              <a:gd name="connsiteX27" fmla="*/ 2699795 w 4707752"/>
              <a:gd name="connsiteY27" fmla="*/ 186492 h 666568"/>
              <a:gd name="connsiteX28" fmla="*/ 2797485 w 4707752"/>
              <a:gd name="connsiteY28" fmla="*/ 168731 h 666568"/>
              <a:gd name="connsiteX29" fmla="*/ 2904056 w 4707752"/>
              <a:gd name="connsiteY29" fmla="*/ 159850 h 666568"/>
              <a:gd name="connsiteX30" fmla="*/ 2939579 w 4707752"/>
              <a:gd name="connsiteY30" fmla="*/ 150970 h 666568"/>
              <a:gd name="connsiteX31" fmla="*/ 3001746 w 4707752"/>
              <a:gd name="connsiteY31" fmla="*/ 142089 h 666568"/>
              <a:gd name="connsiteX32" fmla="*/ 3046150 w 4707752"/>
              <a:gd name="connsiteY32" fmla="*/ 124328 h 666568"/>
              <a:gd name="connsiteX33" fmla="*/ 3072793 w 4707752"/>
              <a:gd name="connsiteY33" fmla="*/ 115448 h 666568"/>
              <a:gd name="connsiteX34" fmla="*/ 3134959 w 4707752"/>
              <a:gd name="connsiteY34" fmla="*/ 79925 h 666568"/>
              <a:gd name="connsiteX35" fmla="*/ 3161602 w 4707752"/>
              <a:gd name="connsiteY35" fmla="*/ 62164 h 666568"/>
              <a:gd name="connsiteX36" fmla="*/ 3206007 w 4707752"/>
              <a:gd name="connsiteY36" fmla="*/ 44403 h 666568"/>
              <a:gd name="connsiteX37" fmla="*/ 3241530 w 4707752"/>
              <a:gd name="connsiteY37" fmla="*/ 26642 h 666568"/>
              <a:gd name="connsiteX38" fmla="*/ 3330339 w 4707752"/>
              <a:gd name="connsiteY38" fmla="*/ 0 h 666568"/>
              <a:gd name="connsiteX39" fmla="*/ 3605647 w 4707752"/>
              <a:gd name="connsiteY39" fmla="*/ 8881 h 666568"/>
              <a:gd name="connsiteX40" fmla="*/ 3667813 w 4707752"/>
              <a:gd name="connsiteY40" fmla="*/ 35523 h 666568"/>
              <a:gd name="connsiteX41" fmla="*/ 3729980 w 4707752"/>
              <a:gd name="connsiteY41" fmla="*/ 62164 h 666568"/>
              <a:gd name="connsiteX42" fmla="*/ 3765503 w 4707752"/>
              <a:gd name="connsiteY42" fmla="*/ 79925 h 666568"/>
              <a:gd name="connsiteX43" fmla="*/ 3854312 w 4707752"/>
              <a:gd name="connsiteY43" fmla="*/ 115448 h 666568"/>
              <a:gd name="connsiteX44" fmla="*/ 3934241 w 4707752"/>
              <a:gd name="connsiteY44" fmla="*/ 150970 h 666568"/>
              <a:gd name="connsiteX45" fmla="*/ 3996407 w 4707752"/>
              <a:gd name="connsiteY45" fmla="*/ 168731 h 666568"/>
              <a:gd name="connsiteX46" fmla="*/ 4067454 w 4707752"/>
              <a:gd name="connsiteY46" fmla="*/ 204253 h 666568"/>
              <a:gd name="connsiteX47" fmla="*/ 4138501 w 4707752"/>
              <a:gd name="connsiteY47" fmla="*/ 222014 h 666568"/>
              <a:gd name="connsiteX48" fmla="*/ 4333881 w 4707752"/>
              <a:gd name="connsiteY48" fmla="*/ 266417 h 666568"/>
              <a:gd name="connsiteX49" fmla="*/ 4440452 w 4707752"/>
              <a:gd name="connsiteY49" fmla="*/ 284178 h 666568"/>
              <a:gd name="connsiteX50" fmla="*/ 4618070 w 4707752"/>
              <a:gd name="connsiteY50" fmla="*/ 275297 h 666568"/>
              <a:gd name="connsiteX51" fmla="*/ 4697998 w 4707752"/>
              <a:gd name="connsiteY51" fmla="*/ 257536 h 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07752" h="666568">
                <a:moveTo>
                  <a:pt x="0" y="577236"/>
                </a:moveTo>
                <a:cubicBezTo>
                  <a:pt x="10276" y="573811"/>
                  <a:pt x="87987" y="545637"/>
                  <a:pt x="115452" y="541714"/>
                </a:cubicBezTo>
                <a:cubicBezTo>
                  <a:pt x="144904" y="537507"/>
                  <a:pt x="174658" y="535793"/>
                  <a:pt x="204261" y="532833"/>
                </a:cubicBezTo>
                <a:cubicBezTo>
                  <a:pt x="396681" y="541714"/>
                  <a:pt x="592194" y="523979"/>
                  <a:pt x="781520" y="559475"/>
                </a:cubicBezTo>
                <a:lnTo>
                  <a:pt x="923614" y="586116"/>
                </a:lnTo>
                <a:cubicBezTo>
                  <a:pt x="938442" y="588940"/>
                  <a:pt x="953699" y="590224"/>
                  <a:pt x="968019" y="594997"/>
                </a:cubicBezTo>
                <a:cubicBezTo>
                  <a:pt x="1057034" y="624667"/>
                  <a:pt x="984902" y="603702"/>
                  <a:pt x="1074590" y="621639"/>
                </a:cubicBezTo>
                <a:cubicBezTo>
                  <a:pt x="1103110" y="627343"/>
                  <a:pt x="1124917" y="636581"/>
                  <a:pt x="1154518" y="639400"/>
                </a:cubicBezTo>
                <a:cubicBezTo>
                  <a:pt x="1201761" y="643899"/>
                  <a:pt x="1249247" y="645320"/>
                  <a:pt x="1296612" y="648280"/>
                </a:cubicBezTo>
                <a:cubicBezTo>
                  <a:pt x="1353629" y="659683"/>
                  <a:pt x="1390497" y="668909"/>
                  <a:pt x="1456469" y="666041"/>
                </a:cubicBezTo>
                <a:cubicBezTo>
                  <a:pt x="1470535" y="665429"/>
                  <a:pt x="1542660" y="651939"/>
                  <a:pt x="1571920" y="639400"/>
                </a:cubicBezTo>
                <a:cubicBezTo>
                  <a:pt x="1584089" y="634185"/>
                  <a:pt x="1595276" y="626854"/>
                  <a:pt x="1607444" y="621639"/>
                </a:cubicBezTo>
                <a:cubicBezTo>
                  <a:pt x="1691568" y="585587"/>
                  <a:pt x="1671453" y="592315"/>
                  <a:pt x="1731777" y="577236"/>
                </a:cubicBezTo>
                <a:cubicBezTo>
                  <a:pt x="1821064" y="532594"/>
                  <a:pt x="1708411" y="585025"/>
                  <a:pt x="1811705" y="550594"/>
                </a:cubicBezTo>
                <a:cubicBezTo>
                  <a:pt x="1824264" y="546408"/>
                  <a:pt x="1835130" y="538209"/>
                  <a:pt x="1847228" y="532833"/>
                </a:cubicBezTo>
                <a:cubicBezTo>
                  <a:pt x="1861796" y="526359"/>
                  <a:pt x="1877374" y="522201"/>
                  <a:pt x="1891633" y="515072"/>
                </a:cubicBezTo>
                <a:cubicBezTo>
                  <a:pt x="1907072" y="507353"/>
                  <a:pt x="1921845" y="498255"/>
                  <a:pt x="1936037" y="488430"/>
                </a:cubicBezTo>
                <a:cubicBezTo>
                  <a:pt x="1960376" y="471580"/>
                  <a:pt x="1980607" y="448385"/>
                  <a:pt x="2007085" y="435147"/>
                </a:cubicBezTo>
                <a:cubicBezTo>
                  <a:pt x="2018926" y="429227"/>
                  <a:pt x="2029708" y="420363"/>
                  <a:pt x="2042608" y="417386"/>
                </a:cubicBezTo>
                <a:cubicBezTo>
                  <a:pt x="2068728" y="411359"/>
                  <a:pt x="2095893" y="411466"/>
                  <a:pt x="2122536" y="408506"/>
                </a:cubicBezTo>
                <a:cubicBezTo>
                  <a:pt x="2207629" y="380142"/>
                  <a:pt x="2086293" y="423183"/>
                  <a:pt x="2175822" y="381864"/>
                </a:cubicBezTo>
                <a:cubicBezTo>
                  <a:pt x="2204771" y="368504"/>
                  <a:pt x="2235028" y="358183"/>
                  <a:pt x="2264631" y="346342"/>
                </a:cubicBezTo>
                <a:cubicBezTo>
                  <a:pt x="2264639" y="346339"/>
                  <a:pt x="2353432" y="310823"/>
                  <a:pt x="2353440" y="310820"/>
                </a:cubicBezTo>
                <a:cubicBezTo>
                  <a:pt x="2371202" y="304899"/>
                  <a:pt x="2389681" y="300805"/>
                  <a:pt x="2406725" y="293058"/>
                </a:cubicBezTo>
                <a:cubicBezTo>
                  <a:pt x="2460005" y="268841"/>
                  <a:pt x="2437591" y="267054"/>
                  <a:pt x="2486653" y="248656"/>
                </a:cubicBezTo>
                <a:cubicBezTo>
                  <a:pt x="2498082" y="244370"/>
                  <a:pt x="2510748" y="244061"/>
                  <a:pt x="2522177" y="239775"/>
                </a:cubicBezTo>
                <a:cubicBezTo>
                  <a:pt x="2615051" y="204949"/>
                  <a:pt x="2502049" y="235926"/>
                  <a:pt x="2593224" y="213134"/>
                </a:cubicBezTo>
                <a:cubicBezTo>
                  <a:pt x="2653987" y="182753"/>
                  <a:pt x="2608595" y="200522"/>
                  <a:pt x="2699795" y="186492"/>
                </a:cubicBezTo>
                <a:cubicBezTo>
                  <a:pt x="2754613" y="178059"/>
                  <a:pt x="2737951" y="175346"/>
                  <a:pt x="2797485" y="168731"/>
                </a:cubicBezTo>
                <a:cubicBezTo>
                  <a:pt x="2832914" y="164795"/>
                  <a:pt x="2868532" y="162810"/>
                  <a:pt x="2904056" y="159850"/>
                </a:cubicBezTo>
                <a:cubicBezTo>
                  <a:pt x="2915897" y="156890"/>
                  <a:pt x="2927570" y="153153"/>
                  <a:pt x="2939579" y="150970"/>
                </a:cubicBezTo>
                <a:cubicBezTo>
                  <a:pt x="2960174" y="147226"/>
                  <a:pt x="2981438" y="147166"/>
                  <a:pt x="3001746" y="142089"/>
                </a:cubicBezTo>
                <a:cubicBezTo>
                  <a:pt x="3017212" y="138223"/>
                  <a:pt x="3031223" y="129925"/>
                  <a:pt x="3046150" y="124328"/>
                </a:cubicBezTo>
                <a:cubicBezTo>
                  <a:pt x="3054915" y="121041"/>
                  <a:pt x="3063912" y="118408"/>
                  <a:pt x="3072793" y="115448"/>
                </a:cubicBezTo>
                <a:cubicBezTo>
                  <a:pt x="3137694" y="72180"/>
                  <a:pt x="3056099" y="124986"/>
                  <a:pt x="3134959" y="79925"/>
                </a:cubicBezTo>
                <a:cubicBezTo>
                  <a:pt x="3144226" y="74630"/>
                  <a:pt x="3152055" y="66937"/>
                  <a:pt x="3161602" y="62164"/>
                </a:cubicBezTo>
                <a:cubicBezTo>
                  <a:pt x="3175861" y="55035"/>
                  <a:pt x="3191439" y="50877"/>
                  <a:pt x="3206007" y="44403"/>
                </a:cubicBezTo>
                <a:cubicBezTo>
                  <a:pt x="3218105" y="39027"/>
                  <a:pt x="3229238" y="31558"/>
                  <a:pt x="3241530" y="26642"/>
                </a:cubicBezTo>
                <a:cubicBezTo>
                  <a:pt x="3277561" y="12230"/>
                  <a:pt x="3295449" y="8723"/>
                  <a:pt x="3330339" y="0"/>
                </a:cubicBezTo>
                <a:cubicBezTo>
                  <a:pt x="3422108" y="2960"/>
                  <a:pt x="3513979" y="3643"/>
                  <a:pt x="3605647" y="8881"/>
                </a:cubicBezTo>
                <a:cubicBezTo>
                  <a:pt x="3642114" y="10965"/>
                  <a:pt x="3639244" y="19199"/>
                  <a:pt x="3667813" y="35523"/>
                </a:cubicBezTo>
                <a:cubicBezTo>
                  <a:pt x="3726725" y="69186"/>
                  <a:pt x="3680160" y="40814"/>
                  <a:pt x="3729980" y="62164"/>
                </a:cubicBezTo>
                <a:cubicBezTo>
                  <a:pt x="3742148" y="67379"/>
                  <a:pt x="3753335" y="74710"/>
                  <a:pt x="3765503" y="79925"/>
                </a:cubicBezTo>
                <a:cubicBezTo>
                  <a:pt x="3794809" y="92484"/>
                  <a:pt x="3825794" y="101190"/>
                  <a:pt x="3854312" y="115448"/>
                </a:cubicBezTo>
                <a:cubicBezTo>
                  <a:pt x="3885262" y="130922"/>
                  <a:pt x="3900222" y="139631"/>
                  <a:pt x="3934241" y="150970"/>
                </a:cubicBezTo>
                <a:cubicBezTo>
                  <a:pt x="3954686" y="157785"/>
                  <a:pt x="3976397" y="160727"/>
                  <a:pt x="3996407" y="168731"/>
                </a:cubicBezTo>
                <a:cubicBezTo>
                  <a:pt x="4020991" y="178564"/>
                  <a:pt x="4042662" y="194956"/>
                  <a:pt x="4067454" y="204253"/>
                </a:cubicBezTo>
                <a:cubicBezTo>
                  <a:pt x="4090311" y="212824"/>
                  <a:pt x="4114950" y="215591"/>
                  <a:pt x="4138501" y="222014"/>
                </a:cubicBezTo>
                <a:cubicBezTo>
                  <a:pt x="4343232" y="277847"/>
                  <a:pt x="4188253" y="244573"/>
                  <a:pt x="4333881" y="266417"/>
                </a:cubicBezTo>
                <a:cubicBezTo>
                  <a:pt x="4369496" y="271759"/>
                  <a:pt x="4440452" y="284178"/>
                  <a:pt x="4440452" y="284178"/>
                </a:cubicBezTo>
                <a:cubicBezTo>
                  <a:pt x="4499658" y="281218"/>
                  <a:pt x="4559127" y="281612"/>
                  <a:pt x="4618070" y="275297"/>
                </a:cubicBezTo>
                <a:cubicBezTo>
                  <a:pt x="4790545" y="256818"/>
                  <a:pt x="4652754" y="257536"/>
                  <a:pt x="4697998" y="2575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44813" y="2659063"/>
            <a:ext cx="4929187" cy="825500"/>
          </a:xfrm>
          <a:custGeom>
            <a:avLst/>
            <a:gdLst>
              <a:gd name="connsiteX0" fmla="*/ 0 w 4928901"/>
              <a:gd name="connsiteY0" fmla="*/ 817010 h 825891"/>
              <a:gd name="connsiteX1" fmla="*/ 71047 w 4928901"/>
              <a:gd name="connsiteY1" fmla="*/ 790369 h 825891"/>
              <a:gd name="connsiteX2" fmla="*/ 204261 w 4928901"/>
              <a:gd name="connsiteY2" fmla="*/ 772608 h 825891"/>
              <a:gd name="connsiteX3" fmla="*/ 612782 w 4928901"/>
              <a:gd name="connsiteY3" fmla="*/ 754847 h 825891"/>
              <a:gd name="connsiteX4" fmla="*/ 1438706 w 4928901"/>
              <a:gd name="connsiteY4" fmla="*/ 763727 h 825891"/>
              <a:gd name="connsiteX5" fmla="*/ 1491992 w 4928901"/>
              <a:gd name="connsiteY5" fmla="*/ 772608 h 825891"/>
              <a:gd name="connsiteX6" fmla="*/ 1651848 w 4928901"/>
              <a:gd name="connsiteY6" fmla="*/ 781488 h 825891"/>
              <a:gd name="connsiteX7" fmla="*/ 1740657 w 4928901"/>
              <a:gd name="connsiteY7" fmla="*/ 799249 h 825891"/>
              <a:gd name="connsiteX8" fmla="*/ 1785061 w 4928901"/>
              <a:gd name="connsiteY8" fmla="*/ 808130 h 825891"/>
              <a:gd name="connsiteX9" fmla="*/ 1847228 w 4928901"/>
              <a:gd name="connsiteY9" fmla="*/ 825891 h 825891"/>
              <a:gd name="connsiteX10" fmla="*/ 2015965 w 4928901"/>
              <a:gd name="connsiteY10" fmla="*/ 817010 h 825891"/>
              <a:gd name="connsiteX11" fmla="*/ 2042608 w 4928901"/>
              <a:gd name="connsiteY11" fmla="*/ 799249 h 825891"/>
              <a:gd name="connsiteX12" fmla="*/ 2069250 w 4928901"/>
              <a:gd name="connsiteY12" fmla="*/ 790369 h 825891"/>
              <a:gd name="connsiteX13" fmla="*/ 2122536 w 4928901"/>
              <a:gd name="connsiteY13" fmla="*/ 745966 h 825891"/>
              <a:gd name="connsiteX14" fmla="*/ 2166940 w 4928901"/>
              <a:gd name="connsiteY14" fmla="*/ 728205 h 825891"/>
              <a:gd name="connsiteX15" fmla="*/ 2193583 w 4928901"/>
              <a:gd name="connsiteY15" fmla="*/ 710444 h 825891"/>
              <a:gd name="connsiteX16" fmla="*/ 2264630 w 4928901"/>
              <a:gd name="connsiteY16" fmla="*/ 701563 h 825891"/>
              <a:gd name="connsiteX17" fmla="*/ 2362320 w 4928901"/>
              <a:gd name="connsiteY17" fmla="*/ 674922 h 825891"/>
              <a:gd name="connsiteX18" fmla="*/ 2477772 w 4928901"/>
              <a:gd name="connsiteY18" fmla="*/ 621638 h 825891"/>
              <a:gd name="connsiteX19" fmla="*/ 2522176 w 4928901"/>
              <a:gd name="connsiteY19" fmla="*/ 603877 h 825891"/>
              <a:gd name="connsiteX20" fmla="*/ 2610985 w 4928901"/>
              <a:gd name="connsiteY20" fmla="*/ 586116 h 825891"/>
              <a:gd name="connsiteX21" fmla="*/ 2859651 w 4928901"/>
              <a:gd name="connsiteY21" fmla="*/ 594997 h 825891"/>
              <a:gd name="connsiteX22" fmla="*/ 2930698 w 4928901"/>
              <a:gd name="connsiteY22" fmla="*/ 612758 h 825891"/>
              <a:gd name="connsiteX23" fmla="*/ 3019507 w 4928901"/>
              <a:gd name="connsiteY23" fmla="*/ 621638 h 825891"/>
              <a:gd name="connsiteX24" fmla="*/ 3117197 w 4928901"/>
              <a:gd name="connsiteY24" fmla="*/ 639399 h 825891"/>
              <a:gd name="connsiteX25" fmla="*/ 3463552 w 4928901"/>
              <a:gd name="connsiteY25" fmla="*/ 621638 h 825891"/>
              <a:gd name="connsiteX26" fmla="*/ 3507957 w 4928901"/>
              <a:gd name="connsiteY26" fmla="*/ 612758 h 825891"/>
              <a:gd name="connsiteX27" fmla="*/ 3552361 w 4928901"/>
              <a:gd name="connsiteY27" fmla="*/ 594997 h 825891"/>
              <a:gd name="connsiteX28" fmla="*/ 3783265 w 4928901"/>
              <a:gd name="connsiteY28" fmla="*/ 523952 h 825891"/>
              <a:gd name="connsiteX29" fmla="*/ 3845431 w 4928901"/>
              <a:gd name="connsiteY29" fmla="*/ 515072 h 825891"/>
              <a:gd name="connsiteX30" fmla="*/ 3925359 w 4928901"/>
              <a:gd name="connsiteY30" fmla="*/ 470669 h 825891"/>
              <a:gd name="connsiteX31" fmla="*/ 3969764 w 4928901"/>
              <a:gd name="connsiteY31" fmla="*/ 452908 h 825891"/>
              <a:gd name="connsiteX32" fmla="*/ 4040811 w 4928901"/>
              <a:gd name="connsiteY32" fmla="*/ 390744 h 825891"/>
              <a:gd name="connsiteX33" fmla="*/ 4067454 w 4928901"/>
              <a:gd name="connsiteY33" fmla="*/ 364103 h 825891"/>
              <a:gd name="connsiteX34" fmla="*/ 4102977 w 4928901"/>
              <a:gd name="connsiteY34" fmla="*/ 337461 h 825891"/>
              <a:gd name="connsiteX35" fmla="*/ 4156263 w 4928901"/>
              <a:gd name="connsiteY35" fmla="*/ 284178 h 825891"/>
              <a:gd name="connsiteX36" fmla="*/ 4200667 w 4928901"/>
              <a:gd name="connsiteY36" fmla="*/ 239775 h 825891"/>
              <a:gd name="connsiteX37" fmla="*/ 4253953 w 4928901"/>
              <a:gd name="connsiteY37" fmla="*/ 177611 h 825891"/>
              <a:gd name="connsiteX38" fmla="*/ 4333881 w 4928901"/>
              <a:gd name="connsiteY38" fmla="*/ 133208 h 825891"/>
              <a:gd name="connsiteX39" fmla="*/ 4360523 w 4928901"/>
              <a:gd name="connsiteY39" fmla="*/ 115447 h 825891"/>
              <a:gd name="connsiteX40" fmla="*/ 4422690 w 4928901"/>
              <a:gd name="connsiteY40" fmla="*/ 97686 h 825891"/>
              <a:gd name="connsiteX41" fmla="*/ 4600308 w 4928901"/>
              <a:gd name="connsiteY41" fmla="*/ 79925 h 825891"/>
              <a:gd name="connsiteX42" fmla="*/ 4742402 w 4928901"/>
              <a:gd name="connsiteY42" fmla="*/ 44403 h 825891"/>
              <a:gd name="connsiteX43" fmla="*/ 4804569 w 4928901"/>
              <a:gd name="connsiteY43" fmla="*/ 35522 h 825891"/>
              <a:gd name="connsiteX44" fmla="*/ 4840092 w 4928901"/>
              <a:gd name="connsiteY44" fmla="*/ 17761 h 825891"/>
              <a:gd name="connsiteX45" fmla="*/ 4928901 w 4928901"/>
              <a:gd name="connsiteY45" fmla="*/ 0 h 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28901" h="825891">
                <a:moveTo>
                  <a:pt x="0" y="817010"/>
                </a:moveTo>
                <a:cubicBezTo>
                  <a:pt x="23682" y="808130"/>
                  <a:pt x="46608" y="796886"/>
                  <a:pt x="71047" y="790369"/>
                </a:cubicBezTo>
                <a:cubicBezTo>
                  <a:pt x="80608" y="787820"/>
                  <a:pt x="199362" y="773016"/>
                  <a:pt x="204261" y="772608"/>
                </a:cubicBezTo>
                <a:cubicBezTo>
                  <a:pt x="338903" y="761388"/>
                  <a:pt x="478930" y="759308"/>
                  <a:pt x="612782" y="754847"/>
                </a:cubicBezTo>
                <a:lnTo>
                  <a:pt x="1438706" y="763727"/>
                </a:lnTo>
                <a:cubicBezTo>
                  <a:pt x="1456709" y="764091"/>
                  <a:pt x="1474047" y="771113"/>
                  <a:pt x="1491992" y="772608"/>
                </a:cubicBezTo>
                <a:cubicBezTo>
                  <a:pt x="1545175" y="777040"/>
                  <a:pt x="1598563" y="778528"/>
                  <a:pt x="1651848" y="781488"/>
                </a:cubicBezTo>
                <a:cubicBezTo>
                  <a:pt x="1756245" y="798888"/>
                  <a:pt x="1661179" y="781588"/>
                  <a:pt x="1740657" y="799249"/>
                </a:cubicBezTo>
                <a:cubicBezTo>
                  <a:pt x="1755392" y="802523"/>
                  <a:pt x="1770326" y="804856"/>
                  <a:pt x="1785061" y="808130"/>
                </a:cubicBezTo>
                <a:cubicBezTo>
                  <a:pt x="1818524" y="815566"/>
                  <a:pt x="1817552" y="815999"/>
                  <a:pt x="1847228" y="825891"/>
                </a:cubicBezTo>
                <a:cubicBezTo>
                  <a:pt x="1903474" y="822931"/>
                  <a:pt x="1960158" y="824620"/>
                  <a:pt x="2015965" y="817010"/>
                </a:cubicBezTo>
                <a:cubicBezTo>
                  <a:pt x="2026541" y="815568"/>
                  <a:pt x="2033061" y="804022"/>
                  <a:pt x="2042608" y="799249"/>
                </a:cubicBezTo>
                <a:cubicBezTo>
                  <a:pt x="2050981" y="795063"/>
                  <a:pt x="2060369" y="793329"/>
                  <a:pt x="2069250" y="790369"/>
                </a:cubicBezTo>
                <a:cubicBezTo>
                  <a:pt x="2088892" y="770728"/>
                  <a:pt x="2097806" y="758330"/>
                  <a:pt x="2122536" y="745966"/>
                </a:cubicBezTo>
                <a:cubicBezTo>
                  <a:pt x="2136795" y="738837"/>
                  <a:pt x="2152681" y="735334"/>
                  <a:pt x="2166940" y="728205"/>
                </a:cubicBezTo>
                <a:cubicBezTo>
                  <a:pt x="2176487" y="723432"/>
                  <a:pt x="2183286" y="713252"/>
                  <a:pt x="2193583" y="710444"/>
                </a:cubicBezTo>
                <a:cubicBezTo>
                  <a:pt x="2216609" y="704164"/>
                  <a:pt x="2240948" y="704523"/>
                  <a:pt x="2264630" y="701563"/>
                </a:cubicBezTo>
                <a:cubicBezTo>
                  <a:pt x="2376668" y="656750"/>
                  <a:pt x="2235801" y="709425"/>
                  <a:pt x="2362320" y="674922"/>
                </a:cubicBezTo>
                <a:cubicBezTo>
                  <a:pt x="2402682" y="663915"/>
                  <a:pt x="2440013" y="636741"/>
                  <a:pt x="2477772" y="621638"/>
                </a:cubicBezTo>
                <a:cubicBezTo>
                  <a:pt x="2492573" y="615718"/>
                  <a:pt x="2506773" y="607984"/>
                  <a:pt x="2522176" y="603877"/>
                </a:cubicBezTo>
                <a:cubicBezTo>
                  <a:pt x="2551346" y="596099"/>
                  <a:pt x="2610985" y="586116"/>
                  <a:pt x="2610985" y="586116"/>
                </a:cubicBezTo>
                <a:cubicBezTo>
                  <a:pt x="2693874" y="589076"/>
                  <a:pt x="2776996" y="588109"/>
                  <a:pt x="2859651" y="594997"/>
                </a:cubicBezTo>
                <a:cubicBezTo>
                  <a:pt x="2883978" y="597024"/>
                  <a:pt x="2906619" y="608745"/>
                  <a:pt x="2930698" y="612758"/>
                </a:cubicBezTo>
                <a:cubicBezTo>
                  <a:pt x="2960044" y="617649"/>
                  <a:pt x="2990055" y="617431"/>
                  <a:pt x="3019507" y="621638"/>
                </a:cubicBezTo>
                <a:cubicBezTo>
                  <a:pt x="3052272" y="626318"/>
                  <a:pt x="3084634" y="633479"/>
                  <a:pt x="3117197" y="639399"/>
                </a:cubicBezTo>
                <a:lnTo>
                  <a:pt x="3463552" y="621638"/>
                </a:lnTo>
                <a:cubicBezTo>
                  <a:pt x="3478612" y="620611"/>
                  <a:pt x="3493499" y="617095"/>
                  <a:pt x="3507957" y="612758"/>
                </a:cubicBezTo>
                <a:cubicBezTo>
                  <a:pt x="3523226" y="608178"/>
                  <a:pt x="3537328" y="600302"/>
                  <a:pt x="3552361" y="594997"/>
                </a:cubicBezTo>
                <a:cubicBezTo>
                  <a:pt x="3591335" y="581242"/>
                  <a:pt x="3747807" y="529017"/>
                  <a:pt x="3783265" y="523952"/>
                </a:cubicBezTo>
                <a:lnTo>
                  <a:pt x="3845431" y="515072"/>
                </a:lnTo>
                <a:cubicBezTo>
                  <a:pt x="3877460" y="495855"/>
                  <a:pt x="3892594" y="485230"/>
                  <a:pt x="3925359" y="470669"/>
                </a:cubicBezTo>
                <a:cubicBezTo>
                  <a:pt x="3939927" y="464195"/>
                  <a:pt x="3954962" y="458828"/>
                  <a:pt x="3969764" y="452908"/>
                </a:cubicBezTo>
                <a:cubicBezTo>
                  <a:pt x="4057249" y="365425"/>
                  <a:pt x="3955212" y="464110"/>
                  <a:pt x="4040811" y="390744"/>
                </a:cubicBezTo>
                <a:cubicBezTo>
                  <a:pt x="4050347" y="382571"/>
                  <a:pt x="4057918" y="372276"/>
                  <a:pt x="4067454" y="364103"/>
                </a:cubicBezTo>
                <a:cubicBezTo>
                  <a:pt x="4078692" y="354471"/>
                  <a:pt x="4091975" y="347362"/>
                  <a:pt x="4102977" y="337461"/>
                </a:cubicBezTo>
                <a:cubicBezTo>
                  <a:pt x="4121648" y="320658"/>
                  <a:pt x="4138501" y="301939"/>
                  <a:pt x="4156263" y="284178"/>
                </a:cubicBezTo>
                <a:cubicBezTo>
                  <a:pt x="4171064" y="269377"/>
                  <a:pt x="4189056" y="257191"/>
                  <a:pt x="4200667" y="239775"/>
                </a:cubicBezTo>
                <a:cubicBezTo>
                  <a:pt x="4219271" y="211869"/>
                  <a:pt x="4224134" y="200803"/>
                  <a:pt x="4253953" y="177611"/>
                </a:cubicBezTo>
                <a:cubicBezTo>
                  <a:pt x="4284669" y="153722"/>
                  <a:pt x="4302124" y="151355"/>
                  <a:pt x="4333881" y="133208"/>
                </a:cubicBezTo>
                <a:cubicBezTo>
                  <a:pt x="4343148" y="127913"/>
                  <a:pt x="4350977" y="120220"/>
                  <a:pt x="4360523" y="115447"/>
                </a:cubicBezTo>
                <a:cubicBezTo>
                  <a:pt x="4370483" y="110467"/>
                  <a:pt x="4414934" y="98720"/>
                  <a:pt x="4422690" y="97686"/>
                </a:cubicBezTo>
                <a:cubicBezTo>
                  <a:pt x="4476872" y="90462"/>
                  <a:pt x="4545439" y="89070"/>
                  <a:pt x="4600308" y="79925"/>
                </a:cubicBezTo>
                <a:cubicBezTo>
                  <a:pt x="4751424" y="54740"/>
                  <a:pt x="4614393" y="71833"/>
                  <a:pt x="4742402" y="44403"/>
                </a:cubicBezTo>
                <a:cubicBezTo>
                  <a:pt x="4762870" y="40017"/>
                  <a:pt x="4783847" y="38482"/>
                  <a:pt x="4804569" y="35522"/>
                </a:cubicBezTo>
                <a:cubicBezTo>
                  <a:pt x="4816410" y="29602"/>
                  <a:pt x="4827249" y="20972"/>
                  <a:pt x="4840092" y="17761"/>
                </a:cubicBezTo>
                <a:cubicBezTo>
                  <a:pt x="4956512" y="-11342"/>
                  <a:pt x="4879029" y="24936"/>
                  <a:pt x="4928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9363" y="3484563"/>
            <a:ext cx="4422775" cy="271462"/>
          </a:xfrm>
          <a:custGeom>
            <a:avLst/>
            <a:gdLst>
              <a:gd name="connsiteX0" fmla="*/ 0 w 4422689"/>
              <a:gd name="connsiteY0" fmla="*/ 106566 h 271348"/>
              <a:gd name="connsiteX1" fmla="*/ 310831 w 4422689"/>
              <a:gd name="connsiteY1" fmla="*/ 79925 h 271348"/>
              <a:gd name="connsiteX2" fmla="*/ 692710 w 4422689"/>
              <a:gd name="connsiteY2" fmla="*/ 62164 h 271348"/>
              <a:gd name="connsiteX3" fmla="*/ 1074589 w 4422689"/>
              <a:gd name="connsiteY3" fmla="*/ 79925 h 271348"/>
              <a:gd name="connsiteX4" fmla="*/ 1278850 w 4422689"/>
              <a:gd name="connsiteY4" fmla="*/ 106566 h 271348"/>
              <a:gd name="connsiteX5" fmla="*/ 1376540 w 4422689"/>
              <a:gd name="connsiteY5" fmla="*/ 142089 h 271348"/>
              <a:gd name="connsiteX6" fmla="*/ 1412063 w 4422689"/>
              <a:gd name="connsiteY6" fmla="*/ 168730 h 271348"/>
              <a:gd name="connsiteX7" fmla="*/ 1447587 w 4422689"/>
              <a:gd name="connsiteY7" fmla="*/ 177611 h 271348"/>
              <a:gd name="connsiteX8" fmla="*/ 1563038 w 4422689"/>
              <a:gd name="connsiteY8" fmla="*/ 213133 h 271348"/>
              <a:gd name="connsiteX9" fmla="*/ 1642967 w 4422689"/>
              <a:gd name="connsiteY9" fmla="*/ 230894 h 271348"/>
              <a:gd name="connsiteX10" fmla="*/ 1714014 w 4422689"/>
              <a:gd name="connsiteY10" fmla="*/ 248655 h 271348"/>
              <a:gd name="connsiteX11" fmla="*/ 1864989 w 4422689"/>
              <a:gd name="connsiteY11" fmla="*/ 257536 h 271348"/>
              <a:gd name="connsiteX12" fmla="*/ 2237987 w 4422689"/>
              <a:gd name="connsiteY12" fmla="*/ 257536 h 271348"/>
              <a:gd name="connsiteX13" fmla="*/ 2344558 w 4422689"/>
              <a:gd name="connsiteY13" fmla="*/ 239775 h 271348"/>
              <a:gd name="connsiteX14" fmla="*/ 2566581 w 4422689"/>
              <a:gd name="connsiteY14" fmla="*/ 230894 h 271348"/>
              <a:gd name="connsiteX15" fmla="*/ 2646509 w 4422689"/>
              <a:gd name="connsiteY15" fmla="*/ 213133 h 271348"/>
              <a:gd name="connsiteX16" fmla="*/ 2708675 w 4422689"/>
              <a:gd name="connsiteY16" fmla="*/ 186491 h 271348"/>
              <a:gd name="connsiteX17" fmla="*/ 2833008 w 4422689"/>
              <a:gd name="connsiteY17" fmla="*/ 150969 h 271348"/>
              <a:gd name="connsiteX18" fmla="*/ 2975102 w 4422689"/>
              <a:gd name="connsiteY18" fmla="*/ 142089 h 271348"/>
              <a:gd name="connsiteX19" fmla="*/ 3081673 w 4422689"/>
              <a:gd name="connsiteY19" fmla="*/ 124328 h 271348"/>
              <a:gd name="connsiteX20" fmla="*/ 3143839 w 4422689"/>
              <a:gd name="connsiteY20" fmla="*/ 79925 h 271348"/>
              <a:gd name="connsiteX21" fmla="*/ 3179363 w 4422689"/>
              <a:gd name="connsiteY21" fmla="*/ 71044 h 271348"/>
              <a:gd name="connsiteX22" fmla="*/ 3223767 w 4422689"/>
              <a:gd name="connsiteY22" fmla="*/ 53283 h 271348"/>
              <a:gd name="connsiteX23" fmla="*/ 3259291 w 4422689"/>
              <a:gd name="connsiteY23" fmla="*/ 35522 h 271348"/>
              <a:gd name="connsiteX24" fmla="*/ 3392505 w 4422689"/>
              <a:gd name="connsiteY24" fmla="*/ 8880 h 271348"/>
              <a:gd name="connsiteX25" fmla="*/ 3472433 w 4422689"/>
              <a:gd name="connsiteY25" fmla="*/ 0 h 271348"/>
              <a:gd name="connsiteX26" fmla="*/ 3952001 w 4422689"/>
              <a:gd name="connsiteY26" fmla="*/ 8880 h 271348"/>
              <a:gd name="connsiteX27" fmla="*/ 4005287 w 4422689"/>
              <a:gd name="connsiteY27" fmla="*/ 17761 h 271348"/>
              <a:gd name="connsiteX28" fmla="*/ 4129620 w 4422689"/>
              <a:gd name="connsiteY28" fmla="*/ 44403 h 271348"/>
              <a:gd name="connsiteX29" fmla="*/ 4174024 w 4422689"/>
              <a:gd name="connsiteY29" fmla="*/ 53283 h 271348"/>
              <a:gd name="connsiteX30" fmla="*/ 4280595 w 4422689"/>
              <a:gd name="connsiteY30" fmla="*/ 79925 h 271348"/>
              <a:gd name="connsiteX31" fmla="*/ 4324999 w 4422689"/>
              <a:gd name="connsiteY31" fmla="*/ 97686 h 271348"/>
              <a:gd name="connsiteX32" fmla="*/ 4422689 w 4422689"/>
              <a:gd name="connsiteY32" fmla="*/ 88805 h 2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2689" h="271348">
                <a:moveTo>
                  <a:pt x="0" y="106566"/>
                </a:moveTo>
                <a:cubicBezTo>
                  <a:pt x="150908" y="68841"/>
                  <a:pt x="39228" y="91564"/>
                  <a:pt x="310831" y="79925"/>
                </a:cubicBezTo>
                <a:lnTo>
                  <a:pt x="692710" y="62164"/>
                </a:lnTo>
                <a:cubicBezTo>
                  <a:pt x="820003" y="68084"/>
                  <a:pt x="947522" y="70299"/>
                  <a:pt x="1074589" y="79925"/>
                </a:cubicBezTo>
                <a:cubicBezTo>
                  <a:pt x="1143057" y="85112"/>
                  <a:pt x="1278850" y="106566"/>
                  <a:pt x="1278850" y="106566"/>
                </a:cubicBezTo>
                <a:cubicBezTo>
                  <a:pt x="1320877" y="118574"/>
                  <a:pt x="1341931" y="120459"/>
                  <a:pt x="1376540" y="142089"/>
                </a:cubicBezTo>
                <a:cubicBezTo>
                  <a:pt x="1389091" y="149933"/>
                  <a:pt x="1398824" y="162111"/>
                  <a:pt x="1412063" y="168730"/>
                </a:cubicBezTo>
                <a:cubicBezTo>
                  <a:pt x="1422980" y="174188"/>
                  <a:pt x="1436008" y="173751"/>
                  <a:pt x="1447587" y="177611"/>
                </a:cubicBezTo>
                <a:cubicBezTo>
                  <a:pt x="1526996" y="204080"/>
                  <a:pt x="1457630" y="192054"/>
                  <a:pt x="1563038" y="213133"/>
                </a:cubicBezTo>
                <a:cubicBezTo>
                  <a:pt x="1593566" y="219238"/>
                  <a:pt x="1613698" y="222531"/>
                  <a:pt x="1642967" y="230894"/>
                </a:cubicBezTo>
                <a:cubicBezTo>
                  <a:pt x="1675338" y="240143"/>
                  <a:pt x="1674283" y="245043"/>
                  <a:pt x="1714014" y="248655"/>
                </a:cubicBezTo>
                <a:cubicBezTo>
                  <a:pt x="1764219" y="253219"/>
                  <a:pt x="1814664" y="254576"/>
                  <a:pt x="1864989" y="257536"/>
                </a:cubicBezTo>
                <a:cubicBezTo>
                  <a:pt x="2021416" y="277087"/>
                  <a:pt x="1973511" y="274783"/>
                  <a:pt x="2237987" y="257536"/>
                </a:cubicBezTo>
                <a:cubicBezTo>
                  <a:pt x="2273924" y="255192"/>
                  <a:pt x="2308662" y="242685"/>
                  <a:pt x="2344558" y="239775"/>
                </a:cubicBezTo>
                <a:cubicBezTo>
                  <a:pt x="2418383" y="233789"/>
                  <a:pt x="2492573" y="233854"/>
                  <a:pt x="2566581" y="230894"/>
                </a:cubicBezTo>
                <a:cubicBezTo>
                  <a:pt x="2593224" y="224974"/>
                  <a:pt x="2620459" y="221273"/>
                  <a:pt x="2646509" y="213133"/>
                </a:cubicBezTo>
                <a:cubicBezTo>
                  <a:pt x="2668028" y="206409"/>
                  <a:pt x="2687633" y="194584"/>
                  <a:pt x="2708675" y="186491"/>
                </a:cubicBezTo>
                <a:cubicBezTo>
                  <a:pt x="2737076" y="175568"/>
                  <a:pt x="2806438" y="154290"/>
                  <a:pt x="2833008" y="150969"/>
                </a:cubicBezTo>
                <a:cubicBezTo>
                  <a:pt x="2880099" y="145083"/>
                  <a:pt x="2927737" y="145049"/>
                  <a:pt x="2975102" y="142089"/>
                </a:cubicBezTo>
                <a:cubicBezTo>
                  <a:pt x="2984325" y="140771"/>
                  <a:pt x="3065696" y="130319"/>
                  <a:pt x="3081673" y="124328"/>
                </a:cubicBezTo>
                <a:cubicBezTo>
                  <a:pt x="3093269" y="119980"/>
                  <a:pt x="3137719" y="82985"/>
                  <a:pt x="3143839" y="79925"/>
                </a:cubicBezTo>
                <a:cubicBezTo>
                  <a:pt x="3154756" y="74467"/>
                  <a:pt x="3167784" y="74904"/>
                  <a:pt x="3179363" y="71044"/>
                </a:cubicBezTo>
                <a:cubicBezTo>
                  <a:pt x="3194486" y="66003"/>
                  <a:pt x="3209199" y="59757"/>
                  <a:pt x="3223767" y="53283"/>
                </a:cubicBezTo>
                <a:cubicBezTo>
                  <a:pt x="3235865" y="47906"/>
                  <a:pt x="3246731" y="39708"/>
                  <a:pt x="3259291" y="35522"/>
                </a:cubicBezTo>
                <a:cubicBezTo>
                  <a:pt x="3305471" y="20129"/>
                  <a:pt x="3344910" y="14829"/>
                  <a:pt x="3392505" y="8880"/>
                </a:cubicBezTo>
                <a:cubicBezTo>
                  <a:pt x="3419105" y="5555"/>
                  <a:pt x="3445790" y="2960"/>
                  <a:pt x="3472433" y="0"/>
                </a:cubicBezTo>
                <a:lnTo>
                  <a:pt x="3952001" y="8880"/>
                </a:lnTo>
                <a:cubicBezTo>
                  <a:pt x="3969998" y="9480"/>
                  <a:pt x="3987588" y="14443"/>
                  <a:pt x="4005287" y="17761"/>
                </a:cubicBezTo>
                <a:cubicBezTo>
                  <a:pt x="4198092" y="53911"/>
                  <a:pt x="4027601" y="21733"/>
                  <a:pt x="4129620" y="44403"/>
                </a:cubicBezTo>
                <a:cubicBezTo>
                  <a:pt x="4144355" y="47677"/>
                  <a:pt x="4159461" y="49312"/>
                  <a:pt x="4174024" y="53283"/>
                </a:cubicBezTo>
                <a:cubicBezTo>
                  <a:pt x="4284610" y="83441"/>
                  <a:pt x="4170161" y="61519"/>
                  <a:pt x="4280595" y="79925"/>
                </a:cubicBezTo>
                <a:cubicBezTo>
                  <a:pt x="4295396" y="85845"/>
                  <a:pt x="4309089" y="96692"/>
                  <a:pt x="4324999" y="97686"/>
                </a:cubicBezTo>
                <a:cubicBezTo>
                  <a:pt x="4357633" y="99725"/>
                  <a:pt x="4422689" y="88805"/>
                  <a:pt x="4422689" y="88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14575" y="3397250"/>
            <a:ext cx="5008563" cy="512763"/>
          </a:xfrm>
          <a:custGeom>
            <a:avLst/>
            <a:gdLst>
              <a:gd name="connsiteX0" fmla="*/ 0 w 5008829"/>
              <a:gd name="connsiteY0" fmla="*/ 346342 h 513067"/>
              <a:gd name="connsiteX1" fmla="*/ 97690 w 5008829"/>
              <a:gd name="connsiteY1" fmla="*/ 328581 h 513067"/>
              <a:gd name="connsiteX2" fmla="*/ 293070 w 5008829"/>
              <a:gd name="connsiteY2" fmla="*/ 310819 h 513067"/>
              <a:gd name="connsiteX3" fmla="*/ 701591 w 5008829"/>
              <a:gd name="connsiteY3" fmla="*/ 319700 h 513067"/>
              <a:gd name="connsiteX4" fmla="*/ 772638 w 5008829"/>
              <a:gd name="connsiteY4" fmla="*/ 337461 h 513067"/>
              <a:gd name="connsiteX5" fmla="*/ 861447 w 5008829"/>
              <a:gd name="connsiteY5" fmla="*/ 372983 h 513067"/>
              <a:gd name="connsiteX6" fmla="*/ 959137 w 5008829"/>
              <a:gd name="connsiteY6" fmla="*/ 417386 h 513067"/>
              <a:gd name="connsiteX7" fmla="*/ 994661 w 5008829"/>
              <a:gd name="connsiteY7" fmla="*/ 461789 h 513067"/>
              <a:gd name="connsiteX8" fmla="*/ 1065708 w 5008829"/>
              <a:gd name="connsiteY8" fmla="*/ 479550 h 513067"/>
              <a:gd name="connsiteX9" fmla="*/ 1305493 w 5008829"/>
              <a:gd name="connsiteY9" fmla="*/ 488430 h 513067"/>
              <a:gd name="connsiteX10" fmla="*/ 1349897 w 5008829"/>
              <a:gd name="connsiteY10" fmla="*/ 470669 h 513067"/>
              <a:gd name="connsiteX11" fmla="*/ 1385421 w 5008829"/>
              <a:gd name="connsiteY11" fmla="*/ 461789 h 513067"/>
              <a:gd name="connsiteX12" fmla="*/ 1527515 w 5008829"/>
              <a:gd name="connsiteY12" fmla="*/ 444028 h 513067"/>
              <a:gd name="connsiteX13" fmla="*/ 1660729 w 5008829"/>
              <a:gd name="connsiteY13" fmla="*/ 426267 h 513067"/>
              <a:gd name="connsiteX14" fmla="*/ 1776180 w 5008829"/>
              <a:gd name="connsiteY14" fmla="*/ 390744 h 513067"/>
              <a:gd name="connsiteX15" fmla="*/ 1891632 w 5008829"/>
              <a:gd name="connsiteY15" fmla="*/ 372983 h 513067"/>
              <a:gd name="connsiteX16" fmla="*/ 2024846 w 5008829"/>
              <a:gd name="connsiteY16" fmla="*/ 346342 h 513067"/>
              <a:gd name="connsiteX17" fmla="*/ 2060369 w 5008829"/>
              <a:gd name="connsiteY17" fmla="*/ 328581 h 513067"/>
              <a:gd name="connsiteX18" fmla="*/ 2087012 w 5008829"/>
              <a:gd name="connsiteY18" fmla="*/ 310819 h 513067"/>
              <a:gd name="connsiteX19" fmla="*/ 2122536 w 5008829"/>
              <a:gd name="connsiteY19" fmla="*/ 301939 h 513067"/>
              <a:gd name="connsiteX20" fmla="*/ 2211345 w 5008829"/>
              <a:gd name="connsiteY20" fmla="*/ 257536 h 513067"/>
              <a:gd name="connsiteX21" fmla="*/ 2246868 w 5008829"/>
              <a:gd name="connsiteY21" fmla="*/ 239775 h 513067"/>
              <a:gd name="connsiteX22" fmla="*/ 2317915 w 5008829"/>
              <a:gd name="connsiteY22" fmla="*/ 213134 h 513067"/>
              <a:gd name="connsiteX23" fmla="*/ 2486653 w 5008829"/>
              <a:gd name="connsiteY23" fmla="*/ 186492 h 513067"/>
              <a:gd name="connsiteX24" fmla="*/ 2539938 w 5008829"/>
              <a:gd name="connsiteY24" fmla="*/ 177611 h 513067"/>
              <a:gd name="connsiteX25" fmla="*/ 2628747 w 5008829"/>
              <a:gd name="connsiteY25" fmla="*/ 168731 h 513067"/>
              <a:gd name="connsiteX26" fmla="*/ 2708675 w 5008829"/>
              <a:gd name="connsiteY26" fmla="*/ 159850 h 513067"/>
              <a:gd name="connsiteX27" fmla="*/ 2983983 w 5008829"/>
              <a:gd name="connsiteY27" fmla="*/ 168731 h 513067"/>
              <a:gd name="connsiteX28" fmla="*/ 3605646 w 5008829"/>
              <a:gd name="connsiteY28" fmla="*/ 150970 h 513067"/>
              <a:gd name="connsiteX29" fmla="*/ 3809907 w 5008829"/>
              <a:gd name="connsiteY29" fmla="*/ 133209 h 513067"/>
              <a:gd name="connsiteX30" fmla="*/ 3898716 w 5008829"/>
              <a:gd name="connsiteY30" fmla="*/ 124328 h 513067"/>
              <a:gd name="connsiteX31" fmla="*/ 4555903 w 5008829"/>
              <a:gd name="connsiteY31" fmla="*/ 115448 h 513067"/>
              <a:gd name="connsiteX32" fmla="*/ 4831211 w 5008829"/>
              <a:gd name="connsiteY32" fmla="*/ 88806 h 513067"/>
              <a:gd name="connsiteX33" fmla="*/ 4884497 w 5008829"/>
              <a:gd name="connsiteY33" fmla="*/ 62164 h 513067"/>
              <a:gd name="connsiteX34" fmla="*/ 4893377 w 5008829"/>
              <a:gd name="connsiteY34" fmla="*/ 35523 h 513067"/>
              <a:gd name="connsiteX35" fmla="*/ 4964425 w 5008829"/>
              <a:gd name="connsiteY35" fmla="*/ 17762 h 513067"/>
              <a:gd name="connsiteX36" fmla="*/ 5008829 w 5008829"/>
              <a:gd name="connsiteY36" fmla="*/ 0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08829" h="513067">
                <a:moveTo>
                  <a:pt x="0" y="346342"/>
                </a:moveTo>
                <a:cubicBezTo>
                  <a:pt x="32563" y="340422"/>
                  <a:pt x="64833" y="332564"/>
                  <a:pt x="97690" y="328581"/>
                </a:cubicBezTo>
                <a:cubicBezTo>
                  <a:pt x="162610" y="320712"/>
                  <a:pt x="293070" y="310819"/>
                  <a:pt x="293070" y="310819"/>
                </a:cubicBezTo>
                <a:cubicBezTo>
                  <a:pt x="429244" y="313779"/>
                  <a:pt x="565595" y="312145"/>
                  <a:pt x="701591" y="319700"/>
                </a:cubicBezTo>
                <a:cubicBezTo>
                  <a:pt x="725965" y="321054"/>
                  <a:pt x="749479" y="329742"/>
                  <a:pt x="772638" y="337461"/>
                </a:cubicBezTo>
                <a:cubicBezTo>
                  <a:pt x="802885" y="347543"/>
                  <a:pt x="832929" y="358725"/>
                  <a:pt x="861447" y="372983"/>
                </a:cubicBezTo>
                <a:cubicBezTo>
                  <a:pt x="940868" y="412691"/>
                  <a:pt x="907376" y="400132"/>
                  <a:pt x="959137" y="417386"/>
                </a:cubicBezTo>
                <a:cubicBezTo>
                  <a:pt x="970978" y="432187"/>
                  <a:pt x="978288" y="452238"/>
                  <a:pt x="994661" y="461789"/>
                </a:cubicBezTo>
                <a:cubicBezTo>
                  <a:pt x="1015747" y="474089"/>
                  <a:pt x="1065708" y="479550"/>
                  <a:pt x="1065708" y="479550"/>
                </a:cubicBezTo>
                <a:cubicBezTo>
                  <a:pt x="1148823" y="534957"/>
                  <a:pt x="1099641" y="509724"/>
                  <a:pt x="1305493" y="488430"/>
                </a:cubicBezTo>
                <a:cubicBezTo>
                  <a:pt x="1321350" y="486790"/>
                  <a:pt x="1334774" y="475710"/>
                  <a:pt x="1349897" y="470669"/>
                </a:cubicBezTo>
                <a:cubicBezTo>
                  <a:pt x="1361476" y="466809"/>
                  <a:pt x="1373412" y="463972"/>
                  <a:pt x="1385421" y="461789"/>
                </a:cubicBezTo>
                <a:cubicBezTo>
                  <a:pt x="1428300" y="453993"/>
                  <a:pt x="1485466" y="448975"/>
                  <a:pt x="1527515" y="444028"/>
                </a:cubicBezTo>
                <a:cubicBezTo>
                  <a:pt x="1592516" y="436381"/>
                  <a:pt x="1598455" y="435162"/>
                  <a:pt x="1660729" y="426267"/>
                </a:cubicBezTo>
                <a:cubicBezTo>
                  <a:pt x="1705731" y="408266"/>
                  <a:pt x="1723458" y="398855"/>
                  <a:pt x="1776180" y="390744"/>
                </a:cubicBezTo>
                <a:cubicBezTo>
                  <a:pt x="1814664" y="384824"/>
                  <a:pt x="1853383" y="380268"/>
                  <a:pt x="1891632" y="372983"/>
                </a:cubicBezTo>
                <a:cubicBezTo>
                  <a:pt x="2097159" y="333837"/>
                  <a:pt x="1840610" y="372658"/>
                  <a:pt x="2024846" y="346342"/>
                </a:cubicBezTo>
                <a:cubicBezTo>
                  <a:pt x="2036687" y="340422"/>
                  <a:pt x="2048875" y="335149"/>
                  <a:pt x="2060369" y="328581"/>
                </a:cubicBezTo>
                <a:cubicBezTo>
                  <a:pt x="2069636" y="323285"/>
                  <a:pt x="2077201" y="315023"/>
                  <a:pt x="2087012" y="310819"/>
                </a:cubicBezTo>
                <a:cubicBezTo>
                  <a:pt x="2098231" y="306011"/>
                  <a:pt x="2110695" y="304899"/>
                  <a:pt x="2122536" y="301939"/>
                </a:cubicBezTo>
                <a:cubicBezTo>
                  <a:pt x="2199305" y="255878"/>
                  <a:pt x="2133647" y="292067"/>
                  <a:pt x="2211345" y="257536"/>
                </a:cubicBezTo>
                <a:cubicBezTo>
                  <a:pt x="2223443" y="252160"/>
                  <a:pt x="2234770" y="245151"/>
                  <a:pt x="2246868" y="239775"/>
                </a:cubicBezTo>
                <a:cubicBezTo>
                  <a:pt x="2263763" y="232267"/>
                  <a:pt x="2297407" y="218993"/>
                  <a:pt x="2317915" y="213134"/>
                </a:cubicBezTo>
                <a:cubicBezTo>
                  <a:pt x="2379799" y="195454"/>
                  <a:pt x="2404102" y="198285"/>
                  <a:pt x="2486653" y="186492"/>
                </a:cubicBezTo>
                <a:cubicBezTo>
                  <a:pt x="2504479" y="183946"/>
                  <a:pt x="2522070" y="179844"/>
                  <a:pt x="2539938" y="177611"/>
                </a:cubicBezTo>
                <a:cubicBezTo>
                  <a:pt x="2569459" y="173921"/>
                  <a:pt x="2599160" y="171845"/>
                  <a:pt x="2628747" y="168731"/>
                </a:cubicBezTo>
                <a:lnTo>
                  <a:pt x="2708675" y="159850"/>
                </a:lnTo>
                <a:cubicBezTo>
                  <a:pt x="2800444" y="162810"/>
                  <a:pt x="2892166" y="168731"/>
                  <a:pt x="2983983" y="168731"/>
                </a:cubicBezTo>
                <a:cubicBezTo>
                  <a:pt x="3231892" y="168731"/>
                  <a:pt x="3378721" y="160835"/>
                  <a:pt x="3605646" y="150970"/>
                </a:cubicBezTo>
                <a:lnTo>
                  <a:pt x="3809907" y="133209"/>
                </a:lnTo>
                <a:cubicBezTo>
                  <a:pt x="3839535" y="130516"/>
                  <a:pt x="3868974" y="125036"/>
                  <a:pt x="3898716" y="124328"/>
                </a:cubicBezTo>
                <a:cubicBezTo>
                  <a:pt x="4117736" y="119113"/>
                  <a:pt x="4336841" y="118408"/>
                  <a:pt x="4555903" y="115448"/>
                </a:cubicBezTo>
                <a:cubicBezTo>
                  <a:pt x="4693066" y="81157"/>
                  <a:pt x="4602562" y="98746"/>
                  <a:pt x="4831211" y="88806"/>
                </a:cubicBezTo>
                <a:cubicBezTo>
                  <a:pt x="4848761" y="82956"/>
                  <a:pt x="4871977" y="77814"/>
                  <a:pt x="4884497" y="62164"/>
                </a:cubicBezTo>
                <a:cubicBezTo>
                  <a:pt x="4890345" y="54855"/>
                  <a:pt x="4885194" y="40069"/>
                  <a:pt x="4893377" y="35523"/>
                </a:cubicBezTo>
                <a:cubicBezTo>
                  <a:pt x="4914717" y="23668"/>
                  <a:pt x="4940742" y="23682"/>
                  <a:pt x="4964425" y="17762"/>
                </a:cubicBezTo>
                <a:cubicBezTo>
                  <a:pt x="5004009" y="7866"/>
                  <a:pt x="4991318" y="17511"/>
                  <a:pt x="50088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41563" y="3876675"/>
            <a:ext cx="4751387" cy="461963"/>
          </a:xfrm>
          <a:custGeom>
            <a:avLst/>
            <a:gdLst>
              <a:gd name="connsiteX0" fmla="*/ 0 w 4751284"/>
              <a:gd name="connsiteY0" fmla="*/ 177611 h 461788"/>
              <a:gd name="connsiteX1" fmla="*/ 53286 w 4751284"/>
              <a:gd name="connsiteY1" fmla="*/ 142089 h 461788"/>
              <a:gd name="connsiteX2" fmla="*/ 88809 w 4751284"/>
              <a:gd name="connsiteY2" fmla="*/ 115447 h 461788"/>
              <a:gd name="connsiteX3" fmla="*/ 417403 w 4751284"/>
              <a:gd name="connsiteY3" fmla="*/ 8880 h 461788"/>
              <a:gd name="connsiteX4" fmla="*/ 523974 w 4751284"/>
              <a:gd name="connsiteY4" fmla="*/ 0 h 461788"/>
              <a:gd name="connsiteX5" fmla="*/ 745996 w 4751284"/>
              <a:gd name="connsiteY5" fmla="*/ 8880 h 461788"/>
              <a:gd name="connsiteX6" fmla="*/ 905853 w 4751284"/>
              <a:gd name="connsiteY6" fmla="*/ 53283 h 461788"/>
              <a:gd name="connsiteX7" fmla="*/ 976900 w 4751284"/>
              <a:gd name="connsiteY7" fmla="*/ 71044 h 461788"/>
              <a:gd name="connsiteX8" fmla="*/ 1047947 w 4751284"/>
              <a:gd name="connsiteY8" fmla="*/ 97686 h 461788"/>
              <a:gd name="connsiteX9" fmla="*/ 1118994 w 4751284"/>
              <a:gd name="connsiteY9" fmla="*/ 106566 h 461788"/>
              <a:gd name="connsiteX10" fmla="*/ 1154518 w 4751284"/>
              <a:gd name="connsiteY10" fmla="*/ 115447 h 461788"/>
              <a:gd name="connsiteX11" fmla="*/ 1225565 w 4751284"/>
              <a:gd name="connsiteY11" fmla="*/ 142089 h 461788"/>
              <a:gd name="connsiteX12" fmla="*/ 1278851 w 4751284"/>
              <a:gd name="connsiteY12" fmla="*/ 150969 h 461788"/>
              <a:gd name="connsiteX13" fmla="*/ 1714015 w 4751284"/>
              <a:gd name="connsiteY13" fmla="*/ 168730 h 461788"/>
              <a:gd name="connsiteX14" fmla="*/ 1900514 w 4751284"/>
              <a:gd name="connsiteY14" fmla="*/ 159850 h 461788"/>
              <a:gd name="connsiteX15" fmla="*/ 1944918 w 4751284"/>
              <a:gd name="connsiteY15" fmla="*/ 133208 h 461788"/>
              <a:gd name="connsiteX16" fmla="*/ 2042608 w 4751284"/>
              <a:gd name="connsiteY16" fmla="*/ 115447 h 461788"/>
              <a:gd name="connsiteX17" fmla="*/ 2193584 w 4751284"/>
              <a:gd name="connsiteY17" fmla="*/ 97686 h 461788"/>
              <a:gd name="connsiteX18" fmla="*/ 2273512 w 4751284"/>
              <a:gd name="connsiteY18" fmla="*/ 88805 h 461788"/>
              <a:gd name="connsiteX19" fmla="*/ 2460011 w 4751284"/>
              <a:gd name="connsiteY19" fmla="*/ 71044 h 461788"/>
              <a:gd name="connsiteX20" fmla="*/ 2566581 w 4751284"/>
              <a:gd name="connsiteY20" fmla="*/ 53283 h 461788"/>
              <a:gd name="connsiteX21" fmla="*/ 2779723 w 4751284"/>
              <a:gd name="connsiteY21" fmla="*/ 62164 h 461788"/>
              <a:gd name="connsiteX22" fmla="*/ 2806366 w 4751284"/>
              <a:gd name="connsiteY22" fmla="*/ 71044 h 461788"/>
              <a:gd name="connsiteX23" fmla="*/ 2859651 w 4751284"/>
              <a:gd name="connsiteY23" fmla="*/ 79925 h 461788"/>
              <a:gd name="connsiteX24" fmla="*/ 2930699 w 4751284"/>
              <a:gd name="connsiteY24" fmla="*/ 97686 h 461788"/>
              <a:gd name="connsiteX25" fmla="*/ 2983984 w 4751284"/>
              <a:gd name="connsiteY25" fmla="*/ 133208 h 461788"/>
              <a:gd name="connsiteX26" fmla="*/ 3019508 w 4751284"/>
              <a:gd name="connsiteY26" fmla="*/ 168730 h 461788"/>
              <a:gd name="connsiteX27" fmla="*/ 3126078 w 4751284"/>
              <a:gd name="connsiteY27" fmla="*/ 204252 h 461788"/>
              <a:gd name="connsiteX28" fmla="*/ 3330339 w 4751284"/>
              <a:gd name="connsiteY28" fmla="*/ 319699 h 461788"/>
              <a:gd name="connsiteX29" fmla="*/ 3383625 w 4751284"/>
              <a:gd name="connsiteY29" fmla="*/ 372983 h 461788"/>
              <a:gd name="connsiteX30" fmla="*/ 3410267 w 4751284"/>
              <a:gd name="connsiteY30" fmla="*/ 408505 h 461788"/>
              <a:gd name="connsiteX31" fmla="*/ 3445791 w 4751284"/>
              <a:gd name="connsiteY31" fmla="*/ 426266 h 461788"/>
              <a:gd name="connsiteX32" fmla="*/ 3472434 w 4751284"/>
              <a:gd name="connsiteY32" fmla="*/ 444027 h 461788"/>
              <a:gd name="connsiteX33" fmla="*/ 3534600 w 4751284"/>
              <a:gd name="connsiteY33" fmla="*/ 461788 h 461788"/>
              <a:gd name="connsiteX34" fmla="*/ 4085216 w 4751284"/>
              <a:gd name="connsiteY34" fmla="*/ 452908 h 461788"/>
              <a:gd name="connsiteX35" fmla="*/ 4147382 w 4751284"/>
              <a:gd name="connsiteY35" fmla="*/ 435146 h 461788"/>
              <a:gd name="connsiteX36" fmla="*/ 4547023 w 4751284"/>
              <a:gd name="connsiteY36" fmla="*/ 417385 h 461788"/>
              <a:gd name="connsiteX37" fmla="*/ 4751284 w 4751284"/>
              <a:gd name="connsiteY37" fmla="*/ 408505 h 4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1284" h="461788">
                <a:moveTo>
                  <a:pt x="0" y="177611"/>
                </a:moveTo>
                <a:cubicBezTo>
                  <a:pt x="17762" y="165770"/>
                  <a:pt x="35798" y="154330"/>
                  <a:pt x="53286" y="142089"/>
                </a:cubicBezTo>
                <a:cubicBezTo>
                  <a:pt x="65412" y="133601"/>
                  <a:pt x="75433" y="121783"/>
                  <a:pt x="88809" y="115447"/>
                </a:cubicBezTo>
                <a:cubicBezTo>
                  <a:pt x="164699" y="79500"/>
                  <a:pt x="345265" y="14891"/>
                  <a:pt x="417403" y="8880"/>
                </a:cubicBezTo>
                <a:lnTo>
                  <a:pt x="523974" y="0"/>
                </a:lnTo>
                <a:cubicBezTo>
                  <a:pt x="597981" y="2960"/>
                  <a:pt x="672359" y="920"/>
                  <a:pt x="745996" y="8880"/>
                </a:cubicBezTo>
                <a:cubicBezTo>
                  <a:pt x="817230" y="16581"/>
                  <a:pt x="845185" y="35950"/>
                  <a:pt x="905853" y="53283"/>
                </a:cubicBezTo>
                <a:cubicBezTo>
                  <a:pt x="929325" y="59989"/>
                  <a:pt x="953600" y="63763"/>
                  <a:pt x="976900" y="71044"/>
                </a:cubicBezTo>
                <a:cubicBezTo>
                  <a:pt x="1001041" y="78588"/>
                  <a:pt x="1023409" y="91552"/>
                  <a:pt x="1047947" y="97686"/>
                </a:cubicBezTo>
                <a:cubicBezTo>
                  <a:pt x="1071101" y="103474"/>
                  <a:pt x="1095312" y="103606"/>
                  <a:pt x="1118994" y="106566"/>
                </a:cubicBezTo>
                <a:cubicBezTo>
                  <a:pt x="1130835" y="109526"/>
                  <a:pt x="1142939" y="111587"/>
                  <a:pt x="1154518" y="115447"/>
                </a:cubicBezTo>
                <a:cubicBezTo>
                  <a:pt x="1168339" y="120054"/>
                  <a:pt x="1206862" y="137933"/>
                  <a:pt x="1225565" y="142089"/>
                </a:cubicBezTo>
                <a:cubicBezTo>
                  <a:pt x="1243143" y="145995"/>
                  <a:pt x="1261089" y="148009"/>
                  <a:pt x="1278851" y="150969"/>
                </a:cubicBezTo>
                <a:cubicBezTo>
                  <a:pt x="1432836" y="202299"/>
                  <a:pt x="1323383" y="168730"/>
                  <a:pt x="1714015" y="168730"/>
                </a:cubicBezTo>
                <a:cubicBezTo>
                  <a:pt x="1776252" y="168730"/>
                  <a:pt x="1838348" y="162810"/>
                  <a:pt x="1900514" y="159850"/>
                </a:cubicBezTo>
                <a:cubicBezTo>
                  <a:pt x="1915315" y="150969"/>
                  <a:pt x="1929145" y="140218"/>
                  <a:pt x="1944918" y="133208"/>
                </a:cubicBezTo>
                <a:cubicBezTo>
                  <a:pt x="1964755" y="124392"/>
                  <a:pt x="2030088" y="117235"/>
                  <a:pt x="2042608" y="115447"/>
                </a:cubicBezTo>
                <a:cubicBezTo>
                  <a:pt x="2110567" y="92794"/>
                  <a:pt x="2051487" y="110042"/>
                  <a:pt x="2193584" y="97686"/>
                </a:cubicBezTo>
                <a:cubicBezTo>
                  <a:pt x="2220290" y="95364"/>
                  <a:pt x="2246869" y="91765"/>
                  <a:pt x="2273512" y="88805"/>
                </a:cubicBezTo>
                <a:cubicBezTo>
                  <a:pt x="2369972" y="64692"/>
                  <a:pt x="2247166" y="93062"/>
                  <a:pt x="2460011" y="71044"/>
                </a:cubicBezTo>
                <a:cubicBezTo>
                  <a:pt x="2495833" y="67338"/>
                  <a:pt x="2566581" y="53283"/>
                  <a:pt x="2566581" y="53283"/>
                </a:cubicBezTo>
                <a:cubicBezTo>
                  <a:pt x="2637628" y="56243"/>
                  <a:pt x="2708808" y="56911"/>
                  <a:pt x="2779723" y="62164"/>
                </a:cubicBezTo>
                <a:cubicBezTo>
                  <a:pt x="2789059" y="62856"/>
                  <a:pt x="2797228" y="69013"/>
                  <a:pt x="2806366" y="71044"/>
                </a:cubicBezTo>
                <a:cubicBezTo>
                  <a:pt x="2823944" y="74950"/>
                  <a:pt x="2842044" y="76152"/>
                  <a:pt x="2859651" y="79925"/>
                </a:cubicBezTo>
                <a:cubicBezTo>
                  <a:pt x="2883521" y="85040"/>
                  <a:pt x="2930699" y="97686"/>
                  <a:pt x="2930699" y="97686"/>
                </a:cubicBezTo>
                <a:cubicBezTo>
                  <a:pt x="2948461" y="109527"/>
                  <a:pt x="2968889" y="118114"/>
                  <a:pt x="2983984" y="133208"/>
                </a:cubicBezTo>
                <a:cubicBezTo>
                  <a:pt x="2995825" y="145049"/>
                  <a:pt x="3004530" y="161241"/>
                  <a:pt x="3019508" y="168730"/>
                </a:cubicBezTo>
                <a:cubicBezTo>
                  <a:pt x="3053000" y="185475"/>
                  <a:pt x="3091804" y="189172"/>
                  <a:pt x="3126078" y="204252"/>
                </a:cubicBezTo>
                <a:cubicBezTo>
                  <a:pt x="3148234" y="214000"/>
                  <a:pt x="3301747" y="298256"/>
                  <a:pt x="3330339" y="319699"/>
                </a:cubicBezTo>
                <a:cubicBezTo>
                  <a:pt x="3350434" y="334770"/>
                  <a:pt x="3366821" y="354313"/>
                  <a:pt x="3383625" y="372983"/>
                </a:cubicBezTo>
                <a:cubicBezTo>
                  <a:pt x="3393526" y="383984"/>
                  <a:pt x="3399029" y="398873"/>
                  <a:pt x="3410267" y="408505"/>
                </a:cubicBezTo>
                <a:cubicBezTo>
                  <a:pt x="3420319" y="417121"/>
                  <a:pt x="3434296" y="419698"/>
                  <a:pt x="3445791" y="426266"/>
                </a:cubicBezTo>
                <a:cubicBezTo>
                  <a:pt x="3455058" y="431561"/>
                  <a:pt x="3462887" y="439254"/>
                  <a:pt x="3472434" y="444027"/>
                </a:cubicBezTo>
                <a:cubicBezTo>
                  <a:pt x="3485180" y="450400"/>
                  <a:pt x="3523211" y="458941"/>
                  <a:pt x="3534600" y="461788"/>
                </a:cubicBezTo>
                <a:lnTo>
                  <a:pt x="4085216" y="452908"/>
                </a:lnTo>
                <a:cubicBezTo>
                  <a:pt x="4156073" y="450761"/>
                  <a:pt x="4089028" y="440981"/>
                  <a:pt x="4147382" y="435146"/>
                </a:cubicBezTo>
                <a:cubicBezTo>
                  <a:pt x="4231401" y="426745"/>
                  <a:pt x="4494364" y="419266"/>
                  <a:pt x="4547023" y="417385"/>
                </a:cubicBezTo>
                <a:cubicBezTo>
                  <a:pt x="4674125" y="404676"/>
                  <a:pt x="4606081" y="408505"/>
                  <a:pt x="4751284" y="4085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19363" y="3876675"/>
            <a:ext cx="4254500" cy="1908175"/>
          </a:xfrm>
          <a:custGeom>
            <a:avLst/>
            <a:gdLst>
              <a:gd name="connsiteX0" fmla="*/ 0 w 4253952"/>
              <a:gd name="connsiteY0" fmla="*/ 0 h 1909317"/>
              <a:gd name="connsiteX1" fmla="*/ 168737 w 4253952"/>
              <a:gd name="connsiteY1" fmla="*/ 44403 h 1909317"/>
              <a:gd name="connsiteX2" fmla="*/ 222022 w 4253952"/>
              <a:gd name="connsiteY2" fmla="*/ 71044 h 1909317"/>
              <a:gd name="connsiteX3" fmla="*/ 328593 w 4253952"/>
              <a:gd name="connsiteY3" fmla="*/ 115447 h 1909317"/>
              <a:gd name="connsiteX4" fmla="*/ 355236 w 4253952"/>
              <a:gd name="connsiteY4" fmla="*/ 124327 h 1909317"/>
              <a:gd name="connsiteX5" fmla="*/ 435164 w 4253952"/>
              <a:gd name="connsiteY5" fmla="*/ 168730 h 1909317"/>
              <a:gd name="connsiteX6" fmla="*/ 461806 w 4253952"/>
              <a:gd name="connsiteY6" fmla="*/ 177611 h 1909317"/>
              <a:gd name="connsiteX7" fmla="*/ 506211 w 4253952"/>
              <a:gd name="connsiteY7" fmla="*/ 204252 h 1909317"/>
              <a:gd name="connsiteX8" fmla="*/ 568377 w 4253952"/>
              <a:gd name="connsiteY8" fmla="*/ 239775 h 1909317"/>
              <a:gd name="connsiteX9" fmla="*/ 595020 w 4253952"/>
              <a:gd name="connsiteY9" fmla="*/ 266416 h 1909317"/>
              <a:gd name="connsiteX10" fmla="*/ 612782 w 4253952"/>
              <a:gd name="connsiteY10" fmla="*/ 301938 h 1909317"/>
              <a:gd name="connsiteX11" fmla="*/ 639425 w 4253952"/>
              <a:gd name="connsiteY11" fmla="*/ 364102 h 1909317"/>
              <a:gd name="connsiteX12" fmla="*/ 666067 w 4253952"/>
              <a:gd name="connsiteY12" fmla="*/ 372983 h 1909317"/>
              <a:gd name="connsiteX13" fmla="*/ 737114 w 4253952"/>
              <a:gd name="connsiteY13" fmla="*/ 390744 h 1909317"/>
              <a:gd name="connsiteX14" fmla="*/ 994661 w 4253952"/>
              <a:gd name="connsiteY14" fmla="*/ 408505 h 1909317"/>
              <a:gd name="connsiteX15" fmla="*/ 1198921 w 4253952"/>
              <a:gd name="connsiteY15" fmla="*/ 444027 h 1909317"/>
              <a:gd name="connsiteX16" fmla="*/ 1332135 w 4253952"/>
              <a:gd name="connsiteY16" fmla="*/ 461788 h 1909317"/>
              <a:gd name="connsiteX17" fmla="*/ 1358778 w 4253952"/>
              <a:gd name="connsiteY17" fmla="*/ 479549 h 1909317"/>
              <a:gd name="connsiteX18" fmla="*/ 1385420 w 4253952"/>
              <a:gd name="connsiteY18" fmla="*/ 541713 h 1909317"/>
              <a:gd name="connsiteX19" fmla="*/ 1412063 w 4253952"/>
              <a:gd name="connsiteY19" fmla="*/ 594996 h 1909317"/>
              <a:gd name="connsiteX20" fmla="*/ 1465349 w 4253952"/>
              <a:gd name="connsiteY20" fmla="*/ 648280 h 1909317"/>
              <a:gd name="connsiteX21" fmla="*/ 1536396 w 4253952"/>
              <a:gd name="connsiteY21" fmla="*/ 728204 h 1909317"/>
              <a:gd name="connsiteX22" fmla="*/ 1607443 w 4253952"/>
              <a:gd name="connsiteY22" fmla="*/ 790368 h 1909317"/>
              <a:gd name="connsiteX23" fmla="*/ 1660728 w 4253952"/>
              <a:gd name="connsiteY23" fmla="*/ 852532 h 1909317"/>
              <a:gd name="connsiteX24" fmla="*/ 1687371 w 4253952"/>
              <a:gd name="connsiteY24" fmla="*/ 870293 h 1909317"/>
              <a:gd name="connsiteX25" fmla="*/ 1714014 w 4253952"/>
              <a:gd name="connsiteY25" fmla="*/ 896935 h 1909317"/>
              <a:gd name="connsiteX26" fmla="*/ 1785061 w 4253952"/>
              <a:gd name="connsiteY26" fmla="*/ 932457 h 1909317"/>
              <a:gd name="connsiteX27" fmla="*/ 1847227 w 4253952"/>
              <a:gd name="connsiteY27" fmla="*/ 959099 h 1909317"/>
              <a:gd name="connsiteX28" fmla="*/ 1918275 w 4253952"/>
              <a:gd name="connsiteY28" fmla="*/ 976860 h 1909317"/>
              <a:gd name="connsiteX29" fmla="*/ 2264630 w 4253952"/>
              <a:gd name="connsiteY29" fmla="*/ 994621 h 1909317"/>
              <a:gd name="connsiteX30" fmla="*/ 2326796 w 4253952"/>
              <a:gd name="connsiteY30" fmla="*/ 1021262 h 1909317"/>
              <a:gd name="connsiteX31" fmla="*/ 2415605 w 4253952"/>
              <a:gd name="connsiteY31" fmla="*/ 1030143 h 1909317"/>
              <a:gd name="connsiteX32" fmla="*/ 2602104 w 4253952"/>
              <a:gd name="connsiteY32" fmla="*/ 1047904 h 1909317"/>
              <a:gd name="connsiteX33" fmla="*/ 2761960 w 4253952"/>
              <a:gd name="connsiteY33" fmla="*/ 1074546 h 1909317"/>
              <a:gd name="connsiteX34" fmla="*/ 2859650 w 4253952"/>
              <a:gd name="connsiteY34" fmla="*/ 1083426 h 1909317"/>
              <a:gd name="connsiteX35" fmla="*/ 2948459 w 4253952"/>
              <a:gd name="connsiteY35" fmla="*/ 1092307 h 1909317"/>
              <a:gd name="connsiteX36" fmla="*/ 3081673 w 4253952"/>
              <a:gd name="connsiteY36" fmla="*/ 1163351 h 1909317"/>
              <a:gd name="connsiteX37" fmla="*/ 3161601 w 4253952"/>
              <a:gd name="connsiteY37" fmla="*/ 1225515 h 1909317"/>
              <a:gd name="connsiteX38" fmla="*/ 3188244 w 4253952"/>
              <a:gd name="connsiteY38" fmla="*/ 1243276 h 1909317"/>
              <a:gd name="connsiteX39" fmla="*/ 3241529 w 4253952"/>
              <a:gd name="connsiteY39" fmla="*/ 1305440 h 1909317"/>
              <a:gd name="connsiteX40" fmla="*/ 3330338 w 4253952"/>
              <a:gd name="connsiteY40" fmla="*/ 1349842 h 1909317"/>
              <a:gd name="connsiteX41" fmla="*/ 3401385 w 4253952"/>
              <a:gd name="connsiteY41" fmla="*/ 1394245 h 1909317"/>
              <a:gd name="connsiteX42" fmla="*/ 3472433 w 4253952"/>
              <a:gd name="connsiteY42" fmla="*/ 1447528 h 1909317"/>
              <a:gd name="connsiteX43" fmla="*/ 3507956 w 4253952"/>
              <a:gd name="connsiteY43" fmla="*/ 1465290 h 1909317"/>
              <a:gd name="connsiteX44" fmla="*/ 3570123 w 4253952"/>
              <a:gd name="connsiteY44" fmla="*/ 1527453 h 1909317"/>
              <a:gd name="connsiteX45" fmla="*/ 3605646 w 4253952"/>
              <a:gd name="connsiteY45" fmla="*/ 1554095 h 1909317"/>
              <a:gd name="connsiteX46" fmla="*/ 3667813 w 4253952"/>
              <a:gd name="connsiteY46" fmla="*/ 1634020 h 1909317"/>
              <a:gd name="connsiteX47" fmla="*/ 3747741 w 4253952"/>
              <a:gd name="connsiteY47" fmla="*/ 1687303 h 1909317"/>
              <a:gd name="connsiteX48" fmla="*/ 3774383 w 4253952"/>
              <a:gd name="connsiteY48" fmla="*/ 1713945 h 1909317"/>
              <a:gd name="connsiteX49" fmla="*/ 3889835 w 4253952"/>
              <a:gd name="connsiteY49" fmla="*/ 1758348 h 1909317"/>
              <a:gd name="connsiteX50" fmla="*/ 3943121 w 4253952"/>
              <a:gd name="connsiteY50" fmla="*/ 1776109 h 1909317"/>
              <a:gd name="connsiteX51" fmla="*/ 4058572 w 4253952"/>
              <a:gd name="connsiteY51" fmla="*/ 1811631 h 1909317"/>
              <a:gd name="connsiteX52" fmla="*/ 4102977 w 4253952"/>
              <a:gd name="connsiteY52" fmla="*/ 1820511 h 1909317"/>
              <a:gd name="connsiteX53" fmla="*/ 4200667 w 4253952"/>
              <a:gd name="connsiteY53" fmla="*/ 1847153 h 1909317"/>
              <a:gd name="connsiteX54" fmla="*/ 4209548 w 4253952"/>
              <a:gd name="connsiteY54" fmla="*/ 1873795 h 1909317"/>
              <a:gd name="connsiteX55" fmla="*/ 4253952 w 4253952"/>
              <a:gd name="connsiteY55" fmla="*/ 1909317 h 190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53952" h="1909317">
                <a:moveTo>
                  <a:pt x="0" y="0"/>
                </a:moveTo>
                <a:cubicBezTo>
                  <a:pt x="66256" y="9464"/>
                  <a:pt x="101303" y="10688"/>
                  <a:pt x="168737" y="44403"/>
                </a:cubicBezTo>
                <a:cubicBezTo>
                  <a:pt x="186499" y="53283"/>
                  <a:pt x="203875" y="62979"/>
                  <a:pt x="222022" y="71044"/>
                </a:cubicBezTo>
                <a:cubicBezTo>
                  <a:pt x="257189" y="86673"/>
                  <a:pt x="292084" y="103279"/>
                  <a:pt x="328593" y="115447"/>
                </a:cubicBezTo>
                <a:cubicBezTo>
                  <a:pt x="337474" y="118407"/>
                  <a:pt x="346632" y="120639"/>
                  <a:pt x="355236" y="124327"/>
                </a:cubicBezTo>
                <a:cubicBezTo>
                  <a:pt x="415076" y="149972"/>
                  <a:pt x="367831" y="135065"/>
                  <a:pt x="435164" y="168730"/>
                </a:cubicBezTo>
                <a:cubicBezTo>
                  <a:pt x="443537" y="172916"/>
                  <a:pt x="453433" y="173425"/>
                  <a:pt x="461806" y="177611"/>
                </a:cubicBezTo>
                <a:cubicBezTo>
                  <a:pt x="477245" y="185330"/>
                  <a:pt x="491122" y="195870"/>
                  <a:pt x="506211" y="204252"/>
                </a:cubicBezTo>
                <a:cubicBezTo>
                  <a:pt x="532278" y="218733"/>
                  <a:pt x="546041" y="221162"/>
                  <a:pt x="568377" y="239775"/>
                </a:cubicBezTo>
                <a:cubicBezTo>
                  <a:pt x="578025" y="247815"/>
                  <a:pt x="586139" y="257536"/>
                  <a:pt x="595020" y="266416"/>
                </a:cubicBezTo>
                <a:cubicBezTo>
                  <a:pt x="600941" y="278257"/>
                  <a:pt x="607567" y="289770"/>
                  <a:pt x="612782" y="301938"/>
                </a:cubicBezTo>
                <a:cubicBezTo>
                  <a:pt x="620744" y="320515"/>
                  <a:pt x="624697" y="349374"/>
                  <a:pt x="639425" y="364102"/>
                </a:cubicBezTo>
                <a:cubicBezTo>
                  <a:pt x="646044" y="370721"/>
                  <a:pt x="657036" y="370520"/>
                  <a:pt x="666067" y="372983"/>
                </a:cubicBezTo>
                <a:cubicBezTo>
                  <a:pt x="689618" y="379406"/>
                  <a:pt x="712844" y="388120"/>
                  <a:pt x="737114" y="390744"/>
                </a:cubicBezTo>
                <a:cubicBezTo>
                  <a:pt x="822668" y="399993"/>
                  <a:pt x="908812" y="402585"/>
                  <a:pt x="994661" y="408505"/>
                </a:cubicBezTo>
                <a:cubicBezTo>
                  <a:pt x="1062748" y="420346"/>
                  <a:pt x="1130235" y="436395"/>
                  <a:pt x="1198921" y="444027"/>
                </a:cubicBezTo>
                <a:cubicBezTo>
                  <a:pt x="1296746" y="454896"/>
                  <a:pt x="1252408" y="448501"/>
                  <a:pt x="1332135" y="461788"/>
                </a:cubicBezTo>
                <a:cubicBezTo>
                  <a:pt x="1341016" y="467708"/>
                  <a:pt x="1351945" y="471350"/>
                  <a:pt x="1358778" y="479549"/>
                </a:cubicBezTo>
                <a:cubicBezTo>
                  <a:pt x="1377208" y="501664"/>
                  <a:pt x="1374842" y="517912"/>
                  <a:pt x="1385420" y="541713"/>
                </a:cubicBezTo>
                <a:cubicBezTo>
                  <a:pt x="1393485" y="559859"/>
                  <a:pt x="1400148" y="579110"/>
                  <a:pt x="1412063" y="594996"/>
                </a:cubicBezTo>
                <a:cubicBezTo>
                  <a:pt x="1427135" y="615091"/>
                  <a:pt x="1448210" y="629917"/>
                  <a:pt x="1465349" y="648280"/>
                </a:cubicBezTo>
                <a:cubicBezTo>
                  <a:pt x="1489671" y="674338"/>
                  <a:pt x="1511190" y="702999"/>
                  <a:pt x="1536396" y="728204"/>
                </a:cubicBezTo>
                <a:cubicBezTo>
                  <a:pt x="1558648" y="750455"/>
                  <a:pt x="1585192" y="768117"/>
                  <a:pt x="1607443" y="790368"/>
                </a:cubicBezTo>
                <a:cubicBezTo>
                  <a:pt x="1626742" y="809666"/>
                  <a:pt x="1641429" y="833234"/>
                  <a:pt x="1660728" y="852532"/>
                </a:cubicBezTo>
                <a:cubicBezTo>
                  <a:pt x="1668275" y="860079"/>
                  <a:pt x="1679171" y="863460"/>
                  <a:pt x="1687371" y="870293"/>
                </a:cubicBezTo>
                <a:cubicBezTo>
                  <a:pt x="1697020" y="878333"/>
                  <a:pt x="1703418" y="890192"/>
                  <a:pt x="1714014" y="896935"/>
                </a:cubicBezTo>
                <a:cubicBezTo>
                  <a:pt x="1736352" y="911150"/>
                  <a:pt x="1761379" y="920616"/>
                  <a:pt x="1785061" y="932457"/>
                </a:cubicBezTo>
                <a:cubicBezTo>
                  <a:pt x="1814167" y="947009"/>
                  <a:pt x="1818484" y="951260"/>
                  <a:pt x="1847227" y="959099"/>
                </a:cubicBezTo>
                <a:cubicBezTo>
                  <a:pt x="1870778" y="965522"/>
                  <a:pt x="1893896" y="975610"/>
                  <a:pt x="1918275" y="976860"/>
                </a:cubicBezTo>
                <a:lnTo>
                  <a:pt x="2264630" y="994621"/>
                </a:lnTo>
                <a:cubicBezTo>
                  <a:pt x="2285352" y="1003501"/>
                  <a:pt x="2304851" y="1016099"/>
                  <a:pt x="2326796" y="1021262"/>
                </a:cubicBezTo>
                <a:cubicBezTo>
                  <a:pt x="2355756" y="1028076"/>
                  <a:pt x="2386058" y="1026667"/>
                  <a:pt x="2415605" y="1030143"/>
                </a:cubicBezTo>
                <a:cubicBezTo>
                  <a:pt x="2575235" y="1048922"/>
                  <a:pt x="2345081" y="1029545"/>
                  <a:pt x="2602104" y="1047904"/>
                </a:cubicBezTo>
                <a:cubicBezTo>
                  <a:pt x="2665251" y="1060533"/>
                  <a:pt x="2681730" y="1064518"/>
                  <a:pt x="2761960" y="1074546"/>
                </a:cubicBezTo>
                <a:cubicBezTo>
                  <a:pt x="2794405" y="1078601"/>
                  <a:pt x="2827100" y="1080326"/>
                  <a:pt x="2859650" y="1083426"/>
                </a:cubicBezTo>
                <a:lnTo>
                  <a:pt x="2948459" y="1092307"/>
                </a:lnTo>
                <a:cubicBezTo>
                  <a:pt x="2982373" y="1109263"/>
                  <a:pt x="3049231" y="1141048"/>
                  <a:pt x="3081673" y="1163351"/>
                </a:cubicBezTo>
                <a:cubicBezTo>
                  <a:pt x="3109486" y="1182472"/>
                  <a:pt x="3133517" y="1206793"/>
                  <a:pt x="3161601" y="1225515"/>
                </a:cubicBezTo>
                <a:cubicBezTo>
                  <a:pt x="3170482" y="1231435"/>
                  <a:pt x="3180044" y="1236443"/>
                  <a:pt x="3188244" y="1243276"/>
                </a:cubicBezTo>
                <a:cubicBezTo>
                  <a:pt x="3246246" y="1291610"/>
                  <a:pt x="3182727" y="1246641"/>
                  <a:pt x="3241529" y="1305440"/>
                </a:cubicBezTo>
                <a:cubicBezTo>
                  <a:pt x="3273092" y="1337001"/>
                  <a:pt x="3286968" y="1335386"/>
                  <a:pt x="3330338" y="1349842"/>
                </a:cubicBezTo>
                <a:cubicBezTo>
                  <a:pt x="3485479" y="1466193"/>
                  <a:pt x="3255109" y="1296732"/>
                  <a:pt x="3401385" y="1394245"/>
                </a:cubicBezTo>
                <a:cubicBezTo>
                  <a:pt x="3452651" y="1428421"/>
                  <a:pt x="3430848" y="1423765"/>
                  <a:pt x="3472433" y="1447528"/>
                </a:cubicBezTo>
                <a:cubicBezTo>
                  <a:pt x="3483927" y="1454096"/>
                  <a:pt x="3497710" y="1456907"/>
                  <a:pt x="3507956" y="1465290"/>
                </a:cubicBezTo>
                <a:cubicBezTo>
                  <a:pt x="3530637" y="1483847"/>
                  <a:pt x="3546679" y="1509870"/>
                  <a:pt x="3570123" y="1527453"/>
                </a:cubicBezTo>
                <a:cubicBezTo>
                  <a:pt x="3581964" y="1536334"/>
                  <a:pt x="3595644" y="1543184"/>
                  <a:pt x="3605646" y="1554095"/>
                </a:cubicBezTo>
                <a:cubicBezTo>
                  <a:pt x="3628453" y="1578975"/>
                  <a:pt x="3638871" y="1616655"/>
                  <a:pt x="3667813" y="1634020"/>
                </a:cubicBezTo>
                <a:cubicBezTo>
                  <a:pt x="3700930" y="1653890"/>
                  <a:pt x="3718969" y="1662643"/>
                  <a:pt x="3747741" y="1687303"/>
                </a:cubicBezTo>
                <a:cubicBezTo>
                  <a:pt x="3757277" y="1695476"/>
                  <a:pt x="3764163" y="1706645"/>
                  <a:pt x="3774383" y="1713945"/>
                </a:cubicBezTo>
                <a:cubicBezTo>
                  <a:pt x="3800912" y="1732894"/>
                  <a:pt x="3869714" y="1751641"/>
                  <a:pt x="3889835" y="1758348"/>
                </a:cubicBezTo>
                <a:lnTo>
                  <a:pt x="3943121" y="1776109"/>
                </a:lnTo>
                <a:cubicBezTo>
                  <a:pt x="3987002" y="1790735"/>
                  <a:pt x="4012763" y="1800179"/>
                  <a:pt x="4058572" y="1811631"/>
                </a:cubicBezTo>
                <a:cubicBezTo>
                  <a:pt x="4073216" y="1815292"/>
                  <a:pt x="4088269" y="1817117"/>
                  <a:pt x="4102977" y="1820511"/>
                </a:cubicBezTo>
                <a:cubicBezTo>
                  <a:pt x="4168080" y="1835534"/>
                  <a:pt x="4156628" y="1832473"/>
                  <a:pt x="4200667" y="1847153"/>
                </a:cubicBezTo>
                <a:cubicBezTo>
                  <a:pt x="4203627" y="1856034"/>
                  <a:pt x="4204355" y="1866006"/>
                  <a:pt x="4209548" y="1873795"/>
                </a:cubicBezTo>
                <a:cubicBezTo>
                  <a:pt x="4225209" y="1897286"/>
                  <a:pt x="4233212" y="1898947"/>
                  <a:pt x="4253952" y="19093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97" name="TextBox 27"/>
          <p:cNvSpPr txBox="1">
            <a:spLocks noChangeArrowheads="1"/>
          </p:cNvSpPr>
          <p:nvPr/>
        </p:nvSpPr>
        <p:spPr bwMode="auto">
          <a:xfrm>
            <a:off x="2095500" y="2509838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t=0</a:t>
            </a:r>
          </a:p>
        </p:txBody>
      </p:sp>
      <p:sp>
        <p:nvSpPr>
          <p:cNvPr id="28698" name="TextBox 28"/>
          <p:cNvSpPr txBox="1">
            <a:spLocks noChangeArrowheads="1"/>
          </p:cNvSpPr>
          <p:nvPr/>
        </p:nvSpPr>
        <p:spPr bwMode="auto">
          <a:xfrm>
            <a:off x="6546850" y="1687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t=t+Δt</a:t>
            </a:r>
          </a:p>
        </p:txBody>
      </p:sp>
      <p:sp>
        <p:nvSpPr>
          <p:cNvPr id="28699" name="TextBox 29"/>
          <p:cNvSpPr txBox="1">
            <a:spLocks noChangeArrowheads="1"/>
          </p:cNvSpPr>
          <p:nvPr/>
        </p:nvSpPr>
        <p:spPr bwMode="auto">
          <a:xfrm>
            <a:off x="3508375" y="1771650"/>
            <a:ext cx="1262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C75B5"/>
                </a:solidFill>
              </a:rPr>
              <a:t>ensemble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members’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trajectories</a:t>
            </a:r>
          </a:p>
        </p:txBody>
      </p:sp>
      <p:sp>
        <p:nvSpPr>
          <p:cNvPr id="28700" name="TextBox 30"/>
          <p:cNvSpPr txBox="1">
            <a:spLocks noChangeArrowheads="1"/>
          </p:cNvSpPr>
          <p:nvPr/>
        </p:nvSpPr>
        <p:spPr bwMode="auto">
          <a:xfrm>
            <a:off x="4384675" y="487838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484" y="5842000"/>
            <a:ext cx="519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this situation happens more than infrequently,</a:t>
            </a:r>
          </a:p>
          <a:p>
            <a:r>
              <a:rPr lang="en-US" dirty="0" smtClean="0"/>
              <a:t>we need to improve our ensemble prediction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Scientifically, what must be done to produce high-quality ensembles?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FFD9D-175B-2740-808C-BC4BA3F395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7925" y="3244850"/>
            <a:ext cx="115888" cy="125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1238" y="3087688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307975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7925" y="3538538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8613" y="3402013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6838" y="295592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1713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6838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5275" y="321310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1713" y="397827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3800" y="3813175"/>
            <a:ext cx="115888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2064610">
            <a:off x="2112963" y="2938463"/>
            <a:ext cx="901700" cy="1198562"/>
          </a:xfrm>
          <a:prstGeom prst="ellipse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2038" y="2570163"/>
            <a:ext cx="5232400" cy="627062"/>
          </a:xfrm>
          <a:custGeom>
            <a:avLst/>
            <a:gdLst>
              <a:gd name="connsiteX0" fmla="*/ 0 w 5230852"/>
              <a:gd name="connsiteY0" fmla="*/ 594996 h 626503"/>
              <a:gd name="connsiteX1" fmla="*/ 150975 w 5230852"/>
              <a:gd name="connsiteY1" fmla="*/ 497310 h 626503"/>
              <a:gd name="connsiteX2" fmla="*/ 248665 w 5230852"/>
              <a:gd name="connsiteY2" fmla="*/ 435147 h 626503"/>
              <a:gd name="connsiteX3" fmla="*/ 355236 w 5230852"/>
              <a:gd name="connsiteY3" fmla="*/ 390744 h 626503"/>
              <a:gd name="connsiteX4" fmla="*/ 479568 w 5230852"/>
              <a:gd name="connsiteY4" fmla="*/ 372983 h 626503"/>
              <a:gd name="connsiteX5" fmla="*/ 586139 w 5230852"/>
              <a:gd name="connsiteY5" fmla="*/ 355222 h 626503"/>
              <a:gd name="connsiteX6" fmla="*/ 843685 w 5230852"/>
              <a:gd name="connsiteY6" fmla="*/ 372983 h 626503"/>
              <a:gd name="connsiteX7" fmla="*/ 914733 w 5230852"/>
              <a:gd name="connsiteY7" fmla="*/ 408505 h 626503"/>
              <a:gd name="connsiteX8" fmla="*/ 976899 w 5230852"/>
              <a:gd name="connsiteY8" fmla="*/ 426266 h 626503"/>
              <a:gd name="connsiteX9" fmla="*/ 1039065 w 5230852"/>
              <a:gd name="connsiteY9" fmla="*/ 461788 h 626503"/>
              <a:gd name="connsiteX10" fmla="*/ 1154517 w 5230852"/>
              <a:gd name="connsiteY10" fmla="*/ 523952 h 626503"/>
              <a:gd name="connsiteX11" fmla="*/ 1198921 w 5230852"/>
              <a:gd name="connsiteY11" fmla="*/ 541713 h 626503"/>
              <a:gd name="connsiteX12" fmla="*/ 1225564 w 5230852"/>
              <a:gd name="connsiteY12" fmla="*/ 550594 h 626503"/>
              <a:gd name="connsiteX13" fmla="*/ 1287731 w 5230852"/>
              <a:gd name="connsiteY13" fmla="*/ 577235 h 626503"/>
              <a:gd name="connsiteX14" fmla="*/ 1332135 w 5230852"/>
              <a:gd name="connsiteY14" fmla="*/ 603877 h 626503"/>
              <a:gd name="connsiteX15" fmla="*/ 1376540 w 5230852"/>
              <a:gd name="connsiteY15" fmla="*/ 612757 h 626503"/>
              <a:gd name="connsiteX16" fmla="*/ 1749537 w 5230852"/>
              <a:gd name="connsiteY16" fmla="*/ 603877 h 626503"/>
              <a:gd name="connsiteX17" fmla="*/ 1793942 w 5230852"/>
              <a:gd name="connsiteY17" fmla="*/ 594996 h 626503"/>
              <a:gd name="connsiteX18" fmla="*/ 1900513 w 5230852"/>
              <a:gd name="connsiteY18" fmla="*/ 586116 h 626503"/>
              <a:gd name="connsiteX19" fmla="*/ 2513295 w 5230852"/>
              <a:gd name="connsiteY19" fmla="*/ 603877 h 626503"/>
              <a:gd name="connsiteX20" fmla="*/ 2575461 w 5230852"/>
              <a:gd name="connsiteY20" fmla="*/ 612757 h 626503"/>
              <a:gd name="connsiteX21" fmla="*/ 2779722 w 5230852"/>
              <a:gd name="connsiteY21" fmla="*/ 621638 h 626503"/>
              <a:gd name="connsiteX22" fmla="*/ 3063911 w 5230852"/>
              <a:gd name="connsiteY22" fmla="*/ 594996 h 626503"/>
              <a:gd name="connsiteX23" fmla="*/ 3090554 w 5230852"/>
              <a:gd name="connsiteY23" fmla="*/ 577235 h 626503"/>
              <a:gd name="connsiteX24" fmla="*/ 3108316 w 5230852"/>
              <a:gd name="connsiteY24" fmla="*/ 550594 h 626503"/>
              <a:gd name="connsiteX25" fmla="*/ 3241529 w 5230852"/>
              <a:gd name="connsiteY25" fmla="*/ 488430 h 626503"/>
              <a:gd name="connsiteX26" fmla="*/ 3285934 w 5230852"/>
              <a:gd name="connsiteY26" fmla="*/ 461788 h 626503"/>
              <a:gd name="connsiteX27" fmla="*/ 3383624 w 5230852"/>
              <a:gd name="connsiteY27" fmla="*/ 417385 h 626503"/>
              <a:gd name="connsiteX28" fmla="*/ 3454671 w 5230852"/>
              <a:gd name="connsiteY28" fmla="*/ 399624 h 626503"/>
              <a:gd name="connsiteX29" fmla="*/ 3516837 w 5230852"/>
              <a:gd name="connsiteY29" fmla="*/ 381863 h 626503"/>
              <a:gd name="connsiteX30" fmla="*/ 3570123 w 5230852"/>
              <a:gd name="connsiteY30" fmla="*/ 364102 h 626503"/>
              <a:gd name="connsiteX31" fmla="*/ 3632289 w 5230852"/>
              <a:gd name="connsiteY31" fmla="*/ 346341 h 626503"/>
              <a:gd name="connsiteX32" fmla="*/ 3685574 w 5230852"/>
              <a:gd name="connsiteY32" fmla="*/ 328580 h 626503"/>
              <a:gd name="connsiteX33" fmla="*/ 3836550 w 5230852"/>
              <a:gd name="connsiteY33" fmla="*/ 293058 h 626503"/>
              <a:gd name="connsiteX34" fmla="*/ 4023049 w 5230852"/>
              <a:gd name="connsiteY34" fmla="*/ 275297 h 626503"/>
              <a:gd name="connsiteX35" fmla="*/ 4111858 w 5230852"/>
              <a:gd name="connsiteY35" fmla="*/ 266416 h 626503"/>
              <a:gd name="connsiteX36" fmla="*/ 4200667 w 5230852"/>
              <a:gd name="connsiteY36" fmla="*/ 248655 h 626503"/>
              <a:gd name="connsiteX37" fmla="*/ 4271714 w 5230852"/>
              <a:gd name="connsiteY37" fmla="*/ 230894 h 626503"/>
              <a:gd name="connsiteX38" fmla="*/ 4458213 w 5230852"/>
              <a:gd name="connsiteY38" fmla="*/ 213133 h 626503"/>
              <a:gd name="connsiteX39" fmla="*/ 4609188 w 5230852"/>
              <a:gd name="connsiteY39" fmla="*/ 195372 h 626503"/>
              <a:gd name="connsiteX40" fmla="*/ 4671355 w 5230852"/>
              <a:gd name="connsiteY40" fmla="*/ 177611 h 626503"/>
              <a:gd name="connsiteX41" fmla="*/ 4866735 w 5230852"/>
              <a:gd name="connsiteY41" fmla="*/ 168730 h 626503"/>
              <a:gd name="connsiteX42" fmla="*/ 4982186 w 5230852"/>
              <a:gd name="connsiteY42" fmla="*/ 142089 h 626503"/>
              <a:gd name="connsiteX43" fmla="*/ 5097638 w 5230852"/>
              <a:gd name="connsiteY43" fmla="*/ 115447 h 626503"/>
              <a:gd name="connsiteX44" fmla="*/ 5150923 w 5230852"/>
              <a:gd name="connsiteY44" fmla="*/ 79925 h 626503"/>
              <a:gd name="connsiteX45" fmla="*/ 5195328 w 5230852"/>
              <a:gd name="connsiteY45" fmla="*/ 44403 h 626503"/>
              <a:gd name="connsiteX46" fmla="*/ 5230852 w 5230852"/>
              <a:gd name="connsiteY46" fmla="*/ 0 h 6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0852" h="626503">
                <a:moveTo>
                  <a:pt x="0" y="594996"/>
                </a:moveTo>
                <a:lnTo>
                  <a:pt x="150975" y="497310"/>
                </a:lnTo>
                <a:cubicBezTo>
                  <a:pt x="168761" y="485711"/>
                  <a:pt x="226274" y="445683"/>
                  <a:pt x="248665" y="435147"/>
                </a:cubicBezTo>
                <a:cubicBezTo>
                  <a:pt x="283486" y="418761"/>
                  <a:pt x="317139" y="396186"/>
                  <a:pt x="355236" y="390744"/>
                </a:cubicBezTo>
                <a:lnTo>
                  <a:pt x="479568" y="372983"/>
                </a:lnTo>
                <a:cubicBezTo>
                  <a:pt x="515163" y="367507"/>
                  <a:pt x="586139" y="355222"/>
                  <a:pt x="586139" y="355222"/>
                </a:cubicBezTo>
                <a:cubicBezTo>
                  <a:pt x="671988" y="361142"/>
                  <a:pt x="758222" y="362929"/>
                  <a:pt x="843685" y="372983"/>
                </a:cubicBezTo>
                <a:cubicBezTo>
                  <a:pt x="899978" y="379605"/>
                  <a:pt x="873501" y="392013"/>
                  <a:pt x="914733" y="408505"/>
                </a:cubicBezTo>
                <a:cubicBezTo>
                  <a:pt x="934743" y="416509"/>
                  <a:pt x="956177" y="420346"/>
                  <a:pt x="976899" y="426266"/>
                </a:cubicBezTo>
                <a:cubicBezTo>
                  <a:pt x="1032728" y="463483"/>
                  <a:pt x="971458" y="424230"/>
                  <a:pt x="1039065" y="461788"/>
                </a:cubicBezTo>
                <a:cubicBezTo>
                  <a:pt x="1089103" y="489586"/>
                  <a:pt x="1094217" y="499833"/>
                  <a:pt x="1154517" y="523952"/>
                </a:cubicBezTo>
                <a:cubicBezTo>
                  <a:pt x="1169318" y="529872"/>
                  <a:pt x="1183995" y="536116"/>
                  <a:pt x="1198921" y="541713"/>
                </a:cubicBezTo>
                <a:cubicBezTo>
                  <a:pt x="1207686" y="545000"/>
                  <a:pt x="1216872" y="547117"/>
                  <a:pt x="1225564" y="550594"/>
                </a:cubicBezTo>
                <a:cubicBezTo>
                  <a:pt x="1246497" y="558967"/>
                  <a:pt x="1267566" y="567153"/>
                  <a:pt x="1287731" y="577235"/>
                </a:cubicBezTo>
                <a:cubicBezTo>
                  <a:pt x="1303170" y="584954"/>
                  <a:pt x="1316108" y="597467"/>
                  <a:pt x="1332135" y="603877"/>
                </a:cubicBezTo>
                <a:cubicBezTo>
                  <a:pt x="1346150" y="609483"/>
                  <a:pt x="1361738" y="609797"/>
                  <a:pt x="1376540" y="612757"/>
                </a:cubicBezTo>
                <a:lnTo>
                  <a:pt x="1749537" y="603877"/>
                </a:lnTo>
                <a:cubicBezTo>
                  <a:pt x="1764618" y="603235"/>
                  <a:pt x="1778951" y="596760"/>
                  <a:pt x="1793942" y="594996"/>
                </a:cubicBezTo>
                <a:cubicBezTo>
                  <a:pt x="1829345" y="590831"/>
                  <a:pt x="1864989" y="589076"/>
                  <a:pt x="1900513" y="586116"/>
                </a:cubicBezTo>
                <a:lnTo>
                  <a:pt x="2513295" y="603877"/>
                </a:lnTo>
                <a:cubicBezTo>
                  <a:pt x="2534193" y="605071"/>
                  <a:pt x="2554575" y="611365"/>
                  <a:pt x="2575461" y="612757"/>
                </a:cubicBezTo>
                <a:cubicBezTo>
                  <a:pt x="2643461" y="617290"/>
                  <a:pt x="2711635" y="618678"/>
                  <a:pt x="2779722" y="621638"/>
                </a:cubicBezTo>
                <a:cubicBezTo>
                  <a:pt x="2949980" y="615557"/>
                  <a:pt x="2968829" y="649326"/>
                  <a:pt x="3063911" y="594996"/>
                </a:cubicBezTo>
                <a:cubicBezTo>
                  <a:pt x="3073178" y="589701"/>
                  <a:pt x="3081673" y="583155"/>
                  <a:pt x="3090554" y="577235"/>
                </a:cubicBezTo>
                <a:cubicBezTo>
                  <a:pt x="3096475" y="568355"/>
                  <a:pt x="3099435" y="556514"/>
                  <a:pt x="3108316" y="550594"/>
                </a:cubicBezTo>
                <a:cubicBezTo>
                  <a:pt x="3201915" y="488198"/>
                  <a:pt x="3170956" y="523715"/>
                  <a:pt x="3241529" y="488430"/>
                </a:cubicBezTo>
                <a:cubicBezTo>
                  <a:pt x="3256968" y="480711"/>
                  <a:pt x="3270780" y="470053"/>
                  <a:pt x="3285934" y="461788"/>
                </a:cubicBezTo>
                <a:cubicBezTo>
                  <a:pt x="3310168" y="448570"/>
                  <a:pt x="3355551" y="426023"/>
                  <a:pt x="3383624" y="417385"/>
                </a:cubicBezTo>
                <a:cubicBezTo>
                  <a:pt x="3406956" y="410206"/>
                  <a:pt x="3431084" y="405914"/>
                  <a:pt x="3454671" y="399624"/>
                </a:cubicBezTo>
                <a:cubicBezTo>
                  <a:pt x="3475495" y="394071"/>
                  <a:pt x="3496239" y="388201"/>
                  <a:pt x="3516837" y="381863"/>
                </a:cubicBezTo>
                <a:cubicBezTo>
                  <a:pt x="3534732" y="376357"/>
                  <a:pt x="3552228" y="369608"/>
                  <a:pt x="3570123" y="364102"/>
                </a:cubicBezTo>
                <a:cubicBezTo>
                  <a:pt x="3590721" y="357764"/>
                  <a:pt x="3611691" y="352679"/>
                  <a:pt x="3632289" y="346341"/>
                </a:cubicBezTo>
                <a:cubicBezTo>
                  <a:pt x="3650184" y="340835"/>
                  <a:pt x="3667679" y="334086"/>
                  <a:pt x="3685574" y="328580"/>
                </a:cubicBezTo>
                <a:cubicBezTo>
                  <a:pt x="3734373" y="313566"/>
                  <a:pt x="3785996" y="299581"/>
                  <a:pt x="3836550" y="293058"/>
                </a:cubicBezTo>
                <a:cubicBezTo>
                  <a:pt x="3898484" y="285067"/>
                  <a:pt x="3960911" y="281511"/>
                  <a:pt x="4023049" y="275297"/>
                </a:cubicBezTo>
                <a:cubicBezTo>
                  <a:pt x="4052652" y="272337"/>
                  <a:pt x="4082436" y="270829"/>
                  <a:pt x="4111858" y="266416"/>
                </a:cubicBezTo>
                <a:cubicBezTo>
                  <a:pt x="4141713" y="261938"/>
                  <a:pt x="4171197" y="255204"/>
                  <a:pt x="4200667" y="248655"/>
                </a:cubicBezTo>
                <a:cubicBezTo>
                  <a:pt x="4224497" y="243360"/>
                  <a:pt x="4247532" y="234229"/>
                  <a:pt x="4271714" y="230894"/>
                </a:cubicBezTo>
                <a:cubicBezTo>
                  <a:pt x="4333576" y="222362"/>
                  <a:pt x="4396248" y="220879"/>
                  <a:pt x="4458213" y="213133"/>
                </a:cubicBezTo>
                <a:cubicBezTo>
                  <a:pt x="4555860" y="200927"/>
                  <a:pt x="4505539" y="206887"/>
                  <a:pt x="4609188" y="195372"/>
                </a:cubicBezTo>
                <a:cubicBezTo>
                  <a:pt x="4624321" y="190328"/>
                  <a:pt x="4656853" y="178726"/>
                  <a:pt x="4671355" y="177611"/>
                </a:cubicBezTo>
                <a:cubicBezTo>
                  <a:pt x="4736357" y="172611"/>
                  <a:pt x="4801608" y="171690"/>
                  <a:pt x="4866735" y="168730"/>
                </a:cubicBezTo>
                <a:lnTo>
                  <a:pt x="4982186" y="142089"/>
                </a:lnTo>
                <a:cubicBezTo>
                  <a:pt x="5094869" y="117593"/>
                  <a:pt x="5037798" y="135391"/>
                  <a:pt x="5097638" y="115447"/>
                </a:cubicBezTo>
                <a:cubicBezTo>
                  <a:pt x="5115400" y="103606"/>
                  <a:pt x="5139082" y="97686"/>
                  <a:pt x="5150923" y="79925"/>
                </a:cubicBezTo>
                <a:cubicBezTo>
                  <a:pt x="5173878" y="45494"/>
                  <a:pt x="5158559" y="56658"/>
                  <a:pt x="5195328" y="44403"/>
                </a:cubicBezTo>
                <a:cubicBezTo>
                  <a:pt x="5217735" y="10794"/>
                  <a:pt x="5205543" y="25308"/>
                  <a:pt x="523085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838" y="3316288"/>
            <a:ext cx="5116512" cy="755650"/>
          </a:xfrm>
          <a:custGeom>
            <a:avLst/>
            <a:gdLst>
              <a:gd name="connsiteX0" fmla="*/ 0 w 5115400"/>
              <a:gd name="connsiteY0" fmla="*/ 0 h 754846"/>
              <a:gd name="connsiteX1" fmla="*/ 88809 w 5115400"/>
              <a:gd name="connsiteY1" fmla="*/ 8880 h 754846"/>
              <a:gd name="connsiteX2" fmla="*/ 701591 w 5115400"/>
              <a:gd name="connsiteY2" fmla="*/ 26641 h 754846"/>
              <a:gd name="connsiteX3" fmla="*/ 763757 w 5115400"/>
              <a:gd name="connsiteY3" fmla="*/ 53283 h 754846"/>
              <a:gd name="connsiteX4" fmla="*/ 852566 w 5115400"/>
              <a:gd name="connsiteY4" fmla="*/ 88805 h 754846"/>
              <a:gd name="connsiteX5" fmla="*/ 923614 w 5115400"/>
              <a:gd name="connsiteY5" fmla="*/ 115447 h 754846"/>
              <a:gd name="connsiteX6" fmla="*/ 959137 w 5115400"/>
              <a:gd name="connsiteY6" fmla="*/ 133208 h 754846"/>
              <a:gd name="connsiteX7" fmla="*/ 1012423 w 5115400"/>
              <a:gd name="connsiteY7" fmla="*/ 142088 h 754846"/>
              <a:gd name="connsiteX8" fmla="*/ 1225564 w 5115400"/>
              <a:gd name="connsiteY8" fmla="*/ 150969 h 754846"/>
              <a:gd name="connsiteX9" fmla="*/ 1385421 w 5115400"/>
              <a:gd name="connsiteY9" fmla="*/ 159849 h 754846"/>
              <a:gd name="connsiteX10" fmla="*/ 1456468 w 5115400"/>
              <a:gd name="connsiteY10" fmla="*/ 177610 h 754846"/>
              <a:gd name="connsiteX11" fmla="*/ 1509753 w 5115400"/>
              <a:gd name="connsiteY11" fmla="*/ 195372 h 754846"/>
              <a:gd name="connsiteX12" fmla="*/ 1616324 w 5115400"/>
              <a:gd name="connsiteY12" fmla="*/ 213133 h 754846"/>
              <a:gd name="connsiteX13" fmla="*/ 1696252 w 5115400"/>
              <a:gd name="connsiteY13" fmla="*/ 239774 h 754846"/>
              <a:gd name="connsiteX14" fmla="*/ 1802823 w 5115400"/>
              <a:gd name="connsiteY14" fmla="*/ 337460 h 754846"/>
              <a:gd name="connsiteX15" fmla="*/ 1829466 w 5115400"/>
              <a:gd name="connsiteY15" fmla="*/ 372982 h 754846"/>
              <a:gd name="connsiteX16" fmla="*/ 1900513 w 5115400"/>
              <a:gd name="connsiteY16" fmla="*/ 426266 h 754846"/>
              <a:gd name="connsiteX17" fmla="*/ 1998203 w 5115400"/>
              <a:gd name="connsiteY17" fmla="*/ 461788 h 754846"/>
              <a:gd name="connsiteX18" fmla="*/ 2051488 w 5115400"/>
              <a:gd name="connsiteY18" fmla="*/ 479549 h 754846"/>
              <a:gd name="connsiteX19" fmla="*/ 2175821 w 5115400"/>
              <a:gd name="connsiteY19" fmla="*/ 470668 h 754846"/>
              <a:gd name="connsiteX20" fmla="*/ 2202464 w 5115400"/>
              <a:gd name="connsiteY20" fmla="*/ 452907 h 754846"/>
              <a:gd name="connsiteX21" fmla="*/ 2264630 w 5115400"/>
              <a:gd name="connsiteY21" fmla="*/ 435146 h 754846"/>
              <a:gd name="connsiteX22" fmla="*/ 2424486 w 5115400"/>
              <a:gd name="connsiteY22" fmla="*/ 408505 h 754846"/>
              <a:gd name="connsiteX23" fmla="*/ 3294815 w 5115400"/>
              <a:gd name="connsiteY23" fmla="*/ 417385 h 754846"/>
              <a:gd name="connsiteX24" fmla="*/ 3552361 w 5115400"/>
              <a:gd name="connsiteY24" fmla="*/ 444027 h 754846"/>
              <a:gd name="connsiteX25" fmla="*/ 3650051 w 5115400"/>
              <a:gd name="connsiteY25" fmla="*/ 452907 h 754846"/>
              <a:gd name="connsiteX26" fmla="*/ 3738860 w 5115400"/>
              <a:gd name="connsiteY26" fmla="*/ 470668 h 754846"/>
              <a:gd name="connsiteX27" fmla="*/ 3827669 w 5115400"/>
              <a:gd name="connsiteY27" fmla="*/ 479549 h 754846"/>
              <a:gd name="connsiteX28" fmla="*/ 4014168 w 5115400"/>
              <a:gd name="connsiteY28" fmla="*/ 497310 h 754846"/>
              <a:gd name="connsiteX29" fmla="*/ 4502618 w 5115400"/>
              <a:gd name="connsiteY29" fmla="*/ 506191 h 754846"/>
              <a:gd name="connsiteX30" fmla="*/ 4618069 w 5115400"/>
              <a:gd name="connsiteY30" fmla="*/ 523952 h 754846"/>
              <a:gd name="connsiteX31" fmla="*/ 4733521 w 5115400"/>
              <a:gd name="connsiteY31" fmla="*/ 577235 h 754846"/>
              <a:gd name="connsiteX32" fmla="*/ 4822330 w 5115400"/>
              <a:gd name="connsiteY32" fmla="*/ 603877 h 754846"/>
              <a:gd name="connsiteX33" fmla="*/ 4902258 w 5115400"/>
              <a:gd name="connsiteY33" fmla="*/ 657160 h 754846"/>
              <a:gd name="connsiteX34" fmla="*/ 4991067 w 5115400"/>
              <a:gd name="connsiteY34" fmla="*/ 692682 h 754846"/>
              <a:gd name="connsiteX35" fmla="*/ 5044353 w 5115400"/>
              <a:gd name="connsiteY35" fmla="*/ 719324 h 754846"/>
              <a:gd name="connsiteX36" fmla="*/ 5115400 w 5115400"/>
              <a:gd name="connsiteY36" fmla="*/ 754846 h 7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15400" h="754846">
                <a:moveTo>
                  <a:pt x="0" y="0"/>
                </a:moveTo>
                <a:cubicBezTo>
                  <a:pt x="29603" y="2960"/>
                  <a:pt x="59069" y="8076"/>
                  <a:pt x="88809" y="8880"/>
                </a:cubicBezTo>
                <a:cubicBezTo>
                  <a:pt x="710740" y="25688"/>
                  <a:pt x="468319" y="-20008"/>
                  <a:pt x="701591" y="26641"/>
                </a:cubicBezTo>
                <a:cubicBezTo>
                  <a:pt x="798568" y="91289"/>
                  <a:pt x="649064" y="-4061"/>
                  <a:pt x="763757" y="53283"/>
                </a:cubicBezTo>
                <a:cubicBezTo>
                  <a:pt x="851131" y="96968"/>
                  <a:pt x="739127" y="69898"/>
                  <a:pt x="852566" y="88805"/>
                </a:cubicBezTo>
                <a:cubicBezTo>
                  <a:pt x="907289" y="125285"/>
                  <a:pt x="846794" y="89841"/>
                  <a:pt x="923614" y="115447"/>
                </a:cubicBezTo>
                <a:cubicBezTo>
                  <a:pt x="936173" y="119633"/>
                  <a:pt x="946457" y="129404"/>
                  <a:pt x="959137" y="133208"/>
                </a:cubicBezTo>
                <a:cubicBezTo>
                  <a:pt x="976385" y="138382"/>
                  <a:pt x="994456" y="140890"/>
                  <a:pt x="1012423" y="142088"/>
                </a:cubicBezTo>
                <a:cubicBezTo>
                  <a:pt x="1083374" y="146818"/>
                  <a:pt x="1154536" y="147587"/>
                  <a:pt x="1225564" y="150969"/>
                </a:cubicBezTo>
                <a:lnTo>
                  <a:pt x="1385421" y="159849"/>
                </a:lnTo>
                <a:cubicBezTo>
                  <a:pt x="1409103" y="165769"/>
                  <a:pt x="1432996" y="170904"/>
                  <a:pt x="1456468" y="177610"/>
                </a:cubicBezTo>
                <a:cubicBezTo>
                  <a:pt x="1474470" y="182753"/>
                  <a:pt x="1491476" y="191311"/>
                  <a:pt x="1509753" y="195372"/>
                </a:cubicBezTo>
                <a:cubicBezTo>
                  <a:pt x="1544909" y="203184"/>
                  <a:pt x="1580927" y="206497"/>
                  <a:pt x="1616324" y="213133"/>
                </a:cubicBezTo>
                <a:cubicBezTo>
                  <a:pt x="1643462" y="218221"/>
                  <a:pt x="1671666" y="227482"/>
                  <a:pt x="1696252" y="239774"/>
                </a:cubicBezTo>
                <a:cubicBezTo>
                  <a:pt x="1732735" y="258015"/>
                  <a:pt x="1791278" y="322068"/>
                  <a:pt x="1802823" y="337460"/>
                </a:cubicBezTo>
                <a:cubicBezTo>
                  <a:pt x="1811704" y="349301"/>
                  <a:pt x="1818514" y="363026"/>
                  <a:pt x="1829466" y="372982"/>
                </a:cubicBezTo>
                <a:cubicBezTo>
                  <a:pt x="1851371" y="392895"/>
                  <a:pt x="1872429" y="416905"/>
                  <a:pt x="1900513" y="426266"/>
                </a:cubicBezTo>
                <a:cubicBezTo>
                  <a:pt x="2055999" y="478093"/>
                  <a:pt x="1862270" y="412360"/>
                  <a:pt x="1998203" y="461788"/>
                </a:cubicBezTo>
                <a:cubicBezTo>
                  <a:pt x="2015798" y="468186"/>
                  <a:pt x="2033726" y="473629"/>
                  <a:pt x="2051488" y="479549"/>
                </a:cubicBezTo>
                <a:cubicBezTo>
                  <a:pt x="2092932" y="476589"/>
                  <a:pt x="2134903" y="477889"/>
                  <a:pt x="2175821" y="470668"/>
                </a:cubicBezTo>
                <a:cubicBezTo>
                  <a:pt x="2186332" y="468813"/>
                  <a:pt x="2192554" y="456871"/>
                  <a:pt x="2202464" y="452907"/>
                </a:cubicBezTo>
                <a:cubicBezTo>
                  <a:pt x="2222474" y="444903"/>
                  <a:pt x="2243497" y="439372"/>
                  <a:pt x="2264630" y="435146"/>
                </a:cubicBezTo>
                <a:cubicBezTo>
                  <a:pt x="2317601" y="424552"/>
                  <a:pt x="2424486" y="408505"/>
                  <a:pt x="2424486" y="408505"/>
                </a:cubicBezTo>
                <a:lnTo>
                  <a:pt x="3294815" y="417385"/>
                </a:lnTo>
                <a:cubicBezTo>
                  <a:pt x="3400754" y="419277"/>
                  <a:pt x="3445969" y="431752"/>
                  <a:pt x="3552361" y="444027"/>
                </a:cubicBezTo>
                <a:cubicBezTo>
                  <a:pt x="3584843" y="447775"/>
                  <a:pt x="3617488" y="449947"/>
                  <a:pt x="3650051" y="452907"/>
                </a:cubicBezTo>
                <a:cubicBezTo>
                  <a:pt x="3679654" y="458827"/>
                  <a:pt x="3709005" y="466190"/>
                  <a:pt x="3738860" y="470668"/>
                </a:cubicBezTo>
                <a:cubicBezTo>
                  <a:pt x="3768282" y="475081"/>
                  <a:pt x="3798082" y="476435"/>
                  <a:pt x="3827669" y="479549"/>
                </a:cubicBezTo>
                <a:cubicBezTo>
                  <a:pt x="3880873" y="485149"/>
                  <a:pt x="3963533" y="495798"/>
                  <a:pt x="4014168" y="497310"/>
                </a:cubicBezTo>
                <a:cubicBezTo>
                  <a:pt x="4176939" y="502169"/>
                  <a:pt x="4339801" y="503231"/>
                  <a:pt x="4502618" y="506191"/>
                </a:cubicBezTo>
                <a:cubicBezTo>
                  <a:pt x="4541102" y="512111"/>
                  <a:pt x="4580060" y="515506"/>
                  <a:pt x="4618069" y="523952"/>
                </a:cubicBezTo>
                <a:cubicBezTo>
                  <a:pt x="4653725" y="531875"/>
                  <a:pt x="4703577" y="567255"/>
                  <a:pt x="4733521" y="577235"/>
                </a:cubicBezTo>
                <a:cubicBezTo>
                  <a:pt x="4780610" y="592929"/>
                  <a:pt x="4751163" y="583543"/>
                  <a:pt x="4822330" y="603877"/>
                </a:cubicBezTo>
                <a:cubicBezTo>
                  <a:pt x="4848619" y="623592"/>
                  <a:pt x="4872036" y="643057"/>
                  <a:pt x="4902258" y="657160"/>
                </a:cubicBezTo>
                <a:cubicBezTo>
                  <a:pt x="4931150" y="670643"/>
                  <a:pt x="4962550" y="678424"/>
                  <a:pt x="4991067" y="692682"/>
                </a:cubicBezTo>
                <a:cubicBezTo>
                  <a:pt x="5008829" y="701563"/>
                  <a:pt x="5026022" y="711686"/>
                  <a:pt x="5044353" y="719324"/>
                </a:cubicBezTo>
                <a:cubicBezTo>
                  <a:pt x="5114328" y="748479"/>
                  <a:pt x="5080487" y="719935"/>
                  <a:pt x="5115400" y="75484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7163" y="2195513"/>
            <a:ext cx="4084637" cy="836612"/>
          </a:xfrm>
          <a:custGeom>
            <a:avLst/>
            <a:gdLst>
              <a:gd name="connsiteX0" fmla="*/ 0 w 4085215"/>
              <a:gd name="connsiteY0" fmla="*/ 837253 h 837253"/>
              <a:gd name="connsiteX1" fmla="*/ 53285 w 4085215"/>
              <a:gd name="connsiteY1" fmla="*/ 792850 h 837253"/>
              <a:gd name="connsiteX2" fmla="*/ 79928 w 4085215"/>
              <a:gd name="connsiteY2" fmla="*/ 766209 h 837253"/>
              <a:gd name="connsiteX3" fmla="*/ 177618 w 4085215"/>
              <a:gd name="connsiteY3" fmla="*/ 704045 h 837253"/>
              <a:gd name="connsiteX4" fmla="*/ 319712 w 4085215"/>
              <a:gd name="connsiteY4" fmla="*/ 677403 h 837253"/>
              <a:gd name="connsiteX5" fmla="*/ 408521 w 4085215"/>
              <a:gd name="connsiteY5" fmla="*/ 668523 h 837253"/>
              <a:gd name="connsiteX6" fmla="*/ 488449 w 4085215"/>
              <a:gd name="connsiteY6" fmla="*/ 659642 h 837253"/>
              <a:gd name="connsiteX7" fmla="*/ 559496 w 4085215"/>
              <a:gd name="connsiteY7" fmla="*/ 641881 h 837253"/>
              <a:gd name="connsiteX8" fmla="*/ 648306 w 4085215"/>
              <a:gd name="connsiteY8" fmla="*/ 615240 h 837253"/>
              <a:gd name="connsiteX9" fmla="*/ 879209 w 4085215"/>
              <a:gd name="connsiteY9" fmla="*/ 606359 h 837253"/>
              <a:gd name="connsiteX10" fmla="*/ 1367659 w 4085215"/>
              <a:gd name="connsiteY10" fmla="*/ 615240 h 837253"/>
              <a:gd name="connsiteX11" fmla="*/ 1731776 w 4085215"/>
              <a:gd name="connsiteY11" fmla="*/ 650762 h 837253"/>
              <a:gd name="connsiteX12" fmla="*/ 1900513 w 4085215"/>
              <a:gd name="connsiteY12" fmla="*/ 659642 h 837253"/>
              <a:gd name="connsiteX13" fmla="*/ 1962679 w 4085215"/>
              <a:gd name="connsiteY13" fmla="*/ 668523 h 837253"/>
              <a:gd name="connsiteX14" fmla="*/ 2015965 w 4085215"/>
              <a:gd name="connsiteY14" fmla="*/ 677403 h 837253"/>
              <a:gd name="connsiteX15" fmla="*/ 2149178 w 4085215"/>
              <a:gd name="connsiteY15" fmla="*/ 686284 h 837253"/>
              <a:gd name="connsiteX16" fmla="*/ 2282392 w 4085215"/>
              <a:gd name="connsiteY16" fmla="*/ 677403 h 837253"/>
              <a:gd name="connsiteX17" fmla="*/ 2362320 w 4085215"/>
              <a:gd name="connsiteY17" fmla="*/ 650762 h 837253"/>
              <a:gd name="connsiteX18" fmla="*/ 2442248 w 4085215"/>
              <a:gd name="connsiteY18" fmla="*/ 641881 h 837253"/>
              <a:gd name="connsiteX19" fmla="*/ 2513295 w 4085215"/>
              <a:gd name="connsiteY19" fmla="*/ 624120 h 837253"/>
              <a:gd name="connsiteX20" fmla="*/ 2584342 w 4085215"/>
              <a:gd name="connsiteY20" fmla="*/ 597478 h 837253"/>
              <a:gd name="connsiteX21" fmla="*/ 2664271 w 4085215"/>
              <a:gd name="connsiteY21" fmla="*/ 570837 h 837253"/>
              <a:gd name="connsiteX22" fmla="*/ 2815246 w 4085215"/>
              <a:gd name="connsiteY22" fmla="*/ 473151 h 837253"/>
              <a:gd name="connsiteX23" fmla="*/ 2868531 w 4085215"/>
              <a:gd name="connsiteY23" fmla="*/ 446509 h 837253"/>
              <a:gd name="connsiteX24" fmla="*/ 2939579 w 4085215"/>
              <a:gd name="connsiteY24" fmla="*/ 419868 h 837253"/>
              <a:gd name="connsiteX25" fmla="*/ 3001745 w 4085215"/>
              <a:gd name="connsiteY25" fmla="*/ 375465 h 837253"/>
              <a:gd name="connsiteX26" fmla="*/ 3072792 w 4085215"/>
              <a:gd name="connsiteY26" fmla="*/ 339943 h 837253"/>
              <a:gd name="connsiteX27" fmla="*/ 3117197 w 4085215"/>
              <a:gd name="connsiteY27" fmla="*/ 313301 h 837253"/>
              <a:gd name="connsiteX28" fmla="*/ 3223767 w 4085215"/>
              <a:gd name="connsiteY28" fmla="*/ 268898 h 837253"/>
              <a:gd name="connsiteX29" fmla="*/ 3303696 w 4085215"/>
              <a:gd name="connsiteY29" fmla="*/ 233376 h 837253"/>
              <a:gd name="connsiteX30" fmla="*/ 3392505 w 4085215"/>
              <a:gd name="connsiteY30" fmla="*/ 197854 h 837253"/>
              <a:gd name="connsiteX31" fmla="*/ 3534599 w 4085215"/>
              <a:gd name="connsiteY31" fmla="*/ 144571 h 837253"/>
              <a:gd name="connsiteX32" fmla="*/ 3596765 w 4085215"/>
              <a:gd name="connsiteY32" fmla="*/ 100168 h 837253"/>
              <a:gd name="connsiteX33" fmla="*/ 3667813 w 4085215"/>
              <a:gd name="connsiteY33" fmla="*/ 46885 h 837253"/>
              <a:gd name="connsiteX34" fmla="*/ 3703336 w 4085215"/>
              <a:gd name="connsiteY34" fmla="*/ 38004 h 837253"/>
              <a:gd name="connsiteX35" fmla="*/ 3729979 w 4085215"/>
              <a:gd name="connsiteY35" fmla="*/ 29124 h 837253"/>
              <a:gd name="connsiteX36" fmla="*/ 4085215 w 4085215"/>
              <a:gd name="connsiteY36" fmla="*/ 2482 h 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85215" h="837253">
                <a:moveTo>
                  <a:pt x="0" y="837253"/>
                </a:moveTo>
                <a:cubicBezTo>
                  <a:pt x="17762" y="822452"/>
                  <a:pt x="36004" y="808210"/>
                  <a:pt x="53285" y="792850"/>
                </a:cubicBezTo>
                <a:cubicBezTo>
                  <a:pt x="62672" y="784506"/>
                  <a:pt x="70476" y="774479"/>
                  <a:pt x="79928" y="766209"/>
                </a:cubicBezTo>
                <a:cubicBezTo>
                  <a:pt x="112669" y="737562"/>
                  <a:pt x="135844" y="718964"/>
                  <a:pt x="177618" y="704045"/>
                </a:cubicBezTo>
                <a:cubicBezTo>
                  <a:pt x="225292" y="687019"/>
                  <a:pt x="269932" y="682934"/>
                  <a:pt x="319712" y="677403"/>
                </a:cubicBezTo>
                <a:cubicBezTo>
                  <a:pt x="349281" y="674118"/>
                  <a:pt x="378934" y="671637"/>
                  <a:pt x="408521" y="668523"/>
                </a:cubicBezTo>
                <a:lnTo>
                  <a:pt x="488449" y="659642"/>
                </a:lnTo>
                <a:cubicBezTo>
                  <a:pt x="512131" y="653722"/>
                  <a:pt x="535975" y="648414"/>
                  <a:pt x="559496" y="641881"/>
                </a:cubicBezTo>
                <a:cubicBezTo>
                  <a:pt x="589275" y="633610"/>
                  <a:pt x="617588" y="618653"/>
                  <a:pt x="648306" y="615240"/>
                </a:cubicBezTo>
                <a:cubicBezTo>
                  <a:pt x="724860" y="606734"/>
                  <a:pt x="802241" y="609319"/>
                  <a:pt x="879209" y="606359"/>
                </a:cubicBezTo>
                <a:lnTo>
                  <a:pt x="1367659" y="615240"/>
                </a:lnTo>
                <a:cubicBezTo>
                  <a:pt x="1827793" y="632074"/>
                  <a:pt x="1434809" y="623767"/>
                  <a:pt x="1731776" y="650762"/>
                </a:cubicBezTo>
                <a:cubicBezTo>
                  <a:pt x="1787868" y="655861"/>
                  <a:pt x="1844267" y="656682"/>
                  <a:pt x="1900513" y="659642"/>
                </a:cubicBezTo>
                <a:lnTo>
                  <a:pt x="1962679" y="668523"/>
                </a:lnTo>
                <a:cubicBezTo>
                  <a:pt x="1980477" y="671261"/>
                  <a:pt x="1998039" y="675696"/>
                  <a:pt x="2015965" y="677403"/>
                </a:cubicBezTo>
                <a:cubicBezTo>
                  <a:pt x="2060267" y="681622"/>
                  <a:pt x="2104774" y="683324"/>
                  <a:pt x="2149178" y="686284"/>
                </a:cubicBezTo>
                <a:cubicBezTo>
                  <a:pt x="2193583" y="683324"/>
                  <a:pt x="2238494" y="684719"/>
                  <a:pt x="2282392" y="677403"/>
                </a:cubicBezTo>
                <a:cubicBezTo>
                  <a:pt x="2310094" y="672786"/>
                  <a:pt x="2334905" y="656854"/>
                  <a:pt x="2362320" y="650762"/>
                </a:cubicBezTo>
                <a:cubicBezTo>
                  <a:pt x="2388488" y="644947"/>
                  <a:pt x="2415605" y="644841"/>
                  <a:pt x="2442248" y="641881"/>
                </a:cubicBezTo>
                <a:cubicBezTo>
                  <a:pt x="2465930" y="635961"/>
                  <a:pt x="2489995" y="631401"/>
                  <a:pt x="2513295" y="624120"/>
                </a:cubicBezTo>
                <a:cubicBezTo>
                  <a:pt x="2537436" y="616576"/>
                  <a:pt x="2560491" y="605896"/>
                  <a:pt x="2584342" y="597478"/>
                </a:cubicBezTo>
                <a:cubicBezTo>
                  <a:pt x="2610825" y="588132"/>
                  <a:pt x="2637628" y="579717"/>
                  <a:pt x="2664271" y="570837"/>
                </a:cubicBezTo>
                <a:cubicBezTo>
                  <a:pt x="2695072" y="550303"/>
                  <a:pt x="2770672" y="497463"/>
                  <a:pt x="2815246" y="473151"/>
                </a:cubicBezTo>
                <a:cubicBezTo>
                  <a:pt x="2832679" y="463642"/>
                  <a:pt x="2850278" y="454331"/>
                  <a:pt x="2868531" y="446509"/>
                </a:cubicBezTo>
                <a:cubicBezTo>
                  <a:pt x="2891779" y="436546"/>
                  <a:pt x="2917262" y="431770"/>
                  <a:pt x="2939579" y="419868"/>
                </a:cubicBezTo>
                <a:cubicBezTo>
                  <a:pt x="2962048" y="407885"/>
                  <a:pt x="2979909" y="388566"/>
                  <a:pt x="3001745" y="375465"/>
                </a:cubicBezTo>
                <a:cubicBezTo>
                  <a:pt x="3024449" y="361843"/>
                  <a:pt x="3049479" y="352496"/>
                  <a:pt x="3072792" y="339943"/>
                </a:cubicBezTo>
                <a:cubicBezTo>
                  <a:pt x="3087990" y="331760"/>
                  <a:pt x="3101578" y="320651"/>
                  <a:pt x="3117197" y="313301"/>
                </a:cubicBezTo>
                <a:cubicBezTo>
                  <a:pt x="3152018" y="296915"/>
                  <a:pt x="3188395" y="284057"/>
                  <a:pt x="3223767" y="268898"/>
                </a:cubicBezTo>
                <a:cubicBezTo>
                  <a:pt x="3250565" y="257413"/>
                  <a:pt x="3276825" y="244690"/>
                  <a:pt x="3303696" y="233376"/>
                </a:cubicBezTo>
                <a:cubicBezTo>
                  <a:pt x="3333081" y="221004"/>
                  <a:pt x="3363370" y="210803"/>
                  <a:pt x="3392505" y="197854"/>
                </a:cubicBezTo>
                <a:cubicBezTo>
                  <a:pt x="3492127" y="153580"/>
                  <a:pt x="3444399" y="170341"/>
                  <a:pt x="3534599" y="144571"/>
                </a:cubicBezTo>
                <a:cubicBezTo>
                  <a:pt x="3603873" y="75300"/>
                  <a:pt x="3514940" y="158613"/>
                  <a:pt x="3596765" y="100168"/>
                </a:cubicBezTo>
                <a:cubicBezTo>
                  <a:pt x="3653606" y="59568"/>
                  <a:pt x="3587910" y="82396"/>
                  <a:pt x="3667813" y="46885"/>
                </a:cubicBezTo>
                <a:cubicBezTo>
                  <a:pt x="3678967" y="41928"/>
                  <a:pt x="3691600" y="41357"/>
                  <a:pt x="3703336" y="38004"/>
                </a:cubicBezTo>
                <a:cubicBezTo>
                  <a:pt x="3712337" y="35432"/>
                  <a:pt x="3720841" y="31155"/>
                  <a:pt x="3729979" y="29124"/>
                </a:cubicBezTo>
                <a:cubicBezTo>
                  <a:pt x="3915188" y="-12032"/>
                  <a:pt x="3851533" y="2482"/>
                  <a:pt x="4085215" y="24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94000" y="2278063"/>
            <a:ext cx="4378325" cy="852487"/>
          </a:xfrm>
          <a:custGeom>
            <a:avLst/>
            <a:gdLst>
              <a:gd name="connsiteX0" fmla="*/ 0 w 4378285"/>
              <a:gd name="connsiteY0" fmla="*/ 852532 h 852532"/>
              <a:gd name="connsiteX1" fmla="*/ 124332 w 4378285"/>
              <a:gd name="connsiteY1" fmla="*/ 790368 h 852532"/>
              <a:gd name="connsiteX2" fmla="*/ 177618 w 4378285"/>
              <a:gd name="connsiteY2" fmla="*/ 763727 h 852532"/>
              <a:gd name="connsiteX3" fmla="*/ 230903 w 4378285"/>
              <a:gd name="connsiteY3" fmla="*/ 745966 h 852532"/>
              <a:gd name="connsiteX4" fmla="*/ 284188 w 4378285"/>
              <a:gd name="connsiteY4" fmla="*/ 710443 h 852532"/>
              <a:gd name="connsiteX5" fmla="*/ 310831 w 4378285"/>
              <a:gd name="connsiteY5" fmla="*/ 701563 h 852532"/>
              <a:gd name="connsiteX6" fmla="*/ 346355 w 4378285"/>
              <a:gd name="connsiteY6" fmla="*/ 692682 h 852532"/>
              <a:gd name="connsiteX7" fmla="*/ 381878 w 4378285"/>
              <a:gd name="connsiteY7" fmla="*/ 674921 h 852532"/>
              <a:gd name="connsiteX8" fmla="*/ 452926 w 4378285"/>
              <a:gd name="connsiteY8" fmla="*/ 621638 h 852532"/>
              <a:gd name="connsiteX9" fmla="*/ 586139 w 4378285"/>
              <a:gd name="connsiteY9" fmla="*/ 586116 h 852532"/>
              <a:gd name="connsiteX10" fmla="*/ 648305 w 4378285"/>
              <a:gd name="connsiteY10" fmla="*/ 568355 h 852532"/>
              <a:gd name="connsiteX11" fmla="*/ 692710 w 4378285"/>
              <a:gd name="connsiteY11" fmla="*/ 550594 h 852532"/>
              <a:gd name="connsiteX12" fmla="*/ 719353 w 4378285"/>
              <a:gd name="connsiteY12" fmla="*/ 541713 h 852532"/>
              <a:gd name="connsiteX13" fmla="*/ 843685 w 4378285"/>
              <a:gd name="connsiteY13" fmla="*/ 550594 h 852532"/>
              <a:gd name="connsiteX14" fmla="*/ 950256 w 4378285"/>
              <a:gd name="connsiteY14" fmla="*/ 577235 h 852532"/>
              <a:gd name="connsiteX15" fmla="*/ 1012422 w 4378285"/>
              <a:gd name="connsiteY15" fmla="*/ 603877 h 852532"/>
              <a:gd name="connsiteX16" fmla="*/ 1074589 w 4378285"/>
              <a:gd name="connsiteY16" fmla="*/ 639399 h 852532"/>
              <a:gd name="connsiteX17" fmla="*/ 1198921 w 4378285"/>
              <a:gd name="connsiteY17" fmla="*/ 666041 h 852532"/>
              <a:gd name="connsiteX18" fmla="*/ 1278850 w 4378285"/>
              <a:gd name="connsiteY18" fmla="*/ 701563 h 852532"/>
              <a:gd name="connsiteX19" fmla="*/ 1349897 w 4378285"/>
              <a:gd name="connsiteY19" fmla="*/ 710443 h 852532"/>
              <a:gd name="connsiteX20" fmla="*/ 1491991 w 4378285"/>
              <a:gd name="connsiteY20" fmla="*/ 737085 h 852532"/>
              <a:gd name="connsiteX21" fmla="*/ 1571919 w 4378285"/>
              <a:gd name="connsiteY21" fmla="*/ 728205 h 852532"/>
              <a:gd name="connsiteX22" fmla="*/ 1616324 w 4378285"/>
              <a:gd name="connsiteY22" fmla="*/ 666041 h 852532"/>
              <a:gd name="connsiteX23" fmla="*/ 1642967 w 4378285"/>
              <a:gd name="connsiteY23" fmla="*/ 630519 h 852532"/>
              <a:gd name="connsiteX24" fmla="*/ 1669609 w 4378285"/>
              <a:gd name="connsiteY24" fmla="*/ 603877 h 852532"/>
              <a:gd name="connsiteX25" fmla="*/ 1705133 w 4378285"/>
              <a:gd name="connsiteY25" fmla="*/ 532833 h 852532"/>
              <a:gd name="connsiteX26" fmla="*/ 1714014 w 4378285"/>
              <a:gd name="connsiteY26" fmla="*/ 506191 h 852532"/>
              <a:gd name="connsiteX27" fmla="*/ 1776180 w 4378285"/>
              <a:gd name="connsiteY27" fmla="*/ 452908 h 852532"/>
              <a:gd name="connsiteX28" fmla="*/ 1838346 w 4378285"/>
              <a:gd name="connsiteY28" fmla="*/ 444027 h 852532"/>
              <a:gd name="connsiteX29" fmla="*/ 1891632 w 4378285"/>
              <a:gd name="connsiteY29" fmla="*/ 426266 h 852532"/>
              <a:gd name="connsiteX30" fmla="*/ 1989322 w 4378285"/>
              <a:gd name="connsiteY30" fmla="*/ 390744 h 852532"/>
              <a:gd name="connsiteX31" fmla="*/ 2033726 w 4378285"/>
              <a:gd name="connsiteY31" fmla="*/ 381863 h 852532"/>
              <a:gd name="connsiteX32" fmla="*/ 2078131 w 4378285"/>
              <a:gd name="connsiteY32" fmla="*/ 364102 h 852532"/>
              <a:gd name="connsiteX33" fmla="*/ 2362320 w 4378285"/>
              <a:gd name="connsiteY33" fmla="*/ 319700 h 852532"/>
              <a:gd name="connsiteX34" fmla="*/ 2539938 w 4378285"/>
              <a:gd name="connsiteY34" fmla="*/ 266416 h 852532"/>
              <a:gd name="connsiteX35" fmla="*/ 2637628 w 4378285"/>
              <a:gd name="connsiteY35" fmla="*/ 222014 h 852532"/>
              <a:gd name="connsiteX36" fmla="*/ 2690913 w 4378285"/>
              <a:gd name="connsiteY36" fmla="*/ 204252 h 852532"/>
              <a:gd name="connsiteX37" fmla="*/ 2753080 w 4378285"/>
              <a:gd name="connsiteY37" fmla="*/ 177611 h 852532"/>
              <a:gd name="connsiteX38" fmla="*/ 2868531 w 4378285"/>
              <a:gd name="connsiteY38" fmla="*/ 124328 h 852532"/>
              <a:gd name="connsiteX39" fmla="*/ 2904055 w 4378285"/>
              <a:gd name="connsiteY39" fmla="*/ 115447 h 852532"/>
              <a:gd name="connsiteX40" fmla="*/ 2948459 w 4378285"/>
              <a:gd name="connsiteY40" fmla="*/ 88805 h 852532"/>
              <a:gd name="connsiteX41" fmla="*/ 3046149 w 4378285"/>
              <a:gd name="connsiteY41" fmla="*/ 53283 h 852532"/>
              <a:gd name="connsiteX42" fmla="*/ 3117197 w 4378285"/>
              <a:gd name="connsiteY42" fmla="*/ 17761 h 852532"/>
              <a:gd name="connsiteX43" fmla="*/ 3179363 w 4378285"/>
              <a:gd name="connsiteY43" fmla="*/ 0 h 852532"/>
              <a:gd name="connsiteX44" fmla="*/ 3250410 w 4378285"/>
              <a:gd name="connsiteY44" fmla="*/ 17761 h 852532"/>
              <a:gd name="connsiteX45" fmla="*/ 3277053 w 4378285"/>
              <a:gd name="connsiteY45" fmla="*/ 26642 h 852532"/>
              <a:gd name="connsiteX46" fmla="*/ 3312576 w 4378285"/>
              <a:gd name="connsiteY46" fmla="*/ 53283 h 852532"/>
              <a:gd name="connsiteX47" fmla="*/ 3356981 w 4378285"/>
              <a:gd name="connsiteY47" fmla="*/ 62164 h 852532"/>
              <a:gd name="connsiteX48" fmla="*/ 3552361 w 4378285"/>
              <a:gd name="connsiteY48" fmla="*/ 115447 h 852532"/>
              <a:gd name="connsiteX49" fmla="*/ 3605646 w 4378285"/>
              <a:gd name="connsiteY49" fmla="*/ 133208 h 852532"/>
              <a:gd name="connsiteX50" fmla="*/ 3676693 w 4378285"/>
              <a:gd name="connsiteY50" fmla="*/ 150969 h 852532"/>
              <a:gd name="connsiteX51" fmla="*/ 3747741 w 4378285"/>
              <a:gd name="connsiteY51" fmla="*/ 177611 h 852532"/>
              <a:gd name="connsiteX52" fmla="*/ 3809907 w 4378285"/>
              <a:gd name="connsiteY52" fmla="*/ 195372 h 852532"/>
              <a:gd name="connsiteX53" fmla="*/ 4049691 w 4378285"/>
              <a:gd name="connsiteY53" fmla="*/ 213133 h 852532"/>
              <a:gd name="connsiteX54" fmla="*/ 4378285 w 4378285"/>
              <a:gd name="connsiteY54" fmla="*/ 204252 h 85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78285" h="852532">
                <a:moveTo>
                  <a:pt x="0" y="852532"/>
                </a:moveTo>
                <a:cubicBezTo>
                  <a:pt x="91614" y="791459"/>
                  <a:pt x="12819" y="838157"/>
                  <a:pt x="124332" y="790368"/>
                </a:cubicBezTo>
                <a:cubicBezTo>
                  <a:pt x="142585" y="782546"/>
                  <a:pt x="159287" y="771364"/>
                  <a:pt x="177618" y="763727"/>
                </a:cubicBezTo>
                <a:cubicBezTo>
                  <a:pt x="194900" y="756526"/>
                  <a:pt x="214157" y="754339"/>
                  <a:pt x="230903" y="745966"/>
                </a:cubicBezTo>
                <a:cubicBezTo>
                  <a:pt x="249996" y="736420"/>
                  <a:pt x="263936" y="717193"/>
                  <a:pt x="284188" y="710443"/>
                </a:cubicBezTo>
                <a:cubicBezTo>
                  <a:pt x="293069" y="707483"/>
                  <a:pt x="301830" y="704135"/>
                  <a:pt x="310831" y="701563"/>
                </a:cubicBezTo>
                <a:cubicBezTo>
                  <a:pt x="322567" y="698210"/>
                  <a:pt x="334926" y="696968"/>
                  <a:pt x="346355" y="692682"/>
                </a:cubicBezTo>
                <a:cubicBezTo>
                  <a:pt x="358751" y="688034"/>
                  <a:pt x="370863" y="682264"/>
                  <a:pt x="381878" y="674921"/>
                </a:cubicBezTo>
                <a:cubicBezTo>
                  <a:pt x="406509" y="658501"/>
                  <a:pt x="425717" y="633299"/>
                  <a:pt x="452926" y="621638"/>
                </a:cubicBezTo>
                <a:cubicBezTo>
                  <a:pt x="537029" y="585595"/>
                  <a:pt x="492721" y="597792"/>
                  <a:pt x="586139" y="586116"/>
                </a:cubicBezTo>
                <a:cubicBezTo>
                  <a:pt x="606861" y="580196"/>
                  <a:pt x="627860" y="575170"/>
                  <a:pt x="648305" y="568355"/>
                </a:cubicBezTo>
                <a:cubicBezTo>
                  <a:pt x="663429" y="563314"/>
                  <a:pt x="677783" y="556191"/>
                  <a:pt x="692710" y="550594"/>
                </a:cubicBezTo>
                <a:cubicBezTo>
                  <a:pt x="701475" y="547307"/>
                  <a:pt x="710472" y="544673"/>
                  <a:pt x="719353" y="541713"/>
                </a:cubicBezTo>
                <a:cubicBezTo>
                  <a:pt x="760797" y="544673"/>
                  <a:pt x="802484" y="545220"/>
                  <a:pt x="843685" y="550594"/>
                </a:cubicBezTo>
                <a:cubicBezTo>
                  <a:pt x="892456" y="556955"/>
                  <a:pt x="911542" y="564332"/>
                  <a:pt x="950256" y="577235"/>
                </a:cubicBezTo>
                <a:cubicBezTo>
                  <a:pt x="1017145" y="621825"/>
                  <a:pt x="932135" y="569469"/>
                  <a:pt x="1012422" y="603877"/>
                </a:cubicBezTo>
                <a:cubicBezTo>
                  <a:pt x="1055990" y="622549"/>
                  <a:pt x="1022189" y="624844"/>
                  <a:pt x="1074589" y="639399"/>
                </a:cubicBezTo>
                <a:cubicBezTo>
                  <a:pt x="1115428" y="650743"/>
                  <a:pt x="1198921" y="666041"/>
                  <a:pt x="1198921" y="666041"/>
                </a:cubicBezTo>
                <a:cubicBezTo>
                  <a:pt x="1225564" y="677882"/>
                  <a:pt x="1250879" y="693337"/>
                  <a:pt x="1278850" y="701563"/>
                </a:cubicBezTo>
                <a:cubicBezTo>
                  <a:pt x="1301747" y="708297"/>
                  <a:pt x="1326270" y="707068"/>
                  <a:pt x="1349897" y="710443"/>
                </a:cubicBezTo>
                <a:cubicBezTo>
                  <a:pt x="1398336" y="717363"/>
                  <a:pt x="1443575" y="727402"/>
                  <a:pt x="1491991" y="737085"/>
                </a:cubicBezTo>
                <a:cubicBezTo>
                  <a:pt x="1518634" y="734125"/>
                  <a:pt x="1547174" y="738515"/>
                  <a:pt x="1571919" y="728205"/>
                </a:cubicBezTo>
                <a:cubicBezTo>
                  <a:pt x="1577820" y="725746"/>
                  <a:pt x="1609926" y="674998"/>
                  <a:pt x="1616324" y="666041"/>
                </a:cubicBezTo>
                <a:cubicBezTo>
                  <a:pt x="1624927" y="653997"/>
                  <a:pt x="1633334" y="641757"/>
                  <a:pt x="1642967" y="630519"/>
                </a:cubicBezTo>
                <a:cubicBezTo>
                  <a:pt x="1651141" y="620983"/>
                  <a:pt x="1662866" y="614473"/>
                  <a:pt x="1669609" y="603877"/>
                </a:cubicBezTo>
                <a:cubicBezTo>
                  <a:pt x="1683824" y="581540"/>
                  <a:pt x="1696760" y="557951"/>
                  <a:pt x="1705133" y="532833"/>
                </a:cubicBezTo>
                <a:cubicBezTo>
                  <a:pt x="1708093" y="523952"/>
                  <a:pt x="1708821" y="513980"/>
                  <a:pt x="1714014" y="506191"/>
                </a:cubicBezTo>
                <a:cubicBezTo>
                  <a:pt x="1721648" y="494741"/>
                  <a:pt x="1765345" y="456848"/>
                  <a:pt x="1776180" y="452908"/>
                </a:cubicBezTo>
                <a:cubicBezTo>
                  <a:pt x="1795852" y="445755"/>
                  <a:pt x="1817624" y="446987"/>
                  <a:pt x="1838346" y="444027"/>
                </a:cubicBezTo>
                <a:cubicBezTo>
                  <a:pt x="1856108" y="438107"/>
                  <a:pt x="1874036" y="432664"/>
                  <a:pt x="1891632" y="426266"/>
                </a:cubicBezTo>
                <a:cubicBezTo>
                  <a:pt x="1939311" y="408929"/>
                  <a:pt x="1937482" y="404882"/>
                  <a:pt x="1989322" y="390744"/>
                </a:cubicBezTo>
                <a:cubicBezTo>
                  <a:pt x="2003885" y="386772"/>
                  <a:pt x="2019268" y="386200"/>
                  <a:pt x="2033726" y="381863"/>
                </a:cubicBezTo>
                <a:cubicBezTo>
                  <a:pt x="2048995" y="377282"/>
                  <a:pt x="2062499" y="367228"/>
                  <a:pt x="2078131" y="364102"/>
                </a:cubicBezTo>
                <a:cubicBezTo>
                  <a:pt x="2150969" y="349535"/>
                  <a:pt x="2273397" y="332402"/>
                  <a:pt x="2362320" y="319700"/>
                </a:cubicBezTo>
                <a:cubicBezTo>
                  <a:pt x="2420320" y="303129"/>
                  <a:pt x="2482394" y="287340"/>
                  <a:pt x="2539938" y="266416"/>
                </a:cubicBezTo>
                <a:cubicBezTo>
                  <a:pt x="2644866" y="228262"/>
                  <a:pt x="2517656" y="272000"/>
                  <a:pt x="2637628" y="222014"/>
                </a:cubicBezTo>
                <a:cubicBezTo>
                  <a:pt x="2654910" y="214813"/>
                  <a:pt x="2673438" y="210973"/>
                  <a:pt x="2690913" y="204252"/>
                </a:cubicBezTo>
                <a:cubicBezTo>
                  <a:pt x="2711955" y="196159"/>
                  <a:pt x="2732650" y="187144"/>
                  <a:pt x="2753080" y="177611"/>
                </a:cubicBezTo>
                <a:cubicBezTo>
                  <a:pt x="2802423" y="154585"/>
                  <a:pt x="2821195" y="140106"/>
                  <a:pt x="2868531" y="124328"/>
                </a:cubicBezTo>
                <a:cubicBezTo>
                  <a:pt x="2880110" y="120468"/>
                  <a:pt x="2892214" y="118407"/>
                  <a:pt x="2904055" y="115447"/>
                </a:cubicBezTo>
                <a:cubicBezTo>
                  <a:pt x="2918856" y="106566"/>
                  <a:pt x="2933020" y="96524"/>
                  <a:pt x="2948459" y="88805"/>
                </a:cubicBezTo>
                <a:cubicBezTo>
                  <a:pt x="2977876" y="74097"/>
                  <a:pt x="3015758" y="64334"/>
                  <a:pt x="3046149" y="53283"/>
                </a:cubicBezTo>
                <a:cubicBezTo>
                  <a:pt x="3158818" y="12314"/>
                  <a:pt x="3038220" y="57249"/>
                  <a:pt x="3117197" y="17761"/>
                </a:cubicBezTo>
                <a:cubicBezTo>
                  <a:pt x="3129943" y="11388"/>
                  <a:pt x="3167974" y="2847"/>
                  <a:pt x="3179363" y="0"/>
                </a:cubicBezTo>
                <a:cubicBezTo>
                  <a:pt x="3203045" y="5920"/>
                  <a:pt x="3226859" y="11338"/>
                  <a:pt x="3250410" y="17761"/>
                </a:cubicBezTo>
                <a:cubicBezTo>
                  <a:pt x="3259442" y="20224"/>
                  <a:pt x="3268925" y="21998"/>
                  <a:pt x="3277053" y="26642"/>
                </a:cubicBezTo>
                <a:cubicBezTo>
                  <a:pt x="3289904" y="33985"/>
                  <a:pt x="3299051" y="47272"/>
                  <a:pt x="3312576" y="53283"/>
                </a:cubicBezTo>
                <a:cubicBezTo>
                  <a:pt x="3326370" y="59413"/>
                  <a:pt x="3342523" y="57827"/>
                  <a:pt x="3356981" y="62164"/>
                </a:cubicBezTo>
                <a:cubicBezTo>
                  <a:pt x="3542521" y="117824"/>
                  <a:pt x="3429338" y="97872"/>
                  <a:pt x="3552361" y="115447"/>
                </a:cubicBezTo>
                <a:cubicBezTo>
                  <a:pt x="3570123" y="121367"/>
                  <a:pt x="3587644" y="128065"/>
                  <a:pt x="3605646" y="133208"/>
                </a:cubicBezTo>
                <a:cubicBezTo>
                  <a:pt x="3629118" y="139914"/>
                  <a:pt x="3654028" y="141903"/>
                  <a:pt x="3676693" y="150969"/>
                </a:cubicBezTo>
                <a:cubicBezTo>
                  <a:pt x="3706072" y="162720"/>
                  <a:pt x="3719902" y="169259"/>
                  <a:pt x="3747741" y="177611"/>
                </a:cubicBezTo>
                <a:cubicBezTo>
                  <a:pt x="3768383" y="183804"/>
                  <a:pt x="3788503" y="192854"/>
                  <a:pt x="3809907" y="195372"/>
                </a:cubicBezTo>
                <a:cubicBezTo>
                  <a:pt x="3889505" y="204736"/>
                  <a:pt x="4049691" y="213133"/>
                  <a:pt x="4049691" y="213133"/>
                </a:cubicBezTo>
                <a:cubicBezTo>
                  <a:pt x="4159220" y="210090"/>
                  <a:pt x="4268714" y="204252"/>
                  <a:pt x="4378285" y="2042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2425" y="2695575"/>
            <a:ext cx="4706938" cy="666750"/>
          </a:xfrm>
          <a:custGeom>
            <a:avLst/>
            <a:gdLst>
              <a:gd name="connsiteX0" fmla="*/ 0 w 4707752"/>
              <a:gd name="connsiteY0" fmla="*/ 577236 h 666568"/>
              <a:gd name="connsiteX1" fmla="*/ 115452 w 4707752"/>
              <a:gd name="connsiteY1" fmla="*/ 541714 h 666568"/>
              <a:gd name="connsiteX2" fmla="*/ 204261 w 4707752"/>
              <a:gd name="connsiteY2" fmla="*/ 532833 h 666568"/>
              <a:gd name="connsiteX3" fmla="*/ 781520 w 4707752"/>
              <a:gd name="connsiteY3" fmla="*/ 559475 h 666568"/>
              <a:gd name="connsiteX4" fmla="*/ 923614 w 4707752"/>
              <a:gd name="connsiteY4" fmla="*/ 586116 h 666568"/>
              <a:gd name="connsiteX5" fmla="*/ 968019 w 4707752"/>
              <a:gd name="connsiteY5" fmla="*/ 594997 h 666568"/>
              <a:gd name="connsiteX6" fmla="*/ 1074590 w 4707752"/>
              <a:gd name="connsiteY6" fmla="*/ 621639 h 666568"/>
              <a:gd name="connsiteX7" fmla="*/ 1154518 w 4707752"/>
              <a:gd name="connsiteY7" fmla="*/ 639400 h 666568"/>
              <a:gd name="connsiteX8" fmla="*/ 1296612 w 4707752"/>
              <a:gd name="connsiteY8" fmla="*/ 648280 h 666568"/>
              <a:gd name="connsiteX9" fmla="*/ 1456469 w 4707752"/>
              <a:gd name="connsiteY9" fmla="*/ 666041 h 666568"/>
              <a:gd name="connsiteX10" fmla="*/ 1571920 w 4707752"/>
              <a:gd name="connsiteY10" fmla="*/ 639400 h 666568"/>
              <a:gd name="connsiteX11" fmla="*/ 1607444 w 4707752"/>
              <a:gd name="connsiteY11" fmla="*/ 621639 h 666568"/>
              <a:gd name="connsiteX12" fmla="*/ 1731777 w 4707752"/>
              <a:gd name="connsiteY12" fmla="*/ 577236 h 666568"/>
              <a:gd name="connsiteX13" fmla="*/ 1811705 w 4707752"/>
              <a:gd name="connsiteY13" fmla="*/ 550594 h 666568"/>
              <a:gd name="connsiteX14" fmla="*/ 1847228 w 4707752"/>
              <a:gd name="connsiteY14" fmla="*/ 532833 h 666568"/>
              <a:gd name="connsiteX15" fmla="*/ 1891633 w 4707752"/>
              <a:gd name="connsiteY15" fmla="*/ 515072 h 666568"/>
              <a:gd name="connsiteX16" fmla="*/ 1936037 w 4707752"/>
              <a:gd name="connsiteY16" fmla="*/ 488430 h 666568"/>
              <a:gd name="connsiteX17" fmla="*/ 2007085 w 4707752"/>
              <a:gd name="connsiteY17" fmla="*/ 435147 h 666568"/>
              <a:gd name="connsiteX18" fmla="*/ 2042608 w 4707752"/>
              <a:gd name="connsiteY18" fmla="*/ 417386 h 666568"/>
              <a:gd name="connsiteX19" fmla="*/ 2122536 w 4707752"/>
              <a:gd name="connsiteY19" fmla="*/ 408506 h 666568"/>
              <a:gd name="connsiteX20" fmla="*/ 2175822 w 4707752"/>
              <a:gd name="connsiteY20" fmla="*/ 381864 h 666568"/>
              <a:gd name="connsiteX21" fmla="*/ 2264631 w 4707752"/>
              <a:gd name="connsiteY21" fmla="*/ 346342 h 666568"/>
              <a:gd name="connsiteX22" fmla="*/ 2353440 w 4707752"/>
              <a:gd name="connsiteY22" fmla="*/ 310820 h 666568"/>
              <a:gd name="connsiteX23" fmla="*/ 2406725 w 4707752"/>
              <a:gd name="connsiteY23" fmla="*/ 293058 h 666568"/>
              <a:gd name="connsiteX24" fmla="*/ 2486653 w 4707752"/>
              <a:gd name="connsiteY24" fmla="*/ 248656 h 666568"/>
              <a:gd name="connsiteX25" fmla="*/ 2522177 w 4707752"/>
              <a:gd name="connsiteY25" fmla="*/ 239775 h 666568"/>
              <a:gd name="connsiteX26" fmla="*/ 2593224 w 4707752"/>
              <a:gd name="connsiteY26" fmla="*/ 213134 h 666568"/>
              <a:gd name="connsiteX27" fmla="*/ 2699795 w 4707752"/>
              <a:gd name="connsiteY27" fmla="*/ 186492 h 666568"/>
              <a:gd name="connsiteX28" fmla="*/ 2797485 w 4707752"/>
              <a:gd name="connsiteY28" fmla="*/ 168731 h 666568"/>
              <a:gd name="connsiteX29" fmla="*/ 2904056 w 4707752"/>
              <a:gd name="connsiteY29" fmla="*/ 159850 h 666568"/>
              <a:gd name="connsiteX30" fmla="*/ 2939579 w 4707752"/>
              <a:gd name="connsiteY30" fmla="*/ 150970 h 666568"/>
              <a:gd name="connsiteX31" fmla="*/ 3001746 w 4707752"/>
              <a:gd name="connsiteY31" fmla="*/ 142089 h 666568"/>
              <a:gd name="connsiteX32" fmla="*/ 3046150 w 4707752"/>
              <a:gd name="connsiteY32" fmla="*/ 124328 h 666568"/>
              <a:gd name="connsiteX33" fmla="*/ 3072793 w 4707752"/>
              <a:gd name="connsiteY33" fmla="*/ 115448 h 666568"/>
              <a:gd name="connsiteX34" fmla="*/ 3134959 w 4707752"/>
              <a:gd name="connsiteY34" fmla="*/ 79925 h 666568"/>
              <a:gd name="connsiteX35" fmla="*/ 3161602 w 4707752"/>
              <a:gd name="connsiteY35" fmla="*/ 62164 h 666568"/>
              <a:gd name="connsiteX36" fmla="*/ 3206007 w 4707752"/>
              <a:gd name="connsiteY36" fmla="*/ 44403 h 666568"/>
              <a:gd name="connsiteX37" fmla="*/ 3241530 w 4707752"/>
              <a:gd name="connsiteY37" fmla="*/ 26642 h 666568"/>
              <a:gd name="connsiteX38" fmla="*/ 3330339 w 4707752"/>
              <a:gd name="connsiteY38" fmla="*/ 0 h 666568"/>
              <a:gd name="connsiteX39" fmla="*/ 3605647 w 4707752"/>
              <a:gd name="connsiteY39" fmla="*/ 8881 h 666568"/>
              <a:gd name="connsiteX40" fmla="*/ 3667813 w 4707752"/>
              <a:gd name="connsiteY40" fmla="*/ 35523 h 666568"/>
              <a:gd name="connsiteX41" fmla="*/ 3729980 w 4707752"/>
              <a:gd name="connsiteY41" fmla="*/ 62164 h 666568"/>
              <a:gd name="connsiteX42" fmla="*/ 3765503 w 4707752"/>
              <a:gd name="connsiteY42" fmla="*/ 79925 h 666568"/>
              <a:gd name="connsiteX43" fmla="*/ 3854312 w 4707752"/>
              <a:gd name="connsiteY43" fmla="*/ 115448 h 666568"/>
              <a:gd name="connsiteX44" fmla="*/ 3934241 w 4707752"/>
              <a:gd name="connsiteY44" fmla="*/ 150970 h 666568"/>
              <a:gd name="connsiteX45" fmla="*/ 3996407 w 4707752"/>
              <a:gd name="connsiteY45" fmla="*/ 168731 h 666568"/>
              <a:gd name="connsiteX46" fmla="*/ 4067454 w 4707752"/>
              <a:gd name="connsiteY46" fmla="*/ 204253 h 666568"/>
              <a:gd name="connsiteX47" fmla="*/ 4138501 w 4707752"/>
              <a:gd name="connsiteY47" fmla="*/ 222014 h 666568"/>
              <a:gd name="connsiteX48" fmla="*/ 4333881 w 4707752"/>
              <a:gd name="connsiteY48" fmla="*/ 266417 h 666568"/>
              <a:gd name="connsiteX49" fmla="*/ 4440452 w 4707752"/>
              <a:gd name="connsiteY49" fmla="*/ 284178 h 666568"/>
              <a:gd name="connsiteX50" fmla="*/ 4618070 w 4707752"/>
              <a:gd name="connsiteY50" fmla="*/ 275297 h 666568"/>
              <a:gd name="connsiteX51" fmla="*/ 4697998 w 4707752"/>
              <a:gd name="connsiteY51" fmla="*/ 257536 h 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07752" h="666568">
                <a:moveTo>
                  <a:pt x="0" y="577236"/>
                </a:moveTo>
                <a:cubicBezTo>
                  <a:pt x="10276" y="573811"/>
                  <a:pt x="87987" y="545637"/>
                  <a:pt x="115452" y="541714"/>
                </a:cubicBezTo>
                <a:cubicBezTo>
                  <a:pt x="144904" y="537507"/>
                  <a:pt x="174658" y="535793"/>
                  <a:pt x="204261" y="532833"/>
                </a:cubicBezTo>
                <a:cubicBezTo>
                  <a:pt x="396681" y="541714"/>
                  <a:pt x="592194" y="523979"/>
                  <a:pt x="781520" y="559475"/>
                </a:cubicBezTo>
                <a:lnTo>
                  <a:pt x="923614" y="586116"/>
                </a:lnTo>
                <a:cubicBezTo>
                  <a:pt x="938442" y="588940"/>
                  <a:pt x="953699" y="590224"/>
                  <a:pt x="968019" y="594997"/>
                </a:cubicBezTo>
                <a:cubicBezTo>
                  <a:pt x="1057034" y="624667"/>
                  <a:pt x="984902" y="603702"/>
                  <a:pt x="1074590" y="621639"/>
                </a:cubicBezTo>
                <a:cubicBezTo>
                  <a:pt x="1103110" y="627343"/>
                  <a:pt x="1124917" y="636581"/>
                  <a:pt x="1154518" y="639400"/>
                </a:cubicBezTo>
                <a:cubicBezTo>
                  <a:pt x="1201761" y="643899"/>
                  <a:pt x="1249247" y="645320"/>
                  <a:pt x="1296612" y="648280"/>
                </a:cubicBezTo>
                <a:cubicBezTo>
                  <a:pt x="1353629" y="659683"/>
                  <a:pt x="1390497" y="668909"/>
                  <a:pt x="1456469" y="666041"/>
                </a:cubicBezTo>
                <a:cubicBezTo>
                  <a:pt x="1470535" y="665429"/>
                  <a:pt x="1542660" y="651939"/>
                  <a:pt x="1571920" y="639400"/>
                </a:cubicBezTo>
                <a:cubicBezTo>
                  <a:pt x="1584089" y="634185"/>
                  <a:pt x="1595276" y="626854"/>
                  <a:pt x="1607444" y="621639"/>
                </a:cubicBezTo>
                <a:cubicBezTo>
                  <a:pt x="1691568" y="585587"/>
                  <a:pt x="1671453" y="592315"/>
                  <a:pt x="1731777" y="577236"/>
                </a:cubicBezTo>
                <a:cubicBezTo>
                  <a:pt x="1821064" y="532594"/>
                  <a:pt x="1708411" y="585025"/>
                  <a:pt x="1811705" y="550594"/>
                </a:cubicBezTo>
                <a:cubicBezTo>
                  <a:pt x="1824264" y="546408"/>
                  <a:pt x="1835130" y="538209"/>
                  <a:pt x="1847228" y="532833"/>
                </a:cubicBezTo>
                <a:cubicBezTo>
                  <a:pt x="1861796" y="526359"/>
                  <a:pt x="1877374" y="522201"/>
                  <a:pt x="1891633" y="515072"/>
                </a:cubicBezTo>
                <a:cubicBezTo>
                  <a:pt x="1907072" y="507353"/>
                  <a:pt x="1921845" y="498255"/>
                  <a:pt x="1936037" y="488430"/>
                </a:cubicBezTo>
                <a:cubicBezTo>
                  <a:pt x="1960376" y="471580"/>
                  <a:pt x="1980607" y="448385"/>
                  <a:pt x="2007085" y="435147"/>
                </a:cubicBezTo>
                <a:cubicBezTo>
                  <a:pt x="2018926" y="429227"/>
                  <a:pt x="2029708" y="420363"/>
                  <a:pt x="2042608" y="417386"/>
                </a:cubicBezTo>
                <a:cubicBezTo>
                  <a:pt x="2068728" y="411359"/>
                  <a:pt x="2095893" y="411466"/>
                  <a:pt x="2122536" y="408506"/>
                </a:cubicBezTo>
                <a:cubicBezTo>
                  <a:pt x="2207629" y="380142"/>
                  <a:pt x="2086293" y="423183"/>
                  <a:pt x="2175822" y="381864"/>
                </a:cubicBezTo>
                <a:cubicBezTo>
                  <a:pt x="2204771" y="368504"/>
                  <a:pt x="2235028" y="358183"/>
                  <a:pt x="2264631" y="346342"/>
                </a:cubicBezTo>
                <a:cubicBezTo>
                  <a:pt x="2264639" y="346339"/>
                  <a:pt x="2353432" y="310823"/>
                  <a:pt x="2353440" y="310820"/>
                </a:cubicBezTo>
                <a:cubicBezTo>
                  <a:pt x="2371202" y="304899"/>
                  <a:pt x="2389681" y="300805"/>
                  <a:pt x="2406725" y="293058"/>
                </a:cubicBezTo>
                <a:cubicBezTo>
                  <a:pt x="2460005" y="268841"/>
                  <a:pt x="2437591" y="267054"/>
                  <a:pt x="2486653" y="248656"/>
                </a:cubicBezTo>
                <a:cubicBezTo>
                  <a:pt x="2498082" y="244370"/>
                  <a:pt x="2510748" y="244061"/>
                  <a:pt x="2522177" y="239775"/>
                </a:cubicBezTo>
                <a:cubicBezTo>
                  <a:pt x="2615051" y="204949"/>
                  <a:pt x="2502049" y="235926"/>
                  <a:pt x="2593224" y="213134"/>
                </a:cubicBezTo>
                <a:cubicBezTo>
                  <a:pt x="2653987" y="182753"/>
                  <a:pt x="2608595" y="200522"/>
                  <a:pt x="2699795" y="186492"/>
                </a:cubicBezTo>
                <a:cubicBezTo>
                  <a:pt x="2754613" y="178059"/>
                  <a:pt x="2737951" y="175346"/>
                  <a:pt x="2797485" y="168731"/>
                </a:cubicBezTo>
                <a:cubicBezTo>
                  <a:pt x="2832914" y="164795"/>
                  <a:pt x="2868532" y="162810"/>
                  <a:pt x="2904056" y="159850"/>
                </a:cubicBezTo>
                <a:cubicBezTo>
                  <a:pt x="2915897" y="156890"/>
                  <a:pt x="2927570" y="153153"/>
                  <a:pt x="2939579" y="150970"/>
                </a:cubicBezTo>
                <a:cubicBezTo>
                  <a:pt x="2960174" y="147226"/>
                  <a:pt x="2981438" y="147166"/>
                  <a:pt x="3001746" y="142089"/>
                </a:cubicBezTo>
                <a:cubicBezTo>
                  <a:pt x="3017212" y="138223"/>
                  <a:pt x="3031223" y="129925"/>
                  <a:pt x="3046150" y="124328"/>
                </a:cubicBezTo>
                <a:cubicBezTo>
                  <a:pt x="3054915" y="121041"/>
                  <a:pt x="3063912" y="118408"/>
                  <a:pt x="3072793" y="115448"/>
                </a:cubicBezTo>
                <a:cubicBezTo>
                  <a:pt x="3137694" y="72180"/>
                  <a:pt x="3056099" y="124986"/>
                  <a:pt x="3134959" y="79925"/>
                </a:cubicBezTo>
                <a:cubicBezTo>
                  <a:pt x="3144226" y="74630"/>
                  <a:pt x="3152055" y="66937"/>
                  <a:pt x="3161602" y="62164"/>
                </a:cubicBezTo>
                <a:cubicBezTo>
                  <a:pt x="3175861" y="55035"/>
                  <a:pt x="3191439" y="50877"/>
                  <a:pt x="3206007" y="44403"/>
                </a:cubicBezTo>
                <a:cubicBezTo>
                  <a:pt x="3218105" y="39027"/>
                  <a:pt x="3229238" y="31558"/>
                  <a:pt x="3241530" y="26642"/>
                </a:cubicBezTo>
                <a:cubicBezTo>
                  <a:pt x="3277561" y="12230"/>
                  <a:pt x="3295449" y="8723"/>
                  <a:pt x="3330339" y="0"/>
                </a:cubicBezTo>
                <a:cubicBezTo>
                  <a:pt x="3422108" y="2960"/>
                  <a:pt x="3513979" y="3643"/>
                  <a:pt x="3605647" y="8881"/>
                </a:cubicBezTo>
                <a:cubicBezTo>
                  <a:pt x="3642114" y="10965"/>
                  <a:pt x="3639244" y="19199"/>
                  <a:pt x="3667813" y="35523"/>
                </a:cubicBezTo>
                <a:cubicBezTo>
                  <a:pt x="3726725" y="69186"/>
                  <a:pt x="3680160" y="40814"/>
                  <a:pt x="3729980" y="62164"/>
                </a:cubicBezTo>
                <a:cubicBezTo>
                  <a:pt x="3742148" y="67379"/>
                  <a:pt x="3753335" y="74710"/>
                  <a:pt x="3765503" y="79925"/>
                </a:cubicBezTo>
                <a:cubicBezTo>
                  <a:pt x="3794809" y="92484"/>
                  <a:pt x="3825794" y="101190"/>
                  <a:pt x="3854312" y="115448"/>
                </a:cubicBezTo>
                <a:cubicBezTo>
                  <a:pt x="3885262" y="130922"/>
                  <a:pt x="3900222" y="139631"/>
                  <a:pt x="3934241" y="150970"/>
                </a:cubicBezTo>
                <a:cubicBezTo>
                  <a:pt x="3954686" y="157785"/>
                  <a:pt x="3976397" y="160727"/>
                  <a:pt x="3996407" y="168731"/>
                </a:cubicBezTo>
                <a:cubicBezTo>
                  <a:pt x="4020991" y="178564"/>
                  <a:pt x="4042662" y="194956"/>
                  <a:pt x="4067454" y="204253"/>
                </a:cubicBezTo>
                <a:cubicBezTo>
                  <a:pt x="4090311" y="212824"/>
                  <a:pt x="4114950" y="215591"/>
                  <a:pt x="4138501" y="222014"/>
                </a:cubicBezTo>
                <a:cubicBezTo>
                  <a:pt x="4343232" y="277847"/>
                  <a:pt x="4188253" y="244573"/>
                  <a:pt x="4333881" y="266417"/>
                </a:cubicBezTo>
                <a:cubicBezTo>
                  <a:pt x="4369496" y="271759"/>
                  <a:pt x="4440452" y="284178"/>
                  <a:pt x="4440452" y="284178"/>
                </a:cubicBezTo>
                <a:cubicBezTo>
                  <a:pt x="4499658" y="281218"/>
                  <a:pt x="4559127" y="281612"/>
                  <a:pt x="4618070" y="275297"/>
                </a:cubicBezTo>
                <a:cubicBezTo>
                  <a:pt x="4790545" y="256818"/>
                  <a:pt x="4652754" y="257536"/>
                  <a:pt x="4697998" y="2575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44813" y="2659063"/>
            <a:ext cx="4929187" cy="825500"/>
          </a:xfrm>
          <a:custGeom>
            <a:avLst/>
            <a:gdLst>
              <a:gd name="connsiteX0" fmla="*/ 0 w 4928901"/>
              <a:gd name="connsiteY0" fmla="*/ 817010 h 825891"/>
              <a:gd name="connsiteX1" fmla="*/ 71047 w 4928901"/>
              <a:gd name="connsiteY1" fmla="*/ 790369 h 825891"/>
              <a:gd name="connsiteX2" fmla="*/ 204261 w 4928901"/>
              <a:gd name="connsiteY2" fmla="*/ 772608 h 825891"/>
              <a:gd name="connsiteX3" fmla="*/ 612782 w 4928901"/>
              <a:gd name="connsiteY3" fmla="*/ 754847 h 825891"/>
              <a:gd name="connsiteX4" fmla="*/ 1438706 w 4928901"/>
              <a:gd name="connsiteY4" fmla="*/ 763727 h 825891"/>
              <a:gd name="connsiteX5" fmla="*/ 1491992 w 4928901"/>
              <a:gd name="connsiteY5" fmla="*/ 772608 h 825891"/>
              <a:gd name="connsiteX6" fmla="*/ 1651848 w 4928901"/>
              <a:gd name="connsiteY6" fmla="*/ 781488 h 825891"/>
              <a:gd name="connsiteX7" fmla="*/ 1740657 w 4928901"/>
              <a:gd name="connsiteY7" fmla="*/ 799249 h 825891"/>
              <a:gd name="connsiteX8" fmla="*/ 1785061 w 4928901"/>
              <a:gd name="connsiteY8" fmla="*/ 808130 h 825891"/>
              <a:gd name="connsiteX9" fmla="*/ 1847228 w 4928901"/>
              <a:gd name="connsiteY9" fmla="*/ 825891 h 825891"/>
              <a:gd name="connsiteX10" fmla="*/ 2015965 w 4928901"/>
              <a:gd name="connsiteY10" fmla="*/ 817010 h 825891"/>
              <a:gd name="connsiteX11" fmla="*/ 2042608 w 4928901"/>
              <a:gd name="connsiteY11" fmla="*/ 799249 h 825891"/>
              <a:gd name="connsiteX12" fmla="*/ 2069250 w 4928901"/>
              <a:gd name="connsiteY12" fmla="*/ 790369 h 825891"/>
              <a:gd name="connsiteX13" fmla="*/ 2122536 w 4928901"/>
              <a:gd name="connsiteY13" fmla="*/ 745966 h 825891"/>
              <a:gd name="connsiteX14" fmla="*/ 2166940 w 4928901"/>
              <a:gd name="connsiteY14" fmla="*/ 728205 h 825891"/>
              <a:gd name="connsiteX15" fmla="*/ 2193583 w 4928901"/>
              <a:gd name="connsiteY15" fmla="*/ 710444 h 825891"/>
              <a:gd name="connsiteX16" fmla="*/ 2264630 w 4928901"/>
              <a:gd name="connsiteY16" fmla="*/ 701563 h 825891"/>
              <a:gd name="connsiteX17" fmla="*/ 2362320 w 4928901"/>
              <a:gd name="connsiteY17" fmla="*/ 674922 h 825891"/>
              <a:gd name="connsiteX18" fmla="*/ 2477772 w 4928901"/>
              <a:gd name="connsiteY18" fmla="*/ 621638 h 825891"/>
              <a:gd name="connsiteX19" fmla="*/ 2522176 w 4928901"/>
              <a:gd name="connsiteY19" fmla="*/ 603877 h 825891"/>
              <a:gd name="connsiteX20" fmla="*/ 2610985 w 4928901"/>
              <a:gd name="connsiteY20" fmla="*/ 586116 h 825891"/>
              <a:gd name="connsiteX21" fmla="*/ 2859651 w 4928901"/>
              <a:gd name="connsiteY21" fmla="*/ 594997 h 825891"/>
              <a:gd name="connsiteX22" fmla="*/ 2930698 w 4928901"/>
              <a:gd name="connsiteY22" fmla="*/ 612758 h 825891"/>
              <a:gd name="connsiteX23" fmla="*/ 3019507 w 4928901"/>
              <a:gd name="connsiteY23" fmla="*/ 621638 h 825891"/>
              <a:gd name="connsiteX24" fmla="*/ 3117197 w 4928901"/>
              <a:gd name="connsiteY24" fmla="*/ 639399 h 825891"/>
              <a:gd name="connsiteX25" fmla="*/ 3463552 w 4928901"/>
              <a:gd name="connsiteY25" fmla="*/ 621638 h 825891"/>
              <a:gd name="connsiteX26" fmla="*/ 3507957 w 4928901"/>
              <a:gd name="connsiteY26" fmla="*/ 612758 h 825891"/>
              <a:gd name="connsiteX27" fmla="*/ 3552361 w 4928901"/>
              <a:gd name="connsiteY27" fmla="*/ 594997 h 825891"/>
              <a:gd name="connsiteX28" fmla="*/ 3783265 w 4928901"/>
              <a:gd name="connsiteY28" fmla="*/ 523952 h 825891"/>
              <a:gd name="connsiteX29" fmla="*/ 3845431 w 4928901"/>
              <a:gd name="connsiteY29" fmla="*/ 515072 h 825891"/>
              <a:gd name="connsiteX30" fmla="*/ 3925359 w 4928901"/>
              <a:gd name="connsiteY30" fmla="*/ 470669 h 825891"/>
              <a:gd name="connsiteX31" fmla="*/ 3969764 w 4928901"/>
              <a:gd name="connsiteY31" fmla="*/ 452908 h 825891"/>
              <a:gd name="connsiteX32" fmla="*/ 4040811 w 4928901"/>
              <a:gd name="connsiteY32" fmla="*/ 390744 h 825891"/>
              <a:gd name="connsiteX33" fmla="*/ 4067454 w 4928901"/>
              <a:gd name="connsiteY33" fmla="*/ 364103 h 825891"/>
              <a:gd name="connsiteX34" fmla="*/ 4102977 w 4928901"/>
              <a:gd name="connsiteY34" fmla="*/ 337461 h 825891"/>
              <a:gd name="connsiteX35" fmla="*/ 4156263 w 4928901"/>
              <a:gd name="connsiteY35" fmla="*/ 284178 h 825891"/>
              <a:gd name="connsiteX36" fmla="*/ 4200667 w 4928901"/>
              <a:gd name="connsiteY36" fmla="*/ 239775 h 825891"/>
              <a:gd name="connsiteX37" fmla="*/ 4253953 w 4928901"/>
              <a:gd name="connsiteY37" fmla="*/ 177611 h 825891"/>
              <a:gd name="connsiteX38" fmla="*/ 4333881 w 4928901"/>
              <a:gd name="connsiteY38" fmla="*/ 133208 h 825891"/>
              <a:gd name="connsiteX39" fmla="*/ 4360523 w 4928901"/>
              <a:gd name="connsiteY39" fmla="*/ 115447 h 825891"/>
              <a:gd name="connsiteX40" fmla="*/ 4422690 w 4928901"/>
              <a:gd name="connsiteY40" fmla="*/ 97686 h 825891"/>
              <a:gd name="connsiteX41" fmla="*/ 4600308 w 4928901"/>
              <a:gd name="connsiteY41" fmla="*/ 79925 h 825891"/>
              <a:gd name="connsiteX42" fmla="*/ 4742402 w 4928901"/>
              <a:gd name="connsiteY42" fmla="*/ 44403 h 825891"/>
              <a:gd name="connsiteX43" fmla="*/ 4804569 w 4928901"/>
              <a:gd name="connsiteY43" fmla="*/ 35522 h 825891"/>
              <a:gd name="connsiteX44" fmla="*/ 4840092 w 4928901"/>
              <a:gd name="connsiteY44" fmla="*/ 17761 h 825891"/>
              <a:gd name="connsiteX45" fmla="*/ 4928901 w 4928901"/>
              <a:gd name="connsiteY45" fmla="*/ 0 h 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28901" h="825891">
                <a:moveTo>
                  <a:pt x="0" y="817010"/>
                </a:moveTo>
                <a:cubicBezTo>
                  <a:pt x="23682" y="808130"/>
                  <a:pt x="46608" y="796886"/>
                  <a:pt x="71047" y="790369"/>
                </a:cubicBezTo>
                <a:cubicBezTo>
                  <a:pt x="80608" y="787820"/>
                  <a:pt x="199362" y="773016"/>
                  <a:pt x="204261" y="772608"/>
                </a:cubicBezTo>
                <a:cubicBezTo>
                  <a:pt x="338903" y="761388"/>
                  <a:pt x="478930" y="759308"/>
                  <a:pt x="612782" y="754847"/>
                </a:cubicBezTo>
                <a:lnTo>
                  <a:pt x="1438706" y="763727"/>
                </a:lnTo>
                <a:cubicBezTo>
                  <a:pt x="1456709" y="764091"/>
                  <a:pt x="1474047" y="771113"/>
                  <a:pt x="1491992" y="772608"/>
                </a:cubicBezTo>
                <a:cubicBezTo>
                  <a:pt x="1545175" y="777040"/>
                  <a:pt x="1598563" y="778528"/>
                  <a:pt x="1651848" y="781488"/>
                </a:cubicBezTo>
                <a:cubicBezTo>
                  <a:pt x="1756245" y="798888"/>
                  <a:pt x="1661179" y="781588"/>
                  <a:pt x="1740657" y="799249"/>
                </a:cubicBezTo>
                <a:cubicBezTo>
                  <a:pt x="1755392" y="802523"/>
                  <a:pt x="1770326" y="804856"/>
                  <a:pt x="1785061" y="808130"/>
                </a:cubicBezTo>
                <a:cubicBezTo>
                  <a:pt x="1818524" y="815566"/>
                  <a:pt x="1817552" y="815999"/>
                  <a:pt x="1847228" y="825891"/>
                </a:cubicBezTo>
                <a:cubicBezTo>
                  <a:pt x="1903474" y="822931"/>
                  <a:pt x="1960158" y="824620"/>
                  <a:pt x="2015965" y="817010"/>
                </a:cubicBezTo>
                <a:cubicBezTo>
                  <a:pt x="2026541" y="815568"/>
                  <a:pt x="2033061" y="804022"/>
                  <a:pt x="2042608" y="799249"/>
                </a:cubicBezTo>
                <a:cubicBezTo>
                  <a:pt x="2050981" y="795063"/>
                  <a:pt x="2060369" y="793329"/>
                  <a:pt x="2069250" y="790369"/>
                </a:cubicBezTo>
                <a:cubicBezTo>
                  <a:pt x="2088892" y="770728"/>
                  <a:pt x="2097806" y="758330"/>
                  <a:pt x="2122536" y="745966"/>
                </a:cubicBezTo>
                <a:cubicBezTo>
                  <a:pt x="2136795" y="738837"/>
                  <a:pt x="2152681" y="735334"/>
                  <a:pt x="2166940" y="728205"/>
                </a:cubicBezTo>
                <a:cubicBezTo>
                  <a:pt x="2176487" y="723432"/>
                  <a:pt x="2183286" y="713252"/>
                  <a:pt x="2193583" y="710444"/>
                </a:cubicBezTo>
                <a:cubicBezTo>
                  <a:pt x="2216609" y="704164"/>
                  <a:pt x="2240948" y="704523"/>
                  <a:pt x="2264630" y="701563"/>
                </a:cubicBezTo>
                <a:cubicBezTo>
                  <a:pt x="2376668" y="656750"/>
                  <a:pt x="2235801" y="709425"/>
                  <a:pt x="2362320" y="674922"/>
                </a:cubicBezTo>
                <a:cubicBezTo>
                  <a:pt x="2402682" y="663915"/>
                  <a:pt x="2440013" y="636741"/>
                  <a:pt x="2477772" y="621638"/>
                </a:cubicBezTo>
                <a:cubicBezTo>
                  <a:pt x="2492573" y="615718"/>
                  <a:pt x="2506773" y="607984"/>
                  <a:pt x="2522176" y="603877"/>
                </a:cubicBezTo>
                <a:cubicBezTo>
                  <a:pt x="2551346" y="596099"/>
                  <a:pt x="2610985" y="586116"/>
                  <a:pt x="2610985" y="586116"/>
                </a:cubicBezTo>
                <a:cubicBezTo>
                  <a:pt x="2693874" y="589076"/>
                  <a:pt x="2776996" y="588109"/>
                  <a:pt x="2859651" y="594997"/>
                </a:cubicBezTo>
                <a:cubicBezTo>
                  <a:pt x="2883978" y="597024"/>
                  <a:pt x="2906619" y="608745"/>
                  <a:pt x="2930698" y="612758"/>
                </a:cubicBezTo>
                <a:cubicBezTo>
                  <a:pt x="2960044" y="617649"/>
                  <a:pt x="2990055" y="617431"/>
                  <a:pt x="3019507" y="621638"/>
                </a:cubicBezTo>
                <a:cubicBezTo>
                  <a:pt x="3052272" y="626318"/>
                  <a:pt x="3084634" y="633479"/>
                  <a:pt x="3117197" y="639399"/>
                </a:cubicBezTo>
                <a:lnTo>
                  <a:pt x="3463552" y="621638"/>
                </a:lnTo>
                <a:cubicBezTo>
                  <a:pt x="3478612" y="620611"/>
                  <a:pt x="3493499" y="617095"/>
                  <a:pt x="3507957" y="612758"/>
                </a:cubicBezTo>
                <a:cubicBezTo>
                  <a:pt x="3523226" y="608178"/>
                  <a:pt x="3537328" y="600302"/>
                  <a:pt x="3552361" y="594997"/>
                </a:cubicBezTo>
                <a:cubicBezTo>
                  <a:pt x="3591335" y="581242"/>
                  <a:pt x="3747807" y="529017"/>
                  <a:pt x="3783265" y="523952"/>
                </a:cubicBezTo>
                <a:lnTo>
                  <a:pt x="3845431" y="515072"/>
                </a:lnTo>
                <a:cubicBezTo>
                  <a:pt x="3877460" y="495855"/>
                  <a:pt x="3892594" y="485230"/>
                  <a:pt x="3925359" y="470669"/>
                </a:cubicBezTo>
                <a:cubicBezTo>
                  <a:pt x="3939927" y="464195"/>
                  <a:pt x="3954962" y="458828"/>
                  <a:pt x="3969764" y="452908"/>
                </a:cubicBezTo>
                <a:cubicBezTo>
                  <a:pt x="4057249" y="365425"/>
                  <a:pt x="3955212" y="464110"/>
                  <a:pt x="4040811" y="390744"/>
                </a:cubicBezTo>
                <a:cubicBezTo>
                  <a:pt x="4050347" y="382571"/>
                  <a:pt x="4057918" y="372276"/>
                  <a:pt x="4067454" y="364103"/>
                </a:cubicBezTo>
                <a:cubicBezTo>
                  <a:pt x="4078692" y="354471"/>
                  <a:pt x="4091975" y="347362"/>
                  <a:pt x="4102977" y="337461"/>
                </a:cubicBezTo>
                <a:cubicBezTo>
                  <a:pt x="4121648" y="320658"/>
                  <a:pt x="4138501" y="301939"/>
                  <a:pt x="4156263" y="284178"/>
                </a:cubicBezTo>
                <a:cubicBezTo>
                  <a:pt x="4171064" y="269377"/>
                  <a:pt x="4189056" y="257191"/>
                  <a:pt x="4200667" y="239775"/>
                </a:cubicBezTo>
                <a:cubicBezTo>
                  <a:pt x="4219271" y="211869"/>
                  <a:pt x="4224134" y="200803"/>
                  <a:pt x="4253953" y="177611"/>
                </a:cubicBezTo>
                <a:cubicBezTo>
                  <a:pt x="4284669" y="153722"/>
                  <a:pt x="4302124" y="151355"/>
                  <a:pt x="4333881" y="133208"/>
                </a:cubicBezTo>
                <a:cubicBezTo>
                  <a:pt x="4343148" y="127913"/>
                  <a:pt x="4350977" y="120220"/>
                  <a:pt x="4360523" y="115447"/>
                </a:cubicBezTo>
                <a:cubicBezTo>
                  <a:pt x="4370483" y="110467"/>
                  <a:pt x="4414934" y="98720"/>
                  <a:pt x="4422690" y="97686"/>
                </a:cubicBezTo>
                <a:cubicBezTo>
                  <a:pt x="4476872" y="90462"/>
                  <a:pt x="4545439" y="89070"/>
                  <a:pt x="4600308" y="79925"/>
                </a:cubicBezTo>
                <a:cubicBezTo>
                  <a:pt x="4751424" y="54740"/>
                  <a:pt x="4614393" y="71833"/>
                  <a:pt x="4742402" y="44403"/>
                </a:cubicBezTo>
                <a:cubicBezTo>
                  <a:pt x="4762870" y="40017"/>
                  <a:pt x="4783847" y="38482"/>
                  <a:pt x="4804569" y="35522"/>
                </a:cubicBezTo>
                <a:cubicBezTo>
                  <a:pt x="4816410" y="29602"/>
                  <a:pt x="4827249" y="20972"/>
                  <a:pt x="4840092" y="17761"/>
                </a:cubicBezTo>
                <a:cubicBezTo>
                  <a:pt x="4956512" y="-11342"/>
                  <a:pt x="4879029" y="24936"/>
                  <a:pt x="4928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9363" y="3484563"/>
            <a:ext cx="4422775" cy="271462"/>
          </a:xfrm>
          <a:custGeom>
            <a:avLst/>
            <a:gdLst>
              <a:gd name="connsiteX0" fmla="*/ 0 w 4422689"/>
              <a:gd name="connsiteY0" fmla="*/ 106566 h 271348"/>
              <a:gd name="connsiteX1" fmla="*/ 310831 w 4422689"/>
              <a:gd name="connsiteY1" fmla="*/ 79925 h 271348"/>
              <a:gd name="connsiteX2" fmla="*/ 692710 w 4422689"/>
              <a:gd name="connsiteY2" fmla="*/ 62164 h 271348"/>
              <a:gd name="connsiteX3" fmla="*/ 1074589 w 4422689"/>
              <a:gd name="connsiteY3" fmla="*/ 79925 h 271348"/>
              <a:gd name="connsiteX4" fmla="*/ 1278850 w 4422689"/>
              <a:gd name="connsiteY4" fmla="*/ 106566 h 271348"/>
              <a:gd name="connsiteX5" fmla="*/ 1376540 w 4422689"/>
              <a:gd name="connsiteY5" fmla="*/ 142089 h 271348"/>
              <a:gd name="connsiteX6" fmla="*/ 1412063 w 4422689"/>
              <a:gd name="connsiteY6" fmla="*/ 168730 h 271348"/>
              <a:gd name="connsiteX7" fmla="*/ 1447587 w 4422689"/>
              <a:gd name="connsiteY7" fmla="*/ 177611 h 271348"/>
              <a:gd name="connsiteX8" fmla="*/ 1563038 w 4422689"/>
              <a:gd name="connsiteY8" fmla="*/ 213133 h 271348"/>
              <a:gd name="connsiteX9" fmla="*/ 1642967 w 4422689"/>
              <a:gd name="connsiteY9" fmla="*/ 230894 h 271348"/>
              <a:gd name="connsiteX10" fmla="*/ 1714014 w 4422689"/>
              <a:gd name="connsiteY10" fmla="*/ 248655 h 271348"/>
              <a:gd name="connsiteX11" fmla="*/ 1864989 w 4422689"/>
              <a:gd name="connsiteY11" fmla="*/ 257536 h 271348"/>
              <a:gd name="connsiteX12" fmla="*/ 2237987 w 4422689"/>
              <a:gd name="connsiteY12" fmla="*/ 257536 h 271348"/>
              <a:gd name="connsiteX13" fmla="*/ 2344558 w 4422689"/>
              <a:gd name="connsiteY13" fmla="*/ 239775 h 271348"/>
              <a:gd name="connsiteX14" fmla="*/ 2566581 w 4422689"/>
              <a:gd name="connsiteY14" fmla="*/ 230894 h 271348"/>
              <a:gd name="connsiteX15" fmla="*/ 2646509 w 4422689"/>
              <a:gd name="connsiteY15" fmla="*/ 213133 h 271348"/>
              <a:gd name="connsiteX16" fmla="*/ 2708675 w 4422689"/>
              <a:gd name="connsiteY16" fmla="*/ 186491 h 271348"/>
              <a:gd name="connsiteX17" fmla="*/ 2833008 w 4422689"/>
              <a:gd name="connsiteY17" fmla="*/ 150969 h 271348"/>
              <a:gd name="connsiteX18" fmla="*/ 2975102 w 4422689"/>
              <a:gd name="connsiteY18" fmla="*/ 142089 h 271348"/>
              <a:gd name="connsiteX19" fmla="*/ 3081673 w 4422689"/>
              <a:gd name="connsiteY19" fmla="*/ 124328 h 271348"/>
              <a:gd name="connsiteX20" fmla="*/ 3143839 w 4422689"/>
              <a:gd name="connsiteY20" fmla="*/ 79925 h 271348"/>
              <a:gd name="connsiteX21" fmla="*/ 3179363 w 4422689"/>
              <a:gd name="connsiteY21" fmla="*/ 71044 h 271348"/>
              <a:gd name="connsiteX22" fmla="*/ 3223767 w 4422689"/>
              <a:gd name="connsiteY22" fmla="*/ 53283 h 271348"/>
              <a:gd name="connsiteX23" fmla="*/ 3259291 w 4422689"/>
              <a:gd name="connsiteY23" fmla="*/ 35522 h 271348"/>
              <a:gd name="connsiteX24" fmla="*/ 3392505 w 4422689"/>
              <a:gd name="connsiteY24" fmla="*/ 8880 h 271348"/>
              <a:gd name="connsiteX25" fmla="*/ 3472433 w 4422689"/>
              <a:gd name="connsiteY25" fmla="*/ 0 h 271348"/>
              <a:gd name="connsiteX26" fmla="*/ 3952001 w 4422689"/>
              <a:gd name="connsiteY26" fmla="*/ 8880 h 271348"/>
              <a:gd name="connsiteX27" fmla="*/ 4005287 w 4422689"/>
              <a:gd name="connsiteY27" fmla="*/ 17761 h 271348"/>
              <a:gd name="connsiteX28" fmla="*/ 4129620 w 4422689"/>
              <a:gd name="connsiteY28" fmla="*/ 44403 h 271348"/>
              <a:gd name="connsiteX29" fmla="*/ 4174024 w 4422689"/>
              <a:gd name="connsiteY29" fmla="*/ 53283 h 271348"/>
              <a:gd name="connsiteX30" fmla="*/ 4280595 w 4422689"/>
              <a:gd name="connsiteY30" fmla="*/ 79925 h 271348"/>
              <a:gd name="connsiteX31" fmla="*/ 4324999 w 4422689"/>
              <a:gd name="connsiteY31" fmla="*/ 97686 h 271348"/>
              <a:gd name="connsiteX32" fmla="*/ 4422689 w 4422689"/>
              <a:gd name="connsiteY32" fmla="*/ 88805 h 2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2689" h="271348">
                <a:moveTo>
                  <a:pt x="0" y="106566"/>
                </a:moveTo>
                <a:cubicBezTo>
                  <a:pt x="150908" y="68841"/>
                  <a:pt x="39228" y="91564"/>
                  <a:pt x="310831" y="79925"/>
                </a:cubicBezTo>
                <a:lnTo>
                  <a:pt x="692710" y="62164"/>
                </a:lnTo>
                <a:cubicBezTo>
                  <a:pt x="820003" y="68084"/>
                  <a:pt x="947522" y="70299"/>
                  <a:pt x="1074589" y="79925"/>
                </a:cubicBezTo>
                <a:cubicBezTo>
                  <a:pt x="1143057" y="85112"/>
                  <a:pt x="1278850" y="106566"/>
                  <a:pt x="1278850" y="106566"/>
                </a:cubicBezTo>
                <a:cubicBezTo>
                  <a:pt x="1320877" y="118574"/>
                  <a:pt x="1341931" y="120459"/>
                  <a:pt x="1376540" y="142089"/>
                </a:cubicBezTo>
                <a:cubicBezTo>
                  <a:pt x="1389091" y="149933"/>
                  <a:pt x="1398824" y="162111"/>
                  <a:pt x="1412063" y="168730"/>
                </a:cubicBezTo>
                <a:cubicBezTo>
                  <a:pt x="1422980" y="174188"/>
                  <a:pt x="1436008" y="173751"/>
                  <a:pt x="1447587" y="177611"/>
                </a:cubicBezTo>
                <a:cubicBezTo>
                  <a:pt x="1526996" y="204080"/>
                  <a:pt x="1457630" y="192054"/>
                  <a:pt x="1563038" y="213133"/>
                </a:cubicBezTo>
                <a:cubicBezTo>
                  <a:pt x="1593566" y="219238"/>
                  <a:pt x="1613698" y="222531"/>
                  <a:pt x="1642967" y="230894"/>
                </a:cubicBezTo>
                <a:cubicBezTo>
                  <a:pt x="1675338" y="240143"/>
                  <a:pt x="1674283" y="245043"/>
                  <a:pt x="1714014" y="248655"/>
                </a:cubicBezTo>
                <a:cubicBezTo>
                  <a:pt x="1764219" y="253219"/>
                  <a:pt x="1814664" y="254576"/>
                  <a:pt x="1864989" y="257536"/>
                </a:cubicBezTo>
                <a:cubicBezTo>
                  <a:pt x="2021416" y="277087"/>
                  <a:pt x="1973511" y="274783"/>
                  <a:pt x="2237987" y="257536"/>
                </a:cubicBezTo>
                <a:cubicBezTo>
                  <a:pt x="2273924" y="255192"/>
                  <a:pt x="2308662" y="242685"/>
                  <a:pt x="2344558" y="239775"/>
                </a:cubicBezTo>
                <a:cubicBezTo>
                  <a:pt x="2418383" y="233789"/>
                  <a:pt x="2492573" y="233854"/>
                  <a:pt x="2566581" y="230894"/>
                </a:cubicBezTo>
                <a:cubicBezTo>
                  <a:pt x="2593224" y="224974"/>
                  <a:pt x="2620459" y="221273"/>
                  <a:pt x="2646509" y="213133"/>
                </a:cubicBezTo>
                <a:cubicBezTo>
                  <a:pt x="2668028" y="206409"/>
                  <a:pt x="2687633" y="194584"/>
                  <a:pt x="2708675" y="186491"/>
                </a:cubicBezTo>
                <a:cubicBezTo>
                  <a:pt x="2737076" y="175568"/>
                  <a:pt x="2806438" y="154290"/>
                  <a:pt x="2833008" y="150969"/>
                </a:cubicBezTo>
                <a:cubicBezTo>
                  <a:pt x="2880099" y="145083"/>
                  <a:pt x="2927737" y="145049"/>
                  <a:pt x="2975102" y="142089"/>
                </a:cubicBezTo>
                <a:cubicBezTo>
                  <a:pt x="2984325" y="140771"/>
                  <a:pt x="3065696" y="130319"/>
                  <a:pt x="3081673" y="124328"/>
                </a:cubicBezTo>
                <a:cubicBezTo>
                  <a:pt x="3093269" y="119980"/>
                  <a:pt x="3137719" y="82985"/>
                  <a:pt x="3143839" y="79925"/>
                </a:cubicBezTo>
                <a:cubicBezTo>
                  <a:pt x="3154756" y="74467"/>
                  <a:pt x="3167784" y="74904"/>
                  <a:pt x="3179363" y="71044"/>
                </a:cubicBezTo>
                <a:cubicBezTo>
                  <a:pt x="3194486" y="66003"/>
                  <a:pt x="3209199" y="59757"/>
                  <a:pt x="3223767" y="53283"/>
                </a:cubicBezTo>
                <a:cubicBezTo>
                  <a:pt x="3235865" y="47906"/>
                  <a:pt x="3246731" y="39708"/>
                  <a:pt x="3259291" y="35522"/>
                </a:cubicBezTo>
                <a:cubicBezTo>
                  <a:pt x="3305471" y="20129"/>
                  <a:pt x="3344910" y="14829"/>
                  <a:pt x="3392505" y="8880"/>
                </a:cubicBezTo>
                <a:cubicBezTo>
                  <a:pt x="3419105" y="5555"/>
                  <a:pt x="3445790" y="2960"/>
                  <a:pt x="3472433" y="0"/>
                </a:cubicBezTo>
                <a:lnTo>
                  <a:pt x="3952001" y="8880"/>
                </a:lnTo>
                <a:cubicBezTo>
                  <a:pt x="3969998" y="9480"/>
                  <a:pt x="3987588" y="14443"/>
                  <a:pt x="4005287" y="17761"/>
                </a:cubicBezTo>
                <a:cubicBezTo>
                  <a:pt x="4198092" y="53911"/>
                  <a:pt x="4027601" y="21733"/>
                  <a:pt x="4129620" y="44403"/>
                </a:cubicBezTo>
                <a:cubicBezTo>
                  <a:pt x="4144355" y="47677"/>
                  <a:pt x="4159461" y="49312"/>
                  <a:pt x="4174024" y="53283"/>
                </a:cubicBezTo>
                <a:cubicBezTo>
                  <a:pt x="4284610" y="83441"/>
                  <a:pt x="4170161" y="61519"/>
                  <a:pt x="4280595" y="79925"/>
                </a:cubicBezTo>
                <a:cubicBezTo>
                  <a:pt x="4295396" y="85845"/>
                  <a:pt x="4309089" y="96692"/>
                  <a:pt x="4324999" y="97686"/>
                </a:cubicBezTo>
                <a:cubicBezTo>
                  <a:pt x="4357633" y="99725"/>
                  <a:pt x="4422689" y="88805"/>
                  <a:pt x="4422689" y="88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14575" y="3397250"/>
            <a:ext cx="5008563" cy="512763"/>
          </a:xfrm>
          <a:custGeom>
            <a:avLst/>
            <a:gdLst>
              <a:gd name="connsiteX0" fmla="*/ 0 w 5008829"/>
              <a:gd name="connsiteY0" fmla="*/ 346342 h 513067"/>
              <a:gd name="connsiteX1" fmla="*/ 97690 w 5008829"/>
              <a:gd name="connsiteY1" fmla="*/ 328581 h 513067"/>
              <a:gd name="connsiteX2" fmla="*/ 293070 w 5008829"/>
              <a:gd name="connsiteY2" fmla="*/ 310819 h 513067"/>
              <a:gd name="connsiteX3" fmla="*/ 701591 w 5008829"/>
              <a:gd name="connsiteY3" fmla="*/ 319700 h 513067"/>
              <a:gd name="connsiteX4" fmla="*/ 772638 w 5008829"/>
              <a:gd name="connsiteY4" fmla="*/ 337461 h 513067"/>
              <a:gd name="connsiteX5" fmla="*/ 861447 w 5008829"/>
              <a:gd name="connsiteY5" fmla="*/ 372983 h 513067"/>
              <a:gd name="connsiteX6" fmla="*/ 959137 w 5008829"/>
              <a:gd name="connsiteY6" fmla="*/ 417386 h 513067"/>
              <a:gd name="connsiteX7" fmla="*/ 994661 w 5008829"/>
              <a:gd name="connsiteY7" fmla="*/ 461789 h 513067"/>
              <a:gd name="connsiteX8" fmla="*/ 1065708 w 5008829"/>
              <a:gd name="connsiteY8" fmla="*/ 479550 h 513067"/>
              <a:gd name="connsiteX9" fmla="*/ 1305493 w 5008829"/>
              <a:gd name="connsiteY9" fmla="*/ 488430 h 513067"/>
              <a:gd name="connsiteX10" fmla="*/ 1349897 w 5008829"/>
              <a:gd name="connsiteY10" fmla="*/ 470669 h 513067"/>
              <a:gd name="connsiteX11" fmla="*/ 1385421 w 5008829"/>
              <a:gd name="connsiteY11" fmla="*/ 461789 h 513067"/>
              <a:gd name="connsiteX12" fmla="*/ 1527515 w 5008829"/>
              <a:gd name="connsiteY12" fmla="*/ 444028 h 513067"/>
              <a:gd name="connsiteX13" fmla="*/ 1660729 w 5008829"/>
              <a:gd name="connsiteY13" fmla="*/ 426267 h 513067"/>
              <a:gd name="connsiteX14" fmla="*/ 1776180 w 5008829"/>
              <a:gd name="connsiteY14" fmla="*/ 390744 h 513067"/>
              <a:gd name="connsiteX15" fmla="*/ 1891632 w 5008829"/>
              <a:gd name="connsiteY15" fmla="*/ 372983 h 513067"/>
              <a:gd name="connsiteX16" fmla="*/ 2024846 w 5008829"/>
              <a:gd name="connsiteY16" fmla="*/ 346342 h 513067"/>
              <a:gd name="connsiteX17" fmla="*/ 2060369 w 5008829"/>
              <a:gd name="connsiteY17" fmla="*/ 328581 h 513067"/>
              <a:gd name="connsiteX18" fmla="*/ 2087012 w 5008829"/>
              <a:gd name="connsiteY18" fmla="*/ 310819 h 513067"/>
              <a:gd name="connsiteX19" fmla="*/ 2122536 w 5008829"/>
              <a:gd name="connsiteY19" fmla="*/ 301939 h 513067"/>
              <a:gd name="connsiteX20" fmla="*/ 2211345 w 5008829"/>
              <a:gd name="connsiteY20" fmla="*/ 257536 h 513067"/>
              <a:gd name="connsiteX21" fmla="*/ 2246868 w 5008829"/>
              <a:gd name="connsiteY21" fmla="*/ 239775 h 513067"/>
              <a:gd name="connsiteX22" fmla="*/ 2317915 w 5008829"/>
              <a:gd name="connsiteY22" fmla="*/ 213134 h 513067"/>
              <a:gd name="connsiteX23" fmla="*/ 2486653 w 5008829"/>
              <a:gd name="connsiteY23" fmla="*/ 186492 h 513067"/>
              <a:gd name="connsiteX24" fmla="*/ 2539938 w 5008829"/>
              <a:gd name="connsiteY24" fmla="*/ 177611 h 513067"/>
              <a:gd name="connsiteX25" fmla="*/ 2628747 w 5008829"/>
              <a:gd name="connsiteY25" fmla="*/ 168731 h 513067"/>
              <a:gd name="connsiteX26" fmla="*/ 2708675 w 5008829"/>
              <a:gd name="connsiteY26" fmla="*/ 159850 h 513067"/>
              <a:gd name="connsiteX27" fmla="*/ 2983983 w 5008829"/>
              <a:gd name="connsiteY27" fmla="*/ 168731 h 513067"/>
              <a:gd name="connsiteX28" fmla="*/ 3605646 w 5008829"/>
              <a:gd name="connsiteY28" fmla="*/ 150970 h 513067"/>
              <a:gd name="connsiteX29" fmla="*/ 3809907 w 5008829"/>
              <a:gd name="connsiteY29" fmla="*/ 133209 h 513067"/>
              <a:gd name="connsiteX30" fmla="*/ 3898716 w 5008829"/>
              <a:gd name="connsiteY30" fmla="*/ 124328 h 513067"/>
              <a:gd name="connsiteX31" fmla="*/ 4555903 w 5008829"/>
              <a:gd name="connsiteY31" fmla="*/ 115448 h 513067"/>
              <a:gd name="connsiteX32" fmla="*/ 4831211 w 5008829"/>
              <a:gd name="connsiteY32" fmla="*/ 88806 h 513067"/>
              <a:gd name="connsiteX33" fmla="*/ 4884497 w 5008829"/>
              <a:gd name="connsiteY33" fmla="*/ 62164 h 513067"/>
              <a:gd name="connsiteX34" fmla="*/ 4893377 w 5008829"/>
              <a:gd name="connsiteY34" fmla="*/ 35523 h 513067"/>
              <a:gd name="connsiteX35" fmla="*/ 4964425 w 5008829"/>
              <a:gd name="connsiteY35" fmla="*/ 17762 h 513067"/>
              <a:gd name="connsiteX36" fmla="*/ 5008829 w 5008829"/>
              <a:gd name="connsiteY36" fmla="*/ 0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08829" h="513067">
                <a:moveTo>
                  <a:pt x="0" y="346342"/>
                </a:moveTo>
                <a:cubicBezTo>
                  <a:pt x="32563" y="340422"/>
                  <a:pt x="64833" y="332564"/>
                  <a:pt x="97690" y="328581"/>
                </a:cubicBezTo>
                <a:cubicBezTo>
                  <a:pt x="162610" y="320712"/>
                  <a:pt x="293070" y="310819"/>
                  <a:pt x="293070" y="310819"/>
                </a:cubicBezTo>
                <a:cubicBezTo>
                  <a:pt x="429244" y="313779"/>
                  <a:pt x="565595" y="312145"/>
                  <a:pt x="701591" y="319700"/>
                </a:cubicBezTo>
                <a:cubicBezTo>
                  <a:pt x="725965" y="321054"/>
                  <a:pt x="749479" y="329742"/>
                  <a:pt x="772638" y="337461"/>
                </a:cubicBezTo>
                <a:cubicBezTo>
                  <a:pt x="802885" y="347543"/>
                  <a:pt x="832929" y="358725"/>
                  <a:pt x="861447" y="372983"/>
                </a:cubicBezTo>
                <a:cubicBezTo>
                  <a:pt x="940868" y="412691"/>
                  <a:pt x="907376" y="400132"/>
                  <a:pt x="959137" y="417386"/>
                </a:cubicBezTo>
                <a:cubicBezTo>
                  <a:pt x="970978" y="432187"/>
                  <a:pt x="978288" y="452238"/>
                  <a:pt x="994661" y="461789"/>
                </a:cubicBezTo>
                <a:cubicBezTo>
                  <a:pt x="1015747" y="474089"/>
                  <a:pt x="1065708" y="479550"/>
                  <a:pt x="1065708" y="479550"/>
                </a:cubicBezTo>
                <a:cubicBezTo>
                  <a:pt x="1148823" y="534957"/>
                  <a:pt x="1099641" y="509724"/>
                  <a:pt x="1305493" y="488430"/>
                </a:cubicBezTo>
                <a:cubicBezTo>
                  <a:pt x="1321350" y="486790"/>
                  <a:pt x="1334774" y="475710"/>
                  <a:pt x="1349897" y="470669"/>
                </a:cubicBezTo>
                <a:cubicBezTo>
                  <a:pt x="1361476" y="466809"/>
                  <a:pt x="1373412" y="463972"/>
                  <a:pt x="1385421" y="461789"/>
                </a:cubicBezTo>
                <a:cubicBezTo>
                  <a:pt x="1428300" y="453993"/>
                  <a:pt x="1485466" y="448975"/>
                  <a:pt x="1527515" y="444028"/>
                </a:cubicBezTo>
                <a:cubicBezTo>
                  <a:pt x="1592516" y="436381"/>
                  <a:pt x="1598455" y="435162"/>
                  <a:pt x="1660729" y="426267"/>
                </a:cubicBezTo>
                <a:cubicBezTo>
                  <a:pt x="1705731" y="408266"/>
                  <a:pt x="1723458" y="398855"/>
                  <a:pt x="1776180" y="390744"/>
                </a:cubicBezTo>
                <a:cubicBezTo>
                  <a:pt x="1814664" y="384824"/>
                  <a:pt x="1853383" y="380268"/>
                  <a:pt x="1891632" y="372983"/>
                </a:cubicBezTo>
                <a:cubicBezTo>
                  <a:pt x="2097159" y="333837"/>
                  <a:pt x="1840610" y="372658"/>
                  <a:pt x="2024846" y="346342"/>
                </a:cubicBezTo>
                <a:cubicBezTo>
                  <a:pt x="2036687" y="340422"/>
                  <a:pt x="2048875" y="335149"/>
                  <a:pt x="2060369" y="328581"/>
                </a:cubicBezTo>
                <a:cubicBezTo>
                  <a:pt x="2069636" y="323285"/>
                  <a:pt x="2077201" y="315023"/>
                  <a:pt x="2087012" y="310819"/>
                </a:cubicBezTo>
                <a:cubicBezTo>
                  <a:pt x="2098231" y="306011"/>
                  <a:pt x="2110695" y="304899"/>
                  <a:pt x="2122536" y="301939"/>
                </a:cubicBezTo>
                <a:cubicBezTo>
                  <a:pt x="2199305" y="255878"/>
                  <a:pt x="2133647" y="292067"/>
                  <a:pt x="2211345" y="257536"/>
                </a:cubicBezTo>
                <a:cubicBezTo>
                  <a:pt x="2223443" y="252160"/>
                  <a:pt x="2234770" y="245151"/>
                  <a:pt x="2246868" y="239775"/>
                </a:cubicBezTo>
                <a:cubicBezTo>
                  <a:pt x="2263763" y="232267"/>
                  <a:pt x="2297407" y="218993"/>
                  <a:pt x="2317915" y="213134"/>
                </a:cubicBezTo>
                <a:cubicBezTo>
                  <a:pt x="2379799" y="195454"/>
                  <a:pt x="2404102" y="198285"/>
                  <a:pt x="2486653" y="186492"/>
                </a:cubicBezTo>
                <a:cubicBezTo>
                  <a:pt x="2504479" y="183946"/>
                  <a:pt x="2522070" y="179844"/>
                  <a:pt x="2539938" y="177611"/>
                </a:cubicBezTo>
                <a:cubicBezTo>
                  <a:pt x="2569459" y="173921"/>
                  <a:pt x="2599160" y="171845"/>
                  <a:pt x="2628747" y="168731"/>
                </a:cubicBezTo>
                <a:lnTo>
                  <a:pt x="2708675" y="159850"/>
                </a:lnTo>
                <a:cubicBezTo>
                  <a:pt x="2800444" y="162810"/>
                  <a:pt x="2892166" y="168731"/>
                  <a:pt x="2983983" y="168731"/>
                </a:cubicBezTo>
                <a:cubicBezTo>
                  <a:pt x="3231892" y="168731"/>
                  <a:pt x="3378721" y="160835"/>
                  <a:pt x="3605646" y="150970"/>
                </a:cubicBezTo>
                <a:lnTo>
                  <a:pt x="3809907" y="133209"/>
                </a:lnTo>
                <a:cubicBezTo>
                  <a:pt x="3839535" y="130516"/>
                  <a:pt x="3868974" y="125036"/>
                  <a:pt x="3898716" y="124328"/>
                </a:cubicBezTo>
                <a:cubicBezTo>
                  <a:pt x="4117736" y="119113"/>
                  <a:pt x="4336841" y="118408"/>
                  <a:pt x="4555903" y="115448"/>
                </a:cubicBezTo>
                <a:cubicBezTo>
                  <a:pt x="4693066" y="81157"/>
                  <a:pt x="4602562" y="98746"/>
                  <a:pt x="4831211" y="88806"/>
                </a:cubicBezTo>
                <a:cubicBezTo>
                  <a:pt x="4848761" y="82956"/>
                  <a:pt x="4871977" y="77814"/>
                  <a:pt x="4884497" y="62164"/>
                </a:cubicBezTo>
                <a:cubicBezTo>
                  <a:pt x="4890345" y="54855"/>
                  <a:pt x="4885194" y="40069"/>
                  <a:pt x="4893377" y="35523"/>
                </a:cubicBezTo>
                <a:cubicBezTo>
                  <a:pt x="4914717" y="23668"/>
                  <a:pt x="4940742" y="23682"/>
                  <a:pt x="4964425" y="17762"/>
                </a:cubicBezTo>
                <a:cubicBezTo>
                  <a:pt x="5004009" y="7866"/>
                  <a:pt x="4991318" y="17511"/>
                  <a:pt x="50088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41563" y="3876675"/>
            <a:ext cx="4751387" cy="461963"/>
          </a:xfrm>
          <a:custGeom>
            <a:avLst/>
            <a:gdLst>
              <a:gd name="connsiteX0" fmla="*/ 0 w 4751284"/>
              <a:gd name="connsiteY0" fmla="*/ 177611 h 461788"/>
              <a:gd name="connsiteX1" fmla="*/ 53286 w 4751284"/>
              <a:gd name="connsiteY1" fmla="*/ 142089 h 461788"/>
              <a:gd name="connsiteX2" fmla="*/ 88809 w 4751284"/>
              <a:gd name="connsiteY2" fmla="*/ 115447 h 461788"/>
              <a:gd name="connsiteX3" fmla="*/ 417403 w 4751284"/>
              <a:gd name="connsiteY3" fmla="*/ 8880 h 461788"/>
              <a:gd name="connsiteX4" fmla="*/ 523974 w 4751284"/>
              <a:gd name="connsiteY4" fmla="*/ 0 h 461788"/>
              <a:gd name="connsiteX5" fmla="*/ 745996 w 4751284"/>
              <a:gd name="connsiteY5" fmla="*/ 8880 h 461788"/>
              <a:gd name="connsiteX6" fmla="*/ 905853 w 4751284"/>
              <a:gd name="connsiteY6" fmla="*/ 53283 h 461788"/>
              <a:gd name="connsiteX7" fmla="*/ 976900 w 4751284"/>
              <a:gd name="connsiteY7" fmla="*/ 71044 h 461788"/>
              <a:gd name="connsiteX8" fmla="*/ 1047947 w 4751284"/>
              <a:gd name="connsiteY8" fmla="*/ 97686 h 461788"/>
              <a:gd name="connsiteX9" fmla="*/ 1118994 w 4751284"/>
              <a:gd name="connsiteY9" fmla="*/ 106566 h 461788"/>
              <a:gd name="connsiteX10" fmla="*/ 1154518 w 4751284"/>
              <a:gd name="connsiteY10" fmla="*/ 115447 h 461788"/>
              <a:gd name="connsiteX11" fmla="*/ 1225565 w 4751284"/>
              <a:gd name="connsiteY11" fmla="*/ 142089 h 461788"/>
              <a:gd name="connsiteX12" fmla="*/ 1278851 w 4751284"/>
              <a:gd name="connsiteY12" fmla="*/ 150969 h 461788"/>
              <a:gd name="connsiteX13" fmla="*/ 1714015 w 4751284"/>
              <a:gd name="connsiteY13" fmla="*/ 168730 h 461788"/>
              <a:gd name="connsiteX14" fmla="*/ 1900514 w 4751284"/>
              <a:gd name="connsiteY14" fmla="*/ 159850 h 461788"/>
              <a:gd name="connsiteX15" fmla="*/ 1944918 w 4751284"/>
              <a:gd name="connsiteY15" fmla="*/ 133208 h 461788"/>
              <a:gd name="connsiteX16" fmla="*/ 2042608 w 4751284"/>
              <a:gd name="connsiteY16" fmla="*/ 115447 h 461788"/>
              <a:gd name="connsiteX17" fmla="*/ 2193584 w 4751284"/>
              <a:gd name="connsiteY17" fmla="*/ 97686 h 461788"/>
              <a:gd name="connsiteX18" fmla="*/ 2273512 w 4751284"/>
              <a:gd name="connsiteY18" fmla="*/ 88805 h 461788"/>
              <a:gd name="connsiteX19" fmla="*/ 2460011 w 4751284"/>
              <a:gd name="connsiteY19" fmla="*/ 71044 h 461788"/>
              <a:gd name="connsiteX20" fmla="*/ 2566581 w 4751284"/>
              <a:gd name="connsiteY20" fmla="*/ 53283 h 461788"/>
              <a:gd name="connsiteX21" fmla="*/ 2779723 w 4751284"/>
              <a:gd name="connsiteY21" fmla="*/ 62164 h 461788"/>
              <a:gd name="connsiteX22" fmla="*/ 2806366 w 4751284"/>
              <a:gd name="connsiteY22" fmla="*/ 71044 h 461788"/>
              <a:gd name="connsiteX23" fmla="*/ 2859651 w 4751284"/>
              <a:gd name="connsiteY23" fmla="*/ 79925 h 461788"/>
              <a:gd name="connsiteX24" fmla="*/ 2930699 w 4751284"/>
              <a:gd name="connsiteY24" fmla="*/ 97686 h 461788"/>
              <a:gd name="connsiteX25" fmla="*/ 2983984 w 4751284"/>
              <a:gd name="connsiteY25" fmla="*/ 133208 h 461788"/>
              <a:gd name="connsiteX26" fmla="*/ 3019508 w 4751284"/>
              <a:gd name="connsiteY26" fmla="*/ 168730 h 461788"/>
              <a:gd name="connsiteX27" fmla="*/ 3126078 w 4751284"/>
              <a:gd name="connsiteY27" fmla="*/ 204252 h 461788"/>
              <a:gd name="connsiteX28" fmla="*/ 3330339 w 4751284"/>
              <a:gd name="connsiteY28" fmla="*/ 319699 h 461788"/>
              <a:gd name="connsiteX29" fmla="*/ 3383625 w 4751284"/>
              <a:gd name="connsiteY29" fmla="*/ 372983 h 461788"/>
              <a:gd name="connsiteX30" fmla="*/ 3410267 w 4751284"/>
              <a:gd name="connsiteY30" fmla="*/ 408505 h 461788"/>
              <a:gd name="connsiteX31" fmla="*/ 3445791 w 4751284"/>
              <a:gd name="connsiteY31" fmla="*/ 426266 h 461788"/>
              <a:gd name="connsiteX32" fmla="*/ 3472434 w 4751284"/>
              <a:gd name="connsiteY32" fmla="*/ 444027 h 461788"/>
              <a:gd name="connsiteX33" fmla="*/ 3534600 w 4751284"/>
              <a:gd name="connsiteY33" fmla="*/ 461788 h 461788"/>
              <a:gd name="connsiteX34" fmla="*/ 4085216 w 4751284"/>
              <a:gd name="connsiteY34" fmla="*/ 452908 h 461788"/>
              <a:gd name="connsiteX35" fmla="*/ 4147382 w 4751284"/>
              <a:gd name="connsiteY35" fmla="*/ 435146 h 461788"/>
              <a:gd name="connsiteX36" fmla="*/ 4547023 w 4751284"/>
              <a:gd name="connsiteY36" fmla="*/ 417385 h 461788"/>
              <a:gd name="connsiteX37" fmla="*/ 4751284 w 4751284"/>
              <a:gd name="connsiteY37" fmla="*/ 408505 h 4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1284" h="461788">
                <a:moveTo>
                  <a:pt x="0" y="177611"/>
                </a:moveTo>
                <a:cubicBezTo>
                  <a:pt x="17762" y="165770"/>
                  <a:pt x="35798" y="154330"/>
                  <a:pt x="53286" y="142089"/>
                </a:cubicBezTo>
                <a:cubicBezTo>
                  <a:pt x="65412" y="133601"/>
                  <a:pt x="75433" y="121783"/>
                  <a:pt x="88809" y="115447"/>
                </a:cubicBezTo>
                <a:cubicBezTo>
                  <a:pt x="164699" y="79500"/>
                  <a:pt x="345265" y="14891"/>
                  <a:pt x="417403" y="8880"/>
                </a:cubicBezTo>
                <a:lnTo>
                  <a:pt x="523974" y="0"/>
                </a:lnTo>
                <a:cubicBezTo>
                  <a:pt x="597981" y="2960"/>
                  <a:pt x="672359" y="920"/>
                  <a:pt x="745996" y="8880"/>
                </a:cubicBezTo>
                <a:cubicBezTo>
                  <a:pt x="817230" y="16581"/>
                  <a:pt x="845185" y="35950"/>
                  <a:pt x="905853" y="53283"/>
                </a:cubicBezTo>
                <a:cubicBezTo>
                  <a:pt x="929325" y="59989"/>
                  <a:pt x="953600" y="63763"/>
                  <a:pt x="976900" y="71044"/>
                </a:cubicBezTo>
                <a:cubicBezTo>
                  <a:pt x="1001041" y="78588"/>
                  <a:pt x="1023409" y="91552"/>
                  <a:pt x="1047947" y="97686"/>
                </a:cubicBezTo>
                <a:cubicBezTo>
                  <a:pt x="1071101" y="103474"/>
                  <a:pt x="1095312" y="103606"/>
                  <a:pt x="1118994" y="106566"/>
                </a:cubicBezTo>
                <a:cubicBezTo>
                  <a:pt x="1130835" y="109526"/>
                  <a:pt x="1142939" y="111587"/>
                  <a:pt x="1154518" y="115447"/>
                </a:cubicBezTo>
                <a:cubicBezTo>
                  <a:pt x="1168339" y="120054"/>
                  <a:pt x="1206862" y="137933"/>
                  <a:pt x="1225565" y="142089"/>
                </a:cubicBezTo>
                <a:cubicBezTo>
                  <a:pt x="1243143" y="145995"/>
                  <a:pt x="1261089" y="148009"/>
                  <a:pt x="1278851" y="150969"/>
                </a:cubicBezTo>
                <a:cubicBezTo>
                  <a:pt x="1432836" y="202299"/>
                  <a:pt x="1323383" y="168730"/>
                  <a:pt x="1714015" y="168730"/>
                </a:cubicBezTo>
                <a:cubicBezTo>
                  <a:pt x="1776252" y="168730"/>
                  <a:pt x="1838348" y="162810"/>
                  <a:pt x="1900514" y="159850"/>
                </a:cubicBezTo>
                <a:cubicBezTo>
                  <a:pt x="1915315" y="150969"/>
                  <a:pt x="1929145" y="140218"/>
                  <a:pt x="1944918" y="133208"/>
                </a:cubicBezTo>
                <a:cubicBezTo>
                  <a:pt x="1964755" y="124392"/>
                  <a:pt x="2030088" y="117235"/>
                  <a:pt x="2042608" y="115447"/>
                </a:cubicBezTo>
                <a:cubicBezTo>
                  <a:pt x="2110567" y="92794"/>
                  <a:pt x="2051487" y="110042"/>
                  <a:pt x="2193584" y="97686"/>
                </a:cubicBezTo>
                <a:cubicBezTo>
                  <a:pt x="2220290" y="95364"/>
                  <a:pt x="2246869" y="91765"/>
                  <a:pt x="2273512" y="88805"/>
                </a:cubicBezTo>
                <a:cubicBezTo>
                  <a:pt x="2369972" y="64692"/>
                  <a:pt x="2247166" y="93062"/>
                  <a:pt x="2460011" y="71044"/>
                </a:cubicBezTo>
                <a:cubicBezTo>
                  <a:pt x="2495833" y="67338"/>
                  <a:pt x="2566581" y="53283"/>
                  <a:pt x="2566581" y="53283"/>
                </a:cubicBezTo>
                <a:cubicBezTo>
                  <a:pt x="2637628" y="56243"/>
                  <a:pt x="2708808" y="56911"/>
                  <a:pt x="2779723" y="62164"/>
                </a:cubicBezTo>
                <a:cubicBezTo>
                  <a:pt x="2789059" y="62856"/>
                  <a:pt x="2797228" y="69013"/>
                  <a:pt x="2806366" y="71044"/>
                </a:cubicBezTo>
                <a:cubicBezTo>
                  <a:pt x="2823944" y="74950"/>
                  <a:pt x="2842044" y="76152"/>
                  <a:pt x="2859651" y="79925"/>
                </a:cubicBezTo>
                <a:cubicBezTo>
                  <a:pt x="2883521" y="85040"/>
                  <a:pt x="2930699" y="97686"/>
                  <a:pt x="2930699" y="97686"/>
                </a:cubicBezTo>
                <a:cubicBezTo>
                  <a:pt x="2948461" y="109527"/>
                  <a:pt x="2968889" y="118114"/>
                  <a:pt x="2983984" y="133208"/>
                </a:cubicBezTo>
                <a:cubicBezTo>
                  <a:pt x="2995825" y="145049"/>
                  <a:pt x="3004530" y="161241"/>
                  <a:pt x="3019508" y="168730"/>
                </a:cubicBezTo>
                <a:cubicBezTo>
                  <a:pt x="3053000" y="185475"/>
                  <a:pt x="3091804" y="189172"/>
                  <a:pt x="3126078" y="204252"/>
                </a:cubicBezTo>
                <a:cubicBezTo>
                  <a:pt x="3148234" y="214000"/>
                  <a:pt x="3301747" y="298256"/>
                  <a:pt x="3330339" y="319699"/>
                </a:cubicBezTo>
                <a:cubicBezTo>
                  <a:pt x="3350434" y="334770"/>
                  <a:pt x="3366821" y="354313"/>
                  <a:pt x="3383625" y="372983"/>
                </a:cubicBezTo>
                <a:cubicBezTo>
                  <a:pt x="3393526" y="383984"/>
                  <a:pt x="3399029" y="398873"/>
                  <a:pt x="3410267" y="408505"/>
                </a:cubicBezTo>
                <a:cubicBezTo>
                  <a:pt x="3420319" y="417121"/>
                  <a:pt x="3434296" y="419698"/>
                  <a:pt x="3445791" y="426266"/>
                </a:cubicBezTo>
                <a:cubicBezTo>
                  <a:pt x="3455058" y="431561"/>
                  <a:pt x="3462887" y="439254"/>
                  <a:pt x="3472434" y="444027"/>
                </a:cubicBezTo>
                <a:cubicBezTo>
                  <a:pt x="3485180" y="450400"/>
                  <a:pt x="3523211" y="458941"/>
                  <a:pt x="3534600" y="461788"/>
                </a:cubicBezTo>
                <a:lnTo>
                  <a:pt x="4085216" y="452908"/>
                </a:lnTo>
                <a:cubicBezTo>
                  <a:pt x="4156073" y="450761"/>
                  <a:pt x="4089028" y="440981"/>
                  <a:pt x="4147382" y="435146"/>
                </a:cubicBezTo>
                <a:cubicBezTo>
                  <a:pt x="4231401" y="426745"/>
                  <a:pt x="4494364" y="419266"/>
                  <a:pt x="4547023" y="417385"/>
                </a:cubicBezTo>
                <a:cubicBezTo>
                  <a:pt x="4674125" y="404676"/>
                  <a:pt x="4606081" y="408505"/>
                  <a:pt x="4751284" y="4085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19363" y="3876675"/>
            <a:ext cx="4254500" cy="1908175"/>
          </a:xfrm>
          <a:custGeom>
            <a:avLst/>
            <a:gdLst>
              <a:gd name="connsiteX0" fmla="*/ 0 w 4253952"/>
              <a:gd name="connsiteY0" fmla="*/ 0 h 1909317"/>
              <a:gd name="connsiteX1" fmla="*/ 168737 w 4253952"/>
              <a:gd name="connsiteY1" fmla="*/ 44403 h 1909317"/>
              <a:gd name="connsiteX2" fmla="*/ 222022 w 4253952"/>
              <a:gd name="connsiteY2" fmla="*/ 71044 h 1909317"/>
              <a:gd name="connsiteX3" fmla="*/ 328593 w 4253952"/>
              <a:gd name="connsiteY3" fmla="*/ 115447 h 1909317"/>
              <a:gd name="connsiteX4" fmla="*/ 355236 w 4253952"/>
              <a:gd name="connsiteY4" fmla="*/ 124327 h 1909317"/>
              <a:gd name="connsiteX5" fmla="*/ 435164 w 4253952"/>
              <a:gd name="connsiteY5" fmla="*/ 168730 h 1909317"/>
              <a:gd name="connsiteX6" fmla="*/ 461806 w 4253952"/>
              <a:gd name="connsiteY6" fmla="*/ 177611 h 1909317"/>
              <a:gd name="connsiteX7" fmla="*/ 506211 w 4253952"/>
              <a:gd name="connsiteY7" fmla="*/ 204252 h 1909317"/>
              <a:gd name="connsiteX8" fmla="*/ 568377 w 4253952"/>
              <a:gd name="connsiteY8" fmla="*/ 239775 h 1909317"/>
              <a:gd name="connsiteX9" fmla="*/ 595020 w 4253952"/>
              <a:gd name="connsiteY9" fmla="*/ 266416 h 1909317"/>
              <a:gd name="connsiteX10" fmla="*/ 612782 w 4253952"/>
              <a:gd name="connsiteY10" fmla="*/ 301938 h 1909317"/>
              <a:gd name="connsiteX11" fmla="*/ 639425 w 4253952"/>
              <a:gd name="connsiteY11" fmla="*/ 364102 h 1909317"/>
              <a:gd name="connsiteX12" fmla="*/ 666067 w 4253952"/>
              <a:gd name="connsiteY12" fmla="*/ 372983 h 1909317"/>
              <a:gd name="connsiteX13" fmla="*/ 737114 w 4253952"/>
              <a:gd name="connsiteY13" fmla="*/ 390744 h 1909317"/>
              <a:gd name="connsiteX14" fmla="*/ 994661 w 4253952"/>
              <a:gd name="connsiteY14" fmla="*/ 408505 h 1909317"/>
              <a:gd name="connsiteX15" fmla="*/ 1198921 w 4253952"/>
              <a:gd name="connsiteY15" fmla="*/ 444027 h 1909317"/>
              <a:gd name="connsiteX16" fmla="*/ 1332135 w 4253952"/>
              <a:gd name="connsiteY16" fmla="*/ 461788 h 1909317"/>
              <a:gd name="connsiteX17" fmla="*/ 1358778 w 4253952"/>
              <a:gd name="connsiteY17" fmla="*/ 479549 h 1909317"/>
              <a:gd name="connsiteX18" fmla="*/ 1385420 w 4253952"/>
              <a:gd name="connsiteY18" fmla="*/ 541713 h 1909317"/>
              <a:gd name="connsiteX19" fmla="*/ 1412063 w 4253952"/>
              <a:gd name="connsiteY19" fmla="*/ 594996 h 1909317"/>
              <a:gd name="connsiteX20" fmla="*/ 1465349 w 4253952"/>
              <a:gd name="connsiteY20" fmla="*/ 648280 h 1909317"/>
              <a:gd name="connsiteX21" fmla="*/ 1536396 w 4253952"/>
              <a:gd name="connsiteY21" fmla="*/ 728204 h 1909317"/>
              <a:gd name="connsiteX22" fmla="*/ 1607443 w 4253952"/>
              <a:gd name="connsiteY22" fmla="*/ 790368 h 1909317"/>
              <a:gd name="connsiteX23" fmla="*/ 1660728 w 4253952"/>
              <a:gd name="connsiteY23" fmla="*/ 852532 h 1909317"/>
              <a:gd name="connsiteX24" fmla="*/ 1687371 w 4253952"/>
              <a:gd name="connsiteY24" fmla="*/ 870293 h 1909317"/>
              <a:gd name="connsiteX25" fmla="*/ 1714014 w 4253952"/>
              <a:gd name="connsiteY25" fmla="*/ 896935 h 1909317"/>
              <a:gd name="connsiteX26" fmla="*/ 1785061 w 4253952"/>
              <a:gd name="connsiteY26" fmla="*/ 932457 h 1909317"/>
              <a:gd name="connsiteX27" fmla="*/ 1847227 w 4253952"/>
              <a:gd name="connsiteY27" fmla="*/ 959099 h 1909317"/>
              <a:gd name="connsiteX28" fmla="*/ 1918275 w 4253952"/>
              <a:gd name="connsiteY28" fmla="*/ 976860 h 1909317"/>
              <a:gd name="connsiteX29" fmla="*/ 2264630 w 4253952"/>
              <a:gd name="connsiteY29" fmla="*/ 994621 h 1909317"/>
              <a:gd name="connsiteX30" fmla="*/ 2326796 w 4253952"/>
              <a:gd name="connsiteY30" fmla="*/ 1021262 h 1909317"/>
              <a:gd name="connsiteX31" fmla="*/ 2415605 w 4253952"/>
              <a:gd name="connsiteY31" fmla="*/ 1030143 h 1909317"/>
              <a:gd name="connsiteX32" fmla="*/ 2602104 w 4253952"/>
              <a:gd name="connsiteY32" fmla="*/ 1047904 h 1909317"/>
              <a:gd name="connsiteX33" fmla="*/ 2761960 w 4253952"/>
              <a:gd name="connsiteY33" fmla="*/ 1074546 h 1909317"/>
              <a:gd name="connsiteX34" fmla="*/ 2859650 w 4253952"/>
              <a:gd name="connsiteY34" fmla="*/ 1083426 h 1909317"/>
              <a:gd name="connsiteX35" fmla="*/ 2948459 w 4253952"/>
              <a:gd name="connsiteY35" fmla="*/ 1092307 h 1909317"/>
              <a:gd name="connsiteX36" fmla="*/ 3081673 w 4253952"/>
              <a:gd name="connsiteY36" fmla="*/ 1163351 h 1909317"/>
              <a:gd name="connsiteX37" fmla="*/ 3161601 w 4253952"/>
              <a:gd name="connsiteY37" fmla="*/ 1225515 h 1909317"/>
              <a:gd name="connsiteX38" fmla="*/ 3188244 w 4253952"/>
              <a:gd name="connsiteY38" fmla="*/ 1243276 h 1909317"/>
              <a:gd name="connsiteX39" fmla="*/ 3241529 w 4253952"/>
              <a:gd name="connsiteY39" fmla="*/ 1305440 h 1909317"/>
              <a:gd name="connsiteX40" fmla="*/ 3330338 w 4253952"/>
              <a:gd name="connsiteY40" fmla="*/ 1349842 h 1909317"/>
              <a:gd name="connsiteX41" fmla="*/ 3401385 w 4253952"/>
              <a:gd name="connsiteY41" fmla="*/ 1394245 h 1909317"/>
              <a:gd name="connsiteX42" fmla="*/ 3472433 w 4253952"/>
              <a:gd name="connsiteY42" fmla="*/ 1447528 h 1909317"/>
              <a:gd name="connsiteX43" fmla="*/ 3507956 w 4253952"/>
              <a:gd name="connsiteY43" fmla="*/ 1465290 h 1909317"/>
              <a:gd name="connsiteX44" fmla="*/ 3570123 w 4253952"/>
              <a:gd name="connsiteY44" fmla="*/ 1527453 h 1909317"/>
              <a:gd name="connsiteX45" fmla="*/ 3605646 w 4253952"/>
              <a:gd name="connsiteY45" fmla="*/ 1554095 h 1909317"/>
              <a:gd name="connsiteX46" fmla="*/ 3667813 w 4253952"/>
              <a:gd name="connsiteY46" fmla="*/ 1634020 h 1909317"/>
              <a:gd name="connsiteX47" fmla="*/ 3747741 w 4253952"/>
              <a:gd name="connsiteY47" fmla="*/ 1687303 h 1909317"/>
              <a:gd name="connsiteX48" fmla="*/ 3774383 w 4253952"/>
              <a:gd name="connsiteY48" fmla="*/ 1713945 h 1909317"/>
              <a:gd name="connsiteX49" fmla="*/ 3889835 w 4253952"/>
              <a:gd name="connsiteY49" fmla="*/ 1758348 h 1909317"/>
              <a:gd name="connsiteX50" fmla="*/ 3943121 w 4253952"/>
              <a:gd name="connsiteY50" fmla="*/ 1776109 h 1909317"/>
              <a:gd name="connsiteX51" fmla="*/ 4058572 w 4253952"/>
              <a:gd name="connsiteY51" fmla="*/ 1811631 h 1909317"/>
              <a:gd name="connsiteX52" fmla="*/ 4102977 w 4253952"/>
              <a:gd name="connsiteY52" fmla="*/ 1820511 h 1909317"/>
              <a:gd name="connsiteX53" fmla="*/ 4200667 w 4253952"/>
              <a:gd name="connsiteY53" fmla="*/ 1847153 h 1909317"/>
              <a:gd name="connsiteX54" fmla="*/ 4209548 w 4253952"/>
              <a:gd name="connsiteY54" fmla="*/ 1873795 h 1909317"/>
              <a:gd name="connsiteX55" fmla="*/ 4253952 w 4253952"/>
              <a:gd name="connsiteY55" fmla="*/ 1909317 h 190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53952" h="1909317">
                <a:moveTo>
                  <a:pt x="0" y="0"/>
                </a:moveTo>
                <a:cubicBezTo>
                  <a:pt x="66256" y="9464"/>
                  <a:pt x="101303" y="10688"/>
                  <a:pt x="168737" y="44403"/>
                </a:cubicBezTo>
                <a:cubicBezTo>
                  <a:pt x="186499" y="53283"/>
                  <a:pt x="203875" y="62979"/>
                  <a:pt x="222022" y="71044"/>
                </a:cubicBezTo>
                <a:cubicBezTo>
                  <a:pt x="257189" y="86673"/>
                  <a:pt x="292084" y="103279"/>
                  <a:pt x="328593" y="115447"/>
                </a:cubicBezTo>
                <a:cubicBezTo>
                  <a:pt x="337474" y="118407"/>
                  <a:pt x="346632" y="120639"/>
                  <a:pt x="355236" y="124327"/>
                </a:cubicBezTo>
                <a:cubicBezTo>
                  <a:pt x="415076" y="149972"/>
                  <a:pt x="367831" y="135065"/>
                  <a:pt x="435164" y="168730"/>
                </a:cubicBezTo>
                <a:cubicBezTo>
                  <a:pt x="443537" y="172916"/>
                  <a:pt x="453433" y="173425"/>
                  <a:pt x="461806" y="177611"/>
                </a:cubicBezTo>
                <a:cubicBezTo>
                  <a:pt x="477245" y="185330"/>
                  <a:pt x="491122" y="195870"/>
                  <a:pt x="506211" y="204252"/>
                </a:cubicBezTo>
                <a:cubicBezTo>
                  <a:pt x="532278" y="218733"/>
                  <a:pt x="546041" y="221162"/>
                  <a:pt x="568377" y="239775"/>
                </a:cubicBezTo>
                <a:cubicBezTo>
                  <a:pt x="578025" y="247815"/>
                  <a:pt x="586139" y="257536"/>
                  <a:pt x="595020" y="266416"/>
                </a:cubicBezTo>
                <a:cubicBezTo>
                  <a:pt x="600941" y="278257"/>
                  <a:pt x="607567" y="289770"/>
                  <a:pt x="612782" y="301938"/>
                </a:cubicBezTo>
                <a:cubicBezTo>
                  <a:pt x="620744" y="320515"/>
                  <a:pt x="624697" y="349374"/>
                  <a:pt x="639425" y="364102"/>
                </a:cubicBezTo>
                <a:cubicBezTo>
                  <a:pt x="646044" y="370721"/>
                  <a:pt x="657036" y="370520"/>
                  <a:pt x="666067" y="372983"/>
                </a:cubicBezTo>
                <a:cubicBezTo>
                  <a:pt x="689618" y="379406"/>
                  <a:pt x="712844" y="388120"/>
                  <a:pt x="737114" y="390744"/>
                </a:cubicBezTo>
                <a:cubicBezTo>
                  <a:pt x="822668" y="399993"/>
                  <a:pt x="908812" y="402585"/>
                  <a:pt x="994661" y="408505"/>
                </a:cubicBezTo>
                <a:cubicBezTo>
                  <a:pt x="1062748" y="420346"/>
                  <a:pt x="1130235" y="436395"/>
                  <a:pt x="1198921" y="444027"/>
                </a:cubicBezTo>
                <a:cubicBezTo>
                  <a:pt x="1296746" y="454896"/>
                  <a:pt x="1252408" y="448501"/>
                  <a:pt x="1332135" y="461788"/>
                </a:cubicBezTo>
                <a:cubicBezTo>
                  <a:pt x="1341016" y="467708"/>
                  <a:pt x="1351945" y="471350"/>
                  <a:pt x="1358778" y="479549"/>
                </a:cubicBezTo>
                <a:cubicBezTo>
                  <a:pt x="1377208" y="501664"/>
                  <a:pt x="1374842" y="517912"/>
                  <a:pt x="1385420" y="541713"/>
                </a:cubicBezTo>
                <a:cubicBezTo>
                  <a:pt x="1393485" y="559859"/>
                  <a:pt x="1400148" y="579110"/>
                  <a:pt x="1412063" y="594996"/>
                </a:cubicBezTo>
                <a:cubicBezTo>
                  <a:pt x="1427135" y="615091"/>
                  <a:pt x="1448210" y="629917"/>
                  <a:pt x="1465349" y="648280"/>
                </a:cubicBezTo>
                <a:cubicBezTo>
                  <a:pt x="1489671" y="674338"/>
                  <a:pt x="1511190" y="702999"/>
                  <a:pt x="1536396" y="728204"/>
                </a:cubicBezTo>
                <a:cubicBezTo>
                  <a:pt x="1558648" y="750455"/>
                  <a:pt x="1585192" y="768117"/>
                  <a:pt x="1607443" y="790368"/>
                </a:cubicBezTo>
                <a:cubicBezTo>
                  <a:pt x="1626742" y="809666"/>
                  <a:pt x="1641429" y="833234"/>
                  <a:pt x="1660728" y="852532"/>
                </a:cubicBezTo>
                <a:cubicBezTo>
                  <a:pt x="1668275" y="860079"/>
                  <a:pt x="1679171" y="863460"/>
                  <a:pt x="1687371" y="870293"/>
                </a:cubicBezTo>
                <a:cubicBezTo>
                  <a:pt x="1697020" y="878333"/>
                  <a:pt x="1703418" y="890192"/>
                  <a:pt x="1714014" y="896935"/>
                </a:cubicBezTo>
                <a:cubicBezTo>
                  <a:pt x="1736352" y="911150"/>
                  <a:pt x="1761379" y="920616"/>
                  <a:pt x="1785061" y="932457"/>
                </a:cubicBezTo>
                <a:cubicBezTo>
                  <a:pt x="1814167" y="947009"/>
                  <a:pt x="1818484" y="951260"/>
                  <a:pt x="1847227" y="959099"/>
                </a:cubicBezTo>
                <a:cubicBezTo>
                  <a:pt x="1870778" y="965522"/>
                  <a:pt x="1893896" y="975610"/>
                  <a:pt x="1918275" y="976860"/>
                </a:cubicBezTo>
                <a:lnTo>
                  <a:pt x="2264630" y="994621"/>
                </a:lnTo>
                <a:cubicBezTo>
                  <a:pt x="2285352" y="1003501"/>
                  <a:pt x="2304851" y="1016099"/>
                  <a:pt x="2326796" y="1021262"/>
                </a:cubicBezTo>
                <a:cubicBezTo>
                  <a:pt x="2355756" y="1028076"/>
                  <a:pt x="2386058" y="1026667"/>
                  <a:pt x="2415605" y="1030143"/>
                </a:cubicBezTo>
                <a:cubicBezTo>
                  <a:pt x="2575235" y="1048922"/>
                  <a:pt x="2345081" y="1029545"/>
                  <a:pt x="2602104" y="1047904"/>
                </a:cubicBezTo>
                <a:cubicBezTo>
                  <a:pt x="2665251" y="1060533"/>
                  <a:pt x="2681730" y="1064518"/>
                  <a:pt x="2761960" y="1074546"/>
                </a:cubicBezTo>
                <a:cubicBezTo>
                  <a:pt x="2794405" y="1078601"/>
                  <a:pt x="2827100" y="1080326"/>
                  <a:pt x="2859650" y="1083426"/>
                </a:cubicBezTo>
                <a:lnTo>
                  <a:pt x="2948459" y="1092307"/>
                </a:lnTo>
                <a:cubicBezTo>
                  <a:pt x="2982373" y="1109263"/>
                  <a:pt x="3049231" y="1141048"/>
                  <a:pt x="3081673" y="1163351"/>
                </a:cubicBezTo>
                <a:cubicBezTo>
                  <a:pt x="3109486" y="1182472"/>
                  <a:pt x="3133517" y="1206793"/>
                  <a:pt x="3161601" y="1225515"/>
                </a:cubicBezTo>
                <a:cubicBezTo>
                  <a:pt x="3170482" y="1231435"/>
                  <a:pt x="3180044" y="1236443"/>
                  <a:pt x="3188244" y="1243276"/>
                </a:cubicBezTo>
                <a:cubicBezTo>
                  <a:pt x="3246246" y="1291610"/>
                  <a:pt x="3182727" y="1246641"/>
                  <a:pt x="3241529" y="1305440"/>
                </a:cubicBezTo>
                <a:cubicBezTo>
                  <a:pt x="3273092" y="1337001"/>
                  <a:pt x="3286968" y="1335386"/>
                  <a:pt x="3330338" y="1349842"/>
                </a:cubicBezTo>
                <a:cubicBezTo>
                  <a:pt x="3485479" y="1466193"/>
                  <a:pt x="3255109" y="1296732"/>
                  <a:pt x="3401385" y="1394245"/>
                </a:cubicBezTo>
                <a:cubicBezTo>
                  <a:pt x="3452651" y="1428421"/>
                  <a:pt x="3430848" y="1423765"/>
                  <a:pt x="3472433" y="1447528"/>
                </a:cubicBezTo>
                <a:cubicBezTo>
                  <a:pt x="3483927" y="1454096"/>
                  <a:pt x="3497710" y="1456907"/>
                  <a:pt x="3507956" y="1465290"/>
                </a:cubicBezTo>
                <a:cubicBezTo>
                  <a:pt x="3530637" y="1483847"/>
                  <a:pt x="3546679" y="1509870"/>
                  <a:pt x="3570123" y="1527453"/>
                </a:cubicBezTo>
                <a:cubicBezTo>
                  <a:pt x="3581964" y="1536334"/>
                  <a:pt x="3595644" y="1543184"/>
                  <a:pt x="3605646" y="1554095"/>
                </a:cubicBezTo>
                <a:cubicBezTo>
                  <a:pt x="3628453" y="1578975"/>
                  <a:pt x="3638871" y="1616655"/>
                  <a:pt x="3667813" y="1634020"/>
                </a:cubicBezTo>
                <a:cubicBezTo>
                  <a:pt x="3700930" y="1653890"/>
                  <a:pt x="3718969" y="1662643"/>
                  <a:pt x="3747741" y="1687303"/>
                </a:cubicBezTo>
                <a:cubicBezTo>
                  <a:pt x="3757277" y="1695476"/>
                  <a:pt x="3764163" y="1706645"/>
                  <a:pt x="3774383" y="1713945"/>
                </a:cubicBezTo>
                <a:cubicBezTo>
                  <a:pt x="3800912" y="1732894"/>
                  <a:pt x="3869714" y="1751641"/>
                  <a:pt x="3889835" y="1758348"/>
                </a:cubicBezTo>
                <a:lnTo>
                  <a:pt x="3943121" y="1776109"/>
                </a:lnTo>
                <a:cubicBezTo>
                  <a:pt x="3987002" y="1790735"/>
                  <a:pt x="4012763" y="1800179"/>
                  <a:pt x="4058572" y="1811631"/>
                </a:cubicBezTo>
                <a:cubicBezTo>
                  <a:pt x="4073216" y="1815292"/>
                  <a:pt x="4088269" y="1817117"/>
                  <a:pt x="4102977" y="1820511"/>
                </a:cubicBezTo>
                <a:cubicBezTo>
                  <a:pt x="4168080" y="1835534"/>
                  <a:pt x="4156628" y="1832473"/>
                  <a:pt x="4200667" y="1847153"/>
                </a:cubicBezTo>
                <a:cubicBezTo>
                  <a:pt x="4203627" y="1856034"/>
                  <a:pt x="4204355" y="1866006"/>
                  <a:pt x="4209548" y="1873795"/>
                </a:cubicBezTo>
                <a:cubicBezTo>
                  <a:pt x="4225209" y="1897286"/>
                  <a:pt x="4233212" y="1898947"/>
                  <a:pt x="4253952" y="19093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21" name="TextBox 27"/>
          <p:cNvSpPr txBox="1">
            <a:spLocks noChangeArrowheads="1"/>
          </p:cNvSpPr>
          <p:nvPr/>
        </p:nvSpPr>
        <p:spPr bwMode="auto">
          <a:xfrm>
            <a:off x="2095500" y="2509838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t=0</a:t>
            </a:r>
          </a:p>
        </p:txBody>
      </p:sp>
      <p:sp>
        <p:nvSpPr>
          <p:cNvPr id="29722" name="TextBox 28"/>
          <p:cNvSpPr txBox="1">
            <a:spLocks noChangeArrowheads="1"/>
          </p:cNvSpPr>
          <p:nvPr/>
        </p:nvSpPr>
        <p:spPr bwMode="auto">
          <a:xfrm>
            <a:off x="6546850" y="1687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t=t+Δt</a:t>
            </a:r>
          </a:p>
        </p:txBody>
      </p:sp>
      <p:sp>
        <p:nvSpPr>
          <p:cNvPr id="29723" name="TextBox 29"/>
          <p:cNvSpPr txBox="1">
            <a:spLocks noChangeArrowheads="1"/>
          </p:cNvSpPr>
          <p:nvPr/>
        </p:nvSpPr>
        <p:spPr bwMode="auto">
          <a:xfrm>
            <a:off x="3508375" y="1789113"/>
            <a:ext cx="1262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C75B5"/>
                </a:solidFill>
              </a:rPr>
              <a:t>ensemble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members’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trajectories</a:t>
            </a:r>
          </a:p>
        </p:txBody>
      </p:sp>
      <p:sp>
        <p:nvSpPr>
          <p:cNvPr id="29724" name="TextBox 30"/>
          <p:cNvSpPr txBox="1">
            <a:spLocks noChangeArrowheads="1"/>
          </p:cNvSpPr>
          <p:nvPr/>
        </p:nvSpPr>
        <p:spPr bwMode="auto">
          <a:xfrm>
            <a:off x="4384675" y="487838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reality</a:t>
            </a:r>
          </a:p>
        </p:txBody>
      </p:sp>
      <p:sp>
        <p:nvSpPr>
          <p:cNvPr id="29725" name="TextBox 2"/>
          <p:cNvSpPr txBox="1">
            <a:spLocks noChangeArrowheads="1"/>
          </p:cNvSpPr>
          <p:nvPr/>
        </p:nvSpPr>
        <p:spPr bwMode="auto">
          <a:xfrm>
            <a:off x="284163" y="4510088"/>
            <a:ext cx="2825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Theory tells us we want to </a:t>
            </a: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sample the ensemble from</a:t>
            </a: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the distribution of </a:t>
            </a:r>
            <a:r>
              <a:rPr lang="en-US" sz="1800" i="1">
                <a:solidFill>
                  <a:srgbClr val="008000"/>
                </a:solidFill>
              </a:rPr>
              <a:t>plausible</a:t>
            </a:r>
          </a:p>
          <a:p>
            <a:pPr eaLnBrk="1" hangingPunct="1"/>
            <a:r>
              <a:rPr lang="en-US" sz="1800" i="1">
                <a:solidFill>
                  <a:srgbClr val="008000"/>
                </a:solidFill>
              </a:rPr>
              <a:t>analysis states</a:t>
            </a:r>
            <a:r>
              <a:rPr lang="en-US" sz="1800">
                <a:solidFill>
                  <a:srgbClr val="008000"/>
                </a:solidFill>
              </a:rPr>
              <a:t>.  How do we</a:t>
            </a: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determine what is a range</a:t>
            </a: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of plausible analysis states?</a:t>
            </a:r>
          </a:p>
        </p:txBody>
      </p:sp>
      <p:sp>
        <p:nvSpPr>
          <p:cNvPr id="29726" name="TextBox 19"/>
          <p:cNvSpPr txBox="1">
            <a:spLocks noChangeArrowheads="1"/>
          </p:cNvSpPr>
          <p:nvPr/>
        </p:nvSpPr>
        <p:spPr bwMode="auto">
          <a:xfrm>
            <a:off x="311150" y="1890713"/>
            <a:ext cx="2487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Problem 1: Specifying </a:t>
            </a:r>
          </a:p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the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17279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Scientifically, what must be done to produce high-quality ensembles?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4FC7B-EA70-BA4D-A2A8-7A74BFD1AF9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7925" y="3244850"/>
            <a:ext cx="115888" cy="125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1238" y="3087688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307975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7925" y="3538538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8613" y="3402013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6838" y="295592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1713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6838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5275" y="321310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1713" y="397827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3800" y="3813175"/>
            <a:ext cx="115888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9325609">
            <a:off x="2185988" y="2806700"/>
            <a:ext cx="903287" cy="2024063"/>
          </a:xfrm>
          <a:prstGeom prst="ellipse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2038" y="2570163"/>
            <a:ext cx="5232400" cy="627062"/>
          </a:xfrm>
          <a:custGeom>
            <a:avLst/>
            <a:gdLst>
              <a:gd name="connsiteX0" fmla="*/ 0 w 5230852"/>
              <a:gd name="connsiteY0" fmla="*/ 594996 h 626503"/>
              <a:gd name="connsiteX1" fmla="*/ 150975 w 5230852"/>
              <a:gd name="connsiteY1" fmla="*/ 497310 h 626503"/>
              <a:gd name="connsiteX2" fmla="*/ 248665 w 5230852"/>
              <a:gd name="connsiteY2" fmla="*/ 435147 h 626503"/>
              <a:gd name="connsiteX3" fmla="*/ 355236 w 5230852"/>
              <a:gd name="connsiteY3" fmla="*/ 390744 h 626503"/>
              <a:gd name="connsiteX4" fmla="*/ 479568 w 5230852"/>
              <a:gd name="connsiteY4" fmla="*/ 372983 h 626503"/>
              <a:gd name="connsiteX5" fmla="*/ 586139 w 5230852"/>
              <a:gd name="connsiteY5" fmla="*/ 355222 h 626503"/>
              <a:gd name="connsiteX6" fmla="*/ 843685 w 5230852"/>
              <a:gd name="connsiteY6" fmla="*/ 372983 h 626503"/>
              <a:gd name="connsiteX7" fmla="*/ 914733 w 5230852"/>
              <a:gd name="connsiteY7" fmla="*/ 408505 h 626503"/>
              <a:gd name="connsiteX8" fmla="*/ 976899 w 5230852"/>
              <a:gd name="connsiteY8" fmla="*/ 426266 h 626503"/>
              <a:gd name="connsiteX9" fmla="*/ 1039065 w 5230852"/>
              <a:gd name="connsiteY9" fmla="*/ 461788 h 626503"/>
              <a:gd name="connsiteX10" fmla="*/ 1154517 w 5230852"/>
              <a:gd name="connsiteY10" fmla="*/ 523952 h 626503"/>
              <a:gd name="connsiteX11" fmla="*/ 1198921 w 5230852"/>
              <a:gd name="connsiteY11" fmla="*/ 541713 h 626503"/>
              <a:gd name="connsiteX12" fmla="*/ 1225564 w 5230852"/>
              <a:gd name="connsiteY12" fmla="*/ 550594 h 626503"/>
              <a:gd name="connsiteX13" fmla="*/ 1287731 w 5230852"/>
              <a:gd name="connsiteY13" fmla="*/ 577235 h 626503"/>
              <a:gd name="connsiteX14" fmla="*/ 1332135 w 5230852"/>
              <a:gd name="connsiteY14" fmla="*/ 603877 h 626503"/>
              <a:gd name="connsiteX15" fmla="*/ 1376540 w 5230852"/>
              <a:gd name="connsiteY15" fmla="*/ 612757 h 626503"/>
              <a:gd name="connsiteX16" fmla="*/ 1749537 w 5230852"/>
              <a:gd name="connsiteY16" fmla="*/ 603877 h 626503"/>
              <a:gd name="connsiteX17" fmla="*/ 1793942 w 5230852"/>
              <a:gd name="connsiteY17" fmla="*/ 594996 h 626503"/>
              <a:gd name="connsiteX18" fmla="*/ 1900513 w 5230852"/>
              <a:gd name="connsiteY18" fmla="*/ 586116 h 626503"/>
              <a:gd name="connsiteX19" fmla="*/ 2513295 w 5230852"/>
              <a:gd name="connsiteY19" fmla="*/ 603877 h 626503"/>
              <a:gd name="connsiteX20" fmla="*/ 2575461 w 5230852"/>
              <a:gd name="connsiteY20" fmla="*/ 612757 h 626503"/>
              <a:gd name="connsiteX21" fmla="*/ 2779722 w 5230852"/>
              <a:gd name="connsiteY21" fmla="*/ 621638 h 626503"/>
              <a:gd name="connsiteX22" fmla="*/ 3063911 w 5230852"/>
              <a:gd name="connsiteY22" fmla="*/ 594996 h 626503"/>
              <a:gd name="connsiteX23" fmla="*/ 3090554 w 5230852"/>
              <a:gd name="connsiteY23" fmla="*/ 577235 h 626503"/>
              <a:gd name="connsiteX24" fmla="*/ 3108316 w 5230852"/>
              <a:gd name="connsiteY24" fmla="*/ 550594 h 626503"/>
              <a:gd name="connsiteX25" fmla="*/ 3241529 w 5230852"/>
              <a:gd name="connsiteY25" fmla="*/ 488430 h 626503"/>
              <a:gd name="connsiteX26" fmla="*/ 3285934 w 5230852"/>
              <a:gd name="connsiteY26" fmla="*/ 461788 h 626503"/>
              <a:gd name="connsiteX27" fmla="*/ 3383624 w 5230852"/>
              <a:gd name="connsiteY27" fmla="*/ 417385 h 626503"/>
              <a:gd name="connsiteX28" fmla="*/ 3454671 w 5230852"/>
              <a:gd name="connsiteY28" fmla="*/ 399624 h 626503"/>
              <a:gd name="connsiteX29" fmla="*/ 3516837 w 5230852"/>
              <a:gd name="connsiteY29" fmla="*/ 381863 h 626503"/>
              <a:gd name="connsiteX30" fmla="*/ 3570123 w 5230852"/>
              <a:gd name="connsiteY30" fmla="*/ 364102 h 626503"/>
              <a:gd name="connsiteX31" fmla="*/ 3632289 w 5230852"/>
              <a:gd name="connsiteY31" fmla="*/ 346341 h 626503"/>
              <a:gd name="connsiteX32" fmla="*/ 3685574 w 5230852"/>
              <a:gd name="connsiteY32" fmla="*/ 328580 h 626503"/>
              <a:gd name="connsiteX33" fmla="*/ 3836550 w 5230852"/>
              <a:gd name="connsiteY33" fmla="*/ 293058 h 626503"/>
              <a:gd name="connsiteX34" fmla="*/ 4023049 w 5230852"/>
              <a:gd name="connsiteY34" fmla="*/ 275297 h 626503"/>
              <a:gd name="connsiteX35" fmla="*/ 4111858 w 5230852"/>
              <a:gd name="connsiteY35" fmla="*/ 266416 h 626503"/>
              <a:gd name="connsiteX36" fmla="*/ 4200667 w 5230852"/>
              <a:gd name="connsiteY36" fmla="*/ 248655 h 626503"/>
              <a:gd name="connsiteX37" fmla="*/ 4271714 w 5230852"/>
              <a:gd name="connsiteY37" fmla="*/ 230894 h 626503"/>
              <a:gd name="connsiteX38" fmla="*/ 4458213 w 5230852"/>
              <a:gd name="connsiteY38" fmla="*/ 213133 h 626503"/>
              <a:gd name="connsiteX39" fmla="*/ 4609188 w 5230852"/>
              <a:gd name="connsiteY39" fmla="*/ 195372 h 626503"/>
              <a:gd name="connsiteX40" fmla="*/ 4671355 w 5230852"/>
              <a:gd name="connsiteY40" fmla="*/ 177611 h 626503"/>
              <a:gd name="connsiteX41" fmla="*/ 4866735 w 5230852"/>
              <a:gd name="connsiteY41" fmla="*/ 168730 h 626503"/>
              <a:gd name="connsiteX42" fmla="*/ 4982186 w 5230852"/>
              <a:gd name="connsiteY42" fmla="*/ 142089 h 626503"/>
              <a:gd name="connsiteX43" fmla="*/ 5097638 w 5230852"/>
              <a:gd name="connsiteY43" fmla="*/ 115447 h 626503"/>
              <a:gd name="connsiteX44" fmla="*/ 5150923 w 5230852"/>
              <a:gd name="connsiteY44" fmla="*/ 79925 h 626503"/>
              <a:gd name="connsiteX45" fmla="*/ 5195328 w 5230852"/>
              <a:gd name="connsiteY45" fmla="*/ 44403 h 626503"/>
              <a:gd name="connsiteX46" fmla="*/ 5230852 w 5230852"/>
              <a:gd name="connsiteY46" fmla="*/ 0 h 6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0852" h="626503">
                <a:moveTo>
                  <a:pt x="0" y="594996"/>
                </a:moveTo>
                <a:lnTo>
                  <a:pt x="150975" y="497310"/>
                </a:lnTo>
                <a:cubicBezTo>
                  <a:pt x="168761" y="485711"/>
                  <a:pt x="226274" y="445683"/>
                  <a:pt x="248665" y="435147"/>
                </a:cubicBezTo>
                <a:cubicBezTo>
                  <a:pt x="283486" y="418761"/>
                  <a:pt x="317139" y="396186"/>
                  <a:pt x="355236" y="390744"/>
                </a:cubicBezTo>
                <a:lnTo>
                  <a:pt x="479568" y="372983"/>
                </a:lnTo>
                <a:cubicBezTo>
                  <a:pt x="515163" y="367507"/>
                  <a:pt x="586139" y="355222"/>
                  <a:pt x="586139" y="355222"/>
                </a:cubicBezTo>
                <a:cubicBezTo>
                  <a:pt x="671988" y="361142"/>
                  <a:pt x="758222" y="362929"/>
                  <a:pt x="843685" y="372983"/>
                </a:cubicBezTo>
                <a:cubicBezTo>
                  <a:pt x="899978" y="379605"/>
                  <a:pt x="873501" y="392013"/>
                  <a:pt x="914733" y="408505"/>
                </a:cubicBezTo>
                <a:cubicBezTo>
                  <a:pt x="934743" y="416509"/>
                  <a:pt x="956177" y="420346"/>
                  <a:pt x="976899" y="426266"/>
                </a:cubicBezTo>
                <a:cubicBezTo>
                  <a:pt x="1032728" y="463483"/>
                  <a:pt x="971458" y="424230"/>
                  <a:pt x="1039065" y="461788"/>
                </a:cubicBezTo>
                <a:cubicBezTo>
                  <a:pt x="1089103" y="489586"/>
                  <a:pt x="1094217" y="499833"/>
                  <a:pt x="1154517" y="523952"/>
                </a:cubicBezTo>
                <a:cubicBezTo>
                  <a:pt x="1169318" y="529872"/>
                  <a:pt x="1183995" y="536116"/>
                  <a:pt x="1198921" y="541713"/>
                </a:cubicBezTo>
                <a:cubicBezTo>
                  <a:pt x="1207686" y="545000"/>
                  <a:pt x="1216872" y="547117"/>
                  <a:pt x="1225564" y="550594"/>
                </a:cubicBezTo>
                <a:cubicBezTo>
                  <a:pt x="1246497" y="558967"/>
                  <a:pt x="1267566" y="567153"/>
                  <a:pt x="1287731" y="577235"/>
                </a:cubicBezTo>
                <a:cubicBezTo>
                  <a:pt x="1303170" y="584954"/>
                  <a:pt x="1316108" y="597467"/>
                  <a:pt x="1332135" y="603877"/>
                </a:cubicBezTo>
                <a:cubicBezTo>
                  <a:pt x="1346150" y="609483"/>
                  <a:pt x="1361738" y="609797"/>
                  <a:pt x="1376540" y="612757"/>
                </a:cubicBezTo>
                <a:lnTo>
                  <a:pt x="1749537" y="603877"/>
                </a:lnTo>
                <a:cubicBezTo>
                  <a:pt x="1764618" y="603235"/>
                  <a:pt x="1778951" y="596760"/>
                  <a:pt x="1793942" y="594996"/>
                </a:cubicBezTo>
                <a:cubicBezTo>
                  <a:pt x="1829345" y="590831"/>
                  <a:pt x="1864989" y="589076"/>
                  <a:pt x="1900513" y="586116"/>
                </a:cubicBezTo>
                <a:lnTo>
                  <a:pt x="2513295" y="603877"/>
                </a:lnTo>
                <a:cubicBezTo>
                  <a:pt x="2534193" y="605071"/>
                  <a:pt x="2554575" y="611365"/>
                  <a:pt x="2575461" y="612757"/>
                </a:cubicBezTo>
                <a:cubicBezTo>
                  <a:pt x="2643461" y="617290"/>
                  <a:pt x="2711635" y="618678"/>
                  <a:pt x="2779722" y="621638"/>
                </a:cubicBezTo>
                <a:cubicBezTo>
                  <a:pt x="2949980" y="615557"/>
                  <a:pt x="2968829" y="649326"/>
                  <a:pt x="3063911" y="594996"/>
                </a:cubicBezTo>
                <a:cubicBezTo>
                  <a:pt x="3073178" y="589701"/>
                  <a:pt x="3081673" y="583155"/>
                  <a:pt x="3090554" y="577235"/>
                </a:cubicBezTo>
                <a:cubicBezTo>
                  <a:pt x="3096475" y="568355"/>
                  <a:pt x="3099435" y="556514"/>
                  <a:pt x="3108316" y="550594"/>
                </a:cubicBezTo>
                <a:cubicBezTo>
                  <a:pt x="3201915" y="488198"/>
                  <a:pt x="3170956" y="523715"/>
                  <a:pt x="3241529" y="488430"/>
                </a:cubicBezTo>
                <a:cubicBezTo>
                  <a:pt x="3256968" y="480711"/>
                  <a:pt x="3270780" y="470053"/>
                  <a:pt x="3285934" y="461788"/>
                </a:cubicBezTo>
                <a:cubicBezTo>
                  <a:pt x="3310168" y="448570"/>
                  <a:pt x="3355551" y="426023"/>
                  <a:pt x="3383624" y="417385"/>
                </a:cubicBezTo>
                <a:cubicBezTo>
                  <a:pt x="3406956" y="410206"/>
                  <a:pt x="3431084" y="405914"/>
                  <a:pt x="3454671" y="399624"/>
                </a:cubicBezTo>
                <a:cubicBezTo>
                  <a:pt x="3475495" y="394071"/>
                  <a:pt x="3496239" y="388201"/>
                  <a:pt x="3516837" y="381863"/>
                </a:cubicBezTo>
                <a:cubicBezTo>
                  <a:pt x="3534732" y="376357"/>
                  <a:pt x="3552228" y="369608"/>
                  <a:pt x="3570123" y="364102"/>
                </a:cubicBezTo>
                <a:cubicBezTo>
                  <a:pt x="3590721" y="357764"/>
                  <a:pt x="3611691" y="352679"/>
                  <a:pt x="3632289" y="346341"/>
                </a:cubicBezTo>
                <a:cubicBezTo>
                  <a:pt x="3650184" y="340835"/>
                  <a:pt x="3667679" y="334086"/>
                  <a:pt x="3685574" y="328580"/>
                </a:cubicBezTo>
                <a:cubicBezTo>
                  <a:pt x="3734373" y="313566"/>
                  <a:pt x="3785996" y="299581"/>
                  <a:pt x="3836550" y="293058"/>
                </a:cubicBezTo>
                <a:cubicBezTo>
                  <a:pt x="3898484" y="285067"/>
                  <a:pt x="3960911" y="281511"/>
                  <a:pt x="4023049" y="275297"/>
                </a:cubicBezTo>
                <a:cubicBezTo>
                  <a:pt x="4052652" y="272337"/>
                  <a:pt x="4082436" y="270829"/>
                  <a:pt x="4111858" y="266416"/>
                </a:cubicBezTo>
                <a:cubicBezTo>
                  <a:pt x="4141713" y="261938"/>
                  <a:pt x="4171197" y="255204"/>
                  <a:pt x="4200667" y="248655"/>
                </a:cubicBezTo>
                <a:cubicBezTo>
                  <a:pt x="4224497" y="243360"/>
                  <a:pt x="4247532" y="234229"/>
                  <a:pt x="4271714" y="230894"/>
                </a:cubicBezTo>
                <a:cubicBezTo>
                  <a:pt x="4333576" y="222362"/>
                  <a:pt x="4396248" y="220879"/>
                  <a:pt x="4458213" y="213133"/>
                </a:cubicBezTo>
                <a:cubicBezTo>
                  <a:pt x="4555860" y="200927"/>
                  <a:pt x="4505539" y="206887"/>
                  <a:pt x="4609188" y="195372"/>
                </a:cubicBezTo>
                <a:cubicBezTo>
                  <a:pt x="4624321" y="190328"/>
                  <a:pt x="4656853" y="178726"/>
                  <a:pt x="4671355" y="177611"/>
                </a:cubicBezTo>
                <a:cubicBezTo>
                  <a:pt x="4736357" y="172611"/>
                  <a:pt x="4801608" y="171690"/>
                  <a:pt x="4866735" y="168730"/>
                </a:cubicBezTo>
                <a:lnTo>
                  <a:pt x="4982186" y="142089"/>
                </a:lnTo>
                <a:cubicBezTo>
                  <a:pt x="5094869" y="117593"/>
                  <a:pt x="5037798" y="135391"/>
                  <a:pt x="5097638" y="115447"/>
                </a:cubicBezTo>
                <a:cubicBezTo>
                  <a:pt x="5115400" y="103606"/>
                  <a:pt x="5139082" y="97686"/>
                  <a:pt x="5150923" y="79925"/>
                </a:cubicBezTo>
                <a:cubicBezTo>
                  <a:pt x="5173878" y="45494"/>
                  <a:pt x="5158559" y="56658"/>
                  <a:pt x="5195328" y="44403"/>
                </a:cubicBezTo>
                <a:cubicBezTo>
                  <a:pt x="5217735" y="10794"/>
                  <a:pt x="5205543" y="25308"/>
                  <a:pt x="523085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838" y="3316288"/>
            <a:ext cx="5116512" cy="755650"/>
          </a:xfrm>
          <a:custGeom>
            <a:avLst/>
            <a:gdLst>
              <a:gd name="connsiteX0" fmla="*/ 0 w 5115400"/>
              <a:gd name="connsiteY0" fmla="*/ 0 h 754846"/>
              <a:gd name="connsiteX1" fmla="*/ 88809 w 5115400"/>
              <a:gd name="connsiteY1" fmla="*/ 8880 h 754846"/>
              <a:gd name="connsiteX2" fmla="*/ 701591 w 5115400"/>
              <a:gd name="connsiteY2" fmla="*/ 26641 h 754846"/>
              <a:gd name="connsiteX3" fmla="*/ 763757 w 5115400"/>
              <a:gd name="connsiteY3" fmla="*/ 53283 h 754846"/>
              <a:gd name="connsiteX4" fmla="*/ 852566 w 5115400"/>
              <a:gd name="connsiteY4" fmla="*/ 88805 h 754846"/>
              <a:gd name="connsiteX5" fmla="*/ 923614 w 5115400"/>
              <a:gd name="connsiteY5" fmla="*/ 115447 h 754846"/>
              <a:gd name="connsiteX6" fmla="*/ 959137 w 5115400"/>
              <a:gd name="connsiteY6" fmla="*/ 133208 h 754846"/>
              <a:gd name="connsiteX7" fmla="*/ 1012423 w 5115400"/>
              <a:gd name="connsiteY7" fmla="*/ 142088 h 754846"/>
              <a:gd name="connsiteX8" fmla="*/ 1225564 w 5115400"/>
              <a:gd name="connsiteY8" fmla="*/ 150969 h 754846"/>
              <a:gd name="connsiteX9" fmla="*/ 1385421 w 5115400"/>
              <a:gd name="connsiteY9" fmla="*/ 159849 h 754846"/>
              <a:gd name="connsiteX10" fmla="*/ 1456468 w 5115400"/>
              <a:gd name="connsiteY10" fmla="*/ 177610 h 754846"/>
              <a:gd name="connsiteX11" fmla="*/ 1509753 w 5115400"/>
              <a:gd name="connsiteY11" fmla="*/ 195372 h 754846"/>
              <a:gd name="connsiteX12" fmla="*/ 1616324 w 5115400"/>
              <a:gd name="connsiteY12" fmla="*/ 213133 h 754846"/>
              <a:gd name="connsiteX13" fmla="*/ 1696252 w 5115400"/>
              <a:gd name="connsiteY13" fmla="*/ 239774 h 754846"/>
              <a:gd name="connsiteX14" fmla="*/ 1802823 w 5115400"/>
              <a:gd name="connsiteY14" fmla="*/ 337460 h 754846"/>
              <a:gd name="connsiteX15" fmla="*/ 1829466 w 5115400"/>
              <a:gd name="connsiteY15" fmla="*/ 372982 h 754846"/>
              <a:gd name="connsiteX16" fmla="*/ 1900513 w 5115400"/>
              <a:gd name="connsiteY16" fmla="*/ 426266 h 754846"/>
              <a:gd name="connsiteX17" fmla="*/ 1998203 w 5115400"/>
              <a:gd name="connsiteY17" fmla="*/ 461788 h 754846"/>
              <a:gd name="connsiteX18" fmla="*/ 2051488 w 5115400"/>
              <a:gd name="connsiteY18" fmla="*/ 479549 h 754846"/>
              <a:gd name="connsiteX19" fmla="*/ 2175821 w 5115400"/>
              <a:gd name="connsiteY19" fmla="*/ 470668 h 754846"/>
              <a:gd name="connsiteX20" fmla="*/ 2202464 w 5115400"/>
              <a:gd name="connsiteY20" fmla="*/ 452907 h 754846"/>
              <a:gd name="connsiteX21" fmla="*/ 2264630 w 5115400"/>
              <a:gd name="connsiteY21" fmla="*/ 435146 h 754846"/>
              <a:gd name="connsiteX22" fmla="*/ 2424486 w 5115400"/>
              <a:gd name="connsiteY22" fmla="*/ 408505 h 754846"/>
              <a:gd name="connsiteX23" fmla="*/ 3294815 w 5115400"/>
              <a:gd name="connsiteY23" fmla="*/ 417385 h 754846"/>
              <a:gd name="connsiteX24" fmla="*/ 3552361 w 5115400"/>
              <a:gd name="connsiteY24" fmla="*/ 444027 h 754846"/>
              <a:gd name="connsiteX25" fmla="*/ 3650051 w 5115400"/>
              <a:gd name="connsiteY25" fmla="*/ 452907 h 754846"/>
              <a:gd name="connsiteX26" fmla="*/ 3738860 w 5115400"/>
              <a:gd name="connsiteY26" fmla="*/ 470668 h 754846"/>
              <a:gd name="connsiteX27" fmla="*/ 3827669 w 5115400"/>
              <a:gd name="connsiteY27" fmla="*/ 479549 h 754846"/>
              <a:gd name="connsiteX28" fmla="*/ 4014168 w 5115400"/>
              <a:gd name="connsiteY28" fmla="*/ 497310 h 754846"/>
              <a:gd name="connsiteX29" fmla="*/ 4502618 w 5115400"/>
              <a:gd name="connsiteY29" fmla="*/ 506191 h 754846"/>
              <a:gd name="connsiteX30" fmla="*/ 4618069 w 5115400"/>
              <a:gd name="connsiteY30" fmla="*/ 523952 h 754846"/>
              <a:gd name="connsiteX31" fmla="*/ 4733521 w 5115400"/>
              <a:gd name="connsiteY31" fmla="*/ 577235 h 754846"/>
              <a:gd name="connsiteX32" fmla="*/ 4822330 w 5115400"/>
              <a:gd name="connsiteY32" fmla="*/ 603877 h 754846"/>
              <a:gd name="connsiteX33" fmla="*/ 4902258 w 5115400"/>
              <a:gd name="connsiteY33" fmla="*/ 657160 h 754846"/>
              <a:gd name="connsiteX34" fmla="*/ 4991067 w 5115400"/>
              <a:gd name="connsiteY34" fmla="*/ 692682 h 754846"/>
              <a:gd name="connsiteX35" fmla="*/ 5044353 w 5115400"/>
              <a:gd name="connsiteY35" fmla="*/ 719324 h 754846"/>
              <a:gd name="connsiteX36" fmla="*/ 5115400 w 5115400"/>
              <a:gd name="connsiteY36" fmla="*/ 754846 h 7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15400" h="754846">
                <a:moveTo>
                  <a:pt x="0" y="0"/>
                </a:moveTo>
                <a:cubicBezTo>
                  <a:pt x="29603" y="2960"/>
                  <a:pt x="59069" y="8076"/>
                  <a:pt x="88809" y="8880"/>
                </a:cubicBezTo>
                <a:cubicBezTo>
                  <a:pt x="710740" y="25688"/>
                  <a:pt x="468319" y="-20008"/>
                  <a:pt x="701591" y="26641"/>
                </a:cubicBezTo>
                <a:cubicBezTo>
                  <a:pt x="798568" y="91289"/>
                  <a:pt x="649064" y="-4061"/>
                  <a:pt x="763757" y="53283"/>
                </a:cubicBezTo>
                <a:cubicBezTo>
                  <a:pt x="851131" y="96968"/>
                  <a:pt x="739127" y="69898"/>
                  <a:pt x="852566" y="88805"/>
                </a:cubicBezTo>
                <a:cubicBezTo>
                  <a:pt x="907289" y="125285"/>
                  <a:pt x="846794" y="89841"/>
                  <a:pt x="923614" y="115447"/>
                </a:cubicBezTo>
                <a:cubicBezTo>
                  <a:pt x="936173" y="119633"/>
                  <a:pt x="946457" y="129404"/>
                  <a:pt x="959137" y="133208"/>
                </a:cubicBezTo>
                <a:cubicBezTo>
                  <a:pt x="976385" y="138382"/>
                  <a:pt x="994456" y="140890"/>
                  <a:pt x="1012423" y="142088"/>
                </a:cubicBezTo>
                <a:cubicBezTo>
                  <a:pt x="1083374" y="146818"/>
                  <a:pt x="1154536" y="147587"/>
                  <a:pt x="1225564" y="150969"/>
                </a:cubicBezTo>
                <a:lnTo>
                  <a:pt x="1385421" y="159849"/>
                </a:lnTo>
                <a:cubicBezTo>
                  <a:pt x="1409103" y="165769"/>
                  <a:pt x="1432996" y="170904"/>
                  <a:pt x="1456468" y="177610"/>
                </a:cubicBezTo>
                <a:cubicBezTo>
                  <a:pt x="1474470" y="182753"/>
                  <a:pt x="1491476" y="191311"/>
                  <a:pt x="1509753" y="195372"/>
                </a:cubicBezTo>
                <a:cubicBezTo>
                  <a:pt x="1544909" y="203184"/>
                  <a:pt x="1580927" y="206497"/>
                  <a:pt x="1616324" y="213133"/>
                </a:cubicBezTo>
                <a:cubicBezTo>
                  <a:pt x="1643462" y="218221"/>
                  <a:pt x="1671666" y="227482"/>
                  <a:pt x="1696252" y="239774"/>
                </a:cubicBezTo>
                <a:cubicBezTo>
                  <a:pt x="1732735" y="258015"/>
                  <a:pt x="1791278" y="322068"/>
                  <a:pt x="1802823" y="337460"/>
                </a:cubicBezTo>
                <a:cubicBezTo>
                  <a:pt x="1811704" y="349301"/>
                  <a:pt x="1818514" y="363026"/>
                  <a:pt x="1829466" y="372982"/>
                </a:cubicBezTo>
                <a:cubicBezTo>
                  <a:pt x="1851371" y="392895"/>
                  <a:pt x="1872429" y="416905"/>
                  <a:pt x="1900513" y="426266"/>
                </a:cubicBezTo>
                <a:cubicBezTo>
                  <a:pt x="2055999" y="478093"/>
                  <a:pt x="1862270" y="412360"/>
                  <a:pt x="1998203" y="461788"/>
                </a:cubicBezTo>
                <a:cubicBezTo>
                  <a:pt x="2015798" y="468186"/>
                  <a:pt x="2033726" y="473629"/>
                  <a:pt x="2051488" y="479549"/>
                </a:cubicBezTo>
                <a:cubicBezTo>
                  <a:pt x="2092932" y="476589"/>
                  <a:pt x="2134903" y="477889"/>
                  <a:pt x="2175821" y="470668"/>
                </a:cubicBezTo>
                <a:cubicBezTo>
                  <a:pt x="2186332" y="468813"/>
                  <a:pt x="2192554" y="456871"/>
                  <a:pt x="2202464" y="452907"/>
                </a:cubicBezTo>
                <a:cubicBezTo>
                  <a:pt x="2222474" y="444903"/>
                  <a:pt x="2243497" y="439372"/>
                  <a:pt x="2264630" y="435146"/>
                </a:cubicBezTo>
                <a:cubicBezTo>
                  <a:pt x="2317601" y="424552"/>
                  <a:pt x="2424486" y="408505"/>
                  <a:pt x="2424486" y="408505"/>
                </a:cubicBezTo>
                <a:lnTo>
                  <a:pt x="3294815" y="417385"/>
                </a:lnTo>
                <a:cubicBezTo>
                  <a:pt x="3400754" y="419277"/>
                  <a:pt x="3445969" y="431752"/>
                  <a:pt x="3552361" y="444027"/>
                </a:cubicBezTo>
                <a:cubicBezTo>
                  <a:pt x="3584843" y="447775"/>
                  <a:pt x="3617488" y="449947"/>
                  <a:pt x="3650051" y="452907"/>
                </a:cubicBezTo>
                <a:cubicBezTo>
                  <a:pt x="3679654" y="458827"/>
                  <a:pt x="3709005" y="466190"/>
                  <a:pt x="3738860" y="470668"/>
                </a:cubicBezTo>
                <a:cubicBezTo>
                  <a:pt x="3768282" y="475081"/>
                  <a:pt x="3798082" y="476435"/>
                  <a:pt x="3827669" y="479549"/>
                </a:cubicBezTo>
                <a:cubicBezTo>
                  <a:pt x="3880873" y="485149"/>
                  <a:pt x="3963533" y="495798"/>
                  <a:pt x="4014168" y="497310"/>
                </a:cubicBezTo>
                <a:cubicBezTo>
                  <a:pt x="4176939" y="502169"/>
                  <a:pt x="4339801" y="503231"/>
                  <a:pt x="4502618" y="506191"/>
                </a:cubicBezTo>
                <a:cubicBezTo>
                  <a:pt x="4541102" y="512111"/>
                  <a:pt x="4580060" y="515506"/>
                  <a:pt x="4618069" y="523952"/>
                </a:cubicBezTo>
                <a:cubicBezTo>
                  <a:pt x="4653725" y="531875"/>
                  <a:pt x="4703577" y="567255"/>
                  <a:pt x="4733521" y="577235"/>
                </a:cubicBezTo>
                <a:cubicBezTo>
                  <a:pt x="4780610" y="592929"/>
                  <a:pt x="4751163" y="583543"/>
                  <a:pt x="4822330" y="603877"/>
                </a:cubicBezTo>
                <a:cubicBezTo>
                  <a:pt x="4848619" y="623592"/>
                  <a:pt x="4872036" y="643057"/>
                  <a:pt x="4902258" y="657160"/>
                </a:cubicBezTo>
                <a:cubicBezTo>
                  <a:pt x="4931150" y="670643"/>
                  <a:pt x="4962550" y="678424"/>
                  <a:pt x="4991067" y="692682"/>
                </a:cubicBezTo>
                <a:cubicBezTo>
                  <a:pt x="5008829" y="701563"/>
                  <a:pt x="5026022" y="711686"/>
                  <a:pt x="5044353" y="719324"/>
                </a:cubicBezTo>
                <a:cubicBezTo>
                  <a:pt x="5114328" y="748479"/>
                  <a:pt x="5080487" y="719935"/>
                  <a:pt x="5115400" y="75484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7163" y="2195513"/>
            <a:ext cx="4084637" cy="836612"/>
          </a:xfrm>
          <a:custGeom>
            <a:avLst/>
            <a:gdLst>
              <a:gd name="connsiteX0" fmla="*/ 0 w 4085215"/>
              <a:gd name="connsiteY0" fmla="*/ 837253 h 837253"/>
              <a:gd name="connsiteX1" fmla="*/ 53285 w 4085215"/>
              <a:gd name="connsiteY1" fmla="*/ 792850 h 837253"/>
              <a:gd name="connsiteX2" fmla="*/ 79928 w 4085215"/>
              <a:gd name="connsiteY2" fmla="*/ 766209 h 837253"/>
              <a:gd name="connsiteX3" fmla="*/ 177618 w 4085215"/>
              <a:gd name="connsiteY3" fmla="*/ 704045 h 837253"/>
              <a:gd name="connsiteX4" fmla="*/ 319712 w 4085215"/>
              <a:gd name="connsiteY4" fmla="*/ 677403 h 837253"/>
              <a:gd name="connsiteX5" fmla="*/ 408521 w 4085215"/>
              <a:gd name="connsiteY5" fmla="*/ 668523 h 837253"/>
              <a:gd name="connsiteX6" fmla="*/ 488449 w 4085215"/>
              <a:gd name="connsiteY6" fmla="*/ 659642 h 837253"/>
              <a:gd name="connsiteX7" fmla="*/ 559496 w 4085215"/>
              <a:gd name="connsiteY7" fmla="*/ 641881 h 837253"/>
              <a:gd name="connsiteX8" fmla="*/ 648306 w 4085215"/>
              <a:gd name="connsiteY8" fmla="*/ 615240 h 837253"/>
              <a:gd name="connsiteX9" fmla="*/ 879209 w 4085215"/>
              <a:gd name="connsiteY9" fmla="*/ 606359 h 837253"/>
              <a:gd name="connsiteX10" fmla="*/ 1367659 w 4085215"/>
              <a:gd name="connsiteY10" fmla="*/ 615240 h 837253"/>
              <a:gd name="connsiteX11" fmla="*/ 1731776 w 4085215"/>
              <a:gd name="connsiteY11" fmla="*/ 650762 h 837253"/>
              <a:gd name="connsiteX12" fmla="*/ 1900513 w 4085215"/>
              <a:gd name="connsiteY12" fmla="*/ 659642 h 837253"/>
              <a:gd name="connsiteX13" fmla="*/ 1962679 w 4085215"/>
              <a:gd name="connsiteY13" fmla="*/ 668523 h 837253"/>
              <a:gd name="connsiteX14" fmla="*/ 2015965 w 4085215"/>
              <a:gd name="connsiteY14" fmla="*/ 677403 h 837253"/>
              <a:gd name="connsiteX15" fmla="*/ 2149178 w 4085215"/>
              <a:gd name="connsiteY15" fmla="*/ 686284 h 837253"/>
              <a:gd name="connsiteX16" fmla="*/ 2282392 w 4085215"/>
              <a:gd name="connsiteY16" fmla="*/ 677403 h 837253"/>
              <a:gd name="connsiteX17" fmla="*/ 2362320 w 4085215"/>
              <a:gd name="connsiteY17" fmla="*/ 650762 h 837253"/>
              <a:gd name="connsiteX18" fmla="*/ 2442248 w 4085215"/>
              <a:gd name="connsiteY18" fmla="*/ 641881 h 837253"/>
              <a:gd name="connsiteX19" fmla="*/ 2513295 w 4085215"/>
              <a:gd name="connsiteY19" fmla="*/ 624120 h 837253"/>
              <a:gd name="connsiteX20" fmla="*/ 2584342 w 4085215"/>
              <a:gd name="connsiteY20" fmla="*/ 597478 h 837253"/>
              <a:gd name="connsiteX21" fmla="*/ 2664271 w 4085215"/>
              <a:gd name="connsiteY21" fmla="*/ 570837 h 837253"/>
              <a:gd name="connsiteX22" fmla="*/ 2815246 w 4085215"/>
              <a:gd name="connsiteY22" fmla="*/ 473151 h 837253"/>
              <a:gd name="connsiteX23" fmla="*/ 2868531 w 4085215"/>
              <a:gd name="connsiteY23" fmla="*/ 446509 h 837253"/>
              <a:gd name="connsiteX24" fmla="*/ 2939579 w 4085215"/>
              <a:gd name="connsiteY24" fmla="*/ 419868 h 837253"/>
              <a:gd name="connsiteX25" fmla="*/ 3001745 w 4085215"/>
              <a:gd name="connsiteY25" fmla="*/ 375465 h 837253"/>
              <a:gd name="connsiteX26" fmla="*/ 3072792 w 4085215"/>
              <a:gd name="connsiteY26" fmla="*/ 339943 h 837253"/>
              <a:gd name="connsiteX27" fmla="*/ 3117197 w 4085215"/>
              <a:gd name="connsiteY27" fmla="*/ 313301 h 837253"/>
              <a:gd name="connsiteX28" fmla="*/ 3223767 w 4085215"/>
              <a:gd name="connsiteY28" fmla="*/ 268898 h 837253"/>
              <a:gd name="connsiteX29" fmla="*/ 3303696 w 4085215"/>
              <a:gd name="connsiteY29" fmla="*/ 233376 h 837253"/>
              <a:gd name="connsiteX30" fmla="*/ 3392505 w 4085215"/>
              <a:gd name="connsiteY30" fmla="*/ 197854 h 837253"/>
              <a:gd name="connsiteX31" fmla="*/ 3534599 w 4085215"/>
              <a:gd name="connsiteY31" fmla="*/ 144571 h 837253"/>
              <a:gd name="connsiteX32" fmla="*/ 3596765 w 4085215"/>
              <a:gd name="connsiteY32" fmla="*/ 100168 h 837253"/>
              <a:gd name="connsiteX33" fmla="*/ 3667813 w 4085215"/>
              <a:gd name="connsiteY33" fmla="*/ 46885 h 837253"/>
              <a:gd name="connsiteX34" fmla="*/ 3703336 w 4085215"/>
              <a:gd name="connsiteY34" fmla="*/ 38004 h 837253"/>
              <a:gd name="connsiteX35" fmla="*/ 3729979 w 4085215"/>
              <a:gd name="connsiteY35" fmla="*/ 29124 h 837253"/>
              <a:gd name="connsiteX36" fmla="*/ 4085215 w 4085215"/>
              <a:gd name="connsiteY36" fmla="*/ 2482 h 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85215" h="837253">
                <a:moveTo>
                  <a:pt x="0" y="837253"/>
                </a:moveTo>
                <a:cubicBezTo>
                  <a:pt x="17762" y="822452"/>
                  <a:pt x="36004" y="808210"/>
                  <a:pt x="53285" y="792850"/>
                </a:cubicBezTo>
                <a:cubicBezTo>
                  <a:pt x="62672" y="784506"/>
                  <a:pt x="70476" y="774479"/>
                  <a:pt x="79928" y="766209"/>
                </a:cubicBezTo>
                <a:cubicBezTo>
                  <a:pt x="112669" y="737562"/>
                  <a:pt x="135844" y="718964"/>
                  <a:pt x="177618" y="704045"/>
                </a:cubicBezTo>
                <a:cubicBezTo>
                  <a:pt x="225292" y="687019"/>
                  <a:pt x="269932" y="682934"/>
                  <a:pt x="319712" y="677403"/>
                </a:cubicBezTo>
                <a:cubicBezTo>
                  <a:pt x="349281" y="674118"/>
                  <a:pt x="378934" y="671637"/>
                  <a:pt x="408521" y="668523"/>
                </a:cubicBezTo>
                <a:lnTo>
                  <a:pt x="488449" y="659642"/>
                </a:lnTo>
                <a:cubicBezTo>
                  <a:pt x="512131" y="653722"/>
                  <a:pt x="535975" y="648414"/>
                  <a:pt x="559496" y="641881"/>
                </a:cubicBezTo>
                <a:cubicBezTo>
                  <a:pt x="589275" y="633610"/>
                  <a:pt x="617588" y="618653"/>
                  <a:pt x="648306" y="615240"/>
                </a:cubicBezTo>
                <a:cubicBezTo>
                  <a:pt x="724860" y="606734"/>
                  <a:pt x="802241" y="609319"/>
                  <a:pt x="879209" y="606359"/>
                </a:cubicBezTo>
                <a:lnTo>
                  <a:pt x="1367659" y="615240"/>
                </a:lnTo>
                <a:cubicBezTo>
                  <a:pt x="1827793" y="632074"/>
                  <a:pt x="1434809" y="623767"/>
                  <a:pt x="1731776" y="650762"/>
                </a:cubicBezTo>
                <a:cubicBezTo>
                  <a:pt x="1787868" y="655861"/>
                  <a:pt x="1844267" y="656682"/>
                  <a:pt x="1900513" y="659642"/>
                </a:cubicBezTo>
                <a:lnTo>
                  <a:pt x="1962679" y="668523"/>
                </a:lnTo>
                <a:cubicBezTo>
                  <a:pt x="1980477" y="671261"/>
                  <a:pt x="1998039" y="675696"/>
                  <a:pt x="2015965" y="677403"/>
                </a:cubicBezTo>
                <a:cubicBezTo>
                  <a:pt x="2060267" y="681622"/>
                  <a:pt x="2104774" y="683324"/>
                  <a:pt x="2149178" y="686284"/>
                </a:cubicBezTo>
                <a:cubicBezTo>
                  <a:pt x="2193583" y="683324"/>
                  <a:pt x="2238494" y="684719"/>
                  <a:pt x="2282392" y="677403"/>
                </a:cubicBezTo>
                <a:cubicBezTo>
                  <a:pt x="2310094" y="672786"/>
                  <a:pt x="2334905" y="656854"/>
                  <a:pt x="2362320" y="650762"/>
                </a:cubicBezTo>
                <a:cubicBezTo>
                  <a:pt x="2388488" y="644947"/>
                  <a:pt x="2415605" y="644841"/>
                  <a:pt x="2442248" y="641881"/>
                </a:cubicBezTo>
                <a:cubicBezTo>
                  <a:pt x="2465930" y="635961"/>
                  <a:pt x="2489995" y="631401"/>
                  <a:pt x="2513295" y="624120"/>
                </a:cubicBezTo>
                <a:cubicBezTo>
                  <a:pt x="2537436" y="616576"/>
                  <a:pt x="2560491" y="605896"/>
                  <a:pt x="2584342" y="597478"/>
                </a:cubicBezTo>
                <a:cubicBezTo>
                  <a:pt x="2610825" y="588132"/>
                  <a:pt x="2637628" y="579717"/>
                  <a:pt x="2664271" y="570837"/>
                </a:cubicBezTo>
                <a:cubicBezTo>
                  <a:pt x="2695072" y="550303"/>
                  <a:pt x="2770672" y="497463"/>
                  <a:pt x="2815246" y="473151"/>
                </a:cubicBezTo>
                <a:cubicBezTo>
                  <a:pt x="2832679" y="463642"/>
                  <a:pt x="2850278" y="454331"/>
                  <a:pt x="2868531" y="446509"/>
                </a:cubicBezTo>
                <a:cubicBezTo>
                  <a:pt x="2891779" y="436546"/>
                  <a:pt x="2917262" y="431770"/>
                  <a:pt x="2939579" y="419868"/>
                </a:cubicBezTo>
                <a:cubicBezTo>
                  <a:pt x="2962048" y="407885"/>
                  <a:pt x="2979909" y="388566"/>
                  <a:pt x="3001745" y="375465"/>
                </a:cubicBezTo>
                <a:cubicBezTo>
                  <a:pt x="3024449" y="361843"/>
                  <a:pt x="3049479" y="352496"/>
                  <a:pt x="3072792" y="339943"/>
                </a:cubicBezTo>
                <a:cubicBezTo>
                  <a:pt x="3087990" y="331760"/>
                  <a:pt x="3101578" y="320651"/>
                  <a:pt x="3117197" y="313301"/>
                </a:cubicBezTo>
                <a:cubicBezTo>
                  <a:pt x="3152018" y="296915"/>
                  <a:pt x="3188395" y="284057"/>
                  <a:pt x="3223767" y="268898"/>
                </a:cubicBezTo>
                <a:cubicBezTo>
                  <a:pt x="3250565" y="257413"/>
                  <a:pt x="3276825" y="244690"/>
                  <a:pt x="3303696" y="233376"/>
                </a:cubicBezTo>
                <a:cubicBezTo>
                  <a:pt x="3333081" y="221004"/>
                  <a:pt x="3363370" y="210803"/>
                  <a:pt x="3392505" y="197854"/>
                </a:cubicBezTo>
                <a:cubicBezTo>
                  <a:pt x="3492127" y="153580"/>
                  <a:pt x="3444399" y="170341"/>
                  <a:pt x="3534599" y="144571"/>
                </a:cubicBezTo>
                <a:cubicBezTo>
                  <a:pt x="3603873" y="75300"/>
                  <a:pt x="3514940" y="158613"/>
                  <a:pt x="3596765" y="100168"/>
                </a:cubicBezTo>
                <a:cubicBezTo>
                  <a:pt x="3653606" y="59568"/>
                  <a:pt x="3587910" y="82396"/>
                  <a:pt x="3667813" y="46885"/>
                </a:cubicBezTo>
                <a:cubicBezTo>
                  <a:pt x="3678967" y="41928"/>
                  <a:pt x="3691600" y="41357"/>
                  <a:pt x="3703336" y="38004"/>
                </a:cubicBezTo>
                <a:cubicBezTo>
                  <a:pt x="3712337" y="35432"/>
                  <a:pt x="3720841" y="31155"/>
                  <a:pt x="3729979" y="29124"/>
                </a:cubicBezTo>
                <a:cubicBezTo>
                  <a:pt x="3915188" y="-12032"/>
                  <a:pt x="3851533" y="2482"/>
                  <a:pt x="4085215" y="24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94000" y="2278063"/>
            <a:ext cx="4378325" cy="852487"/>
          </a:xfrm>
          <a:custGeom>
            <a:avLst/>
            <a:gdLst>
              <a:gd name="connsiteX0" fmla="*/ 0 w 4378285"/>
              <a:gd name="connsiteY0" fmla="*/ 852532 h 852532"/>
              <a:gd name="connsiteX1" fmla="*/ 124332 w 4378285"/>
              <a:gd name="connsiteY1" fmla="*/ 790368 h 852532"/>
              <a:gd name="connsiteX2" fmla="*/ 177618 w 4378285"/>
              <a:gd name="connsiteY2" fmla="*/ 763727 h 852532"/>
              <a:gd name="connsiteX3" fmla="*/ 230903 w 4378285"/>
              <a:gd name="connsiteY3" fmla="*/ 745966 h 852532"/>
              <a:gd name="connsiteX4" fmla="*/ 284188 w 4378285"/>
              <a:gd name="connsiteY4" fmla="*/ 710443 h 852532"/>
              <a:gd name="connsiteX5" fmla="*/ 310831 w 4378285"/>
              <a:gd name="connsiteY5" fmla="*/ 701563 h 852532"/>
              <a:gd name="connsiteX6" fmla="*/ 346355 w 4378285"/>
              <a:gd name="connsiteY6" fmla="*/ 692682 h 852532"/>
              <a:gd name="connsiteX7" fmla="*/ 381878 w 4378285"/>
              <a:gd name="connsiteY7" fmla="*/ 674921 h 852532"/>
              <a:gd name="connsiteX8" fmla="*/ 452926 w 4378285"/>
              <a:gd name="connsiteY8" fmla="*/ 621638 h 852532"/>
              <a:gd name="connsiteX9" fmla="*/ 586139 w 4378285"/>
              <a:gd name="connsiteY9" fmla="*/ 586116 h 852532"/>
              <a:gd name="connsiteX10" fmla="*/ 648305 w 4378285"/>
              <a:gd name="connsiteY10" fmla="*/ 568355 h 852532"/>
              <a:gd name="connsiteX11" fmla="*/ 692710 w 4378285"/>
              <a:gd name="connsiteY11" fmla="*/ 550594 h 852532"/>
              <a:gd name="connsiteX12" fmla="*/ 719353 w 4378285"/>
              <a:gd name="connsiteY12" fmla="*/ 541713 h 852532"/>
              <a:gd name="connsiteX13" fmla="*/ 843685 w 4378285"/>
              <a:gd name="connsiteY13" fmla="*/ 550594 h 852532"/>
              <a:gd name="connsiteX14" fmla="*/ 950256 w 4378285"/>
              <a:gd name="connsiteY14" fmla="*/ 577235 h 852532"/>
              <a:gd name="connsiteX15" fmla="*/ 1012422 w 4378285"/>
              <a:gd name="connsiteY15" fmla="*/ 603877 h 852532"/>
              <a:gd name="connsiteX16" fmla="*/ 1074589 w 4378285"/>
              <a:gd name="connsiteY16" fmla="*/ 639399 h 852532"/>
              <a:gd name="connsiteX17" fmla="*/ 1198921 w 4378285"/>
              <a:gd name="connsiteY17" fmla="*/ 666041 h 852532"/>
              <a:gd name="connsiteX18" fmla="*/ 1278850 w 4378285"/>
              <a:gd name="connsiteY18" fmla="*/ 701563 h 852532"/>
              <a:gd name="connsiteX19" fmla="*/ 1349897 w 4378285"/>
              <a:gd name="connsiteY19" fmla="*/ 710443 h 852532"/>
              <a:gd name="connsiteX20" fmla="*/ 1491991 w 4378285"/>
              <a:gd name="connsiteY20" fmla="*/ 737085 h 852532"/>
              <a:gd name="connsiteX21" fmla="*/ 1571919 w 4378285"/>
              <a:gd name="connsiteY21" fmla="*/ 728205 h 852532"/>
              <a:gd name="connsiteX22" fmla="*/ 1616324 w 4378285"/>
              <a:gd name="connsiteY22" fmla="*/ 666041 h 852532"/>
              <a:gd name="connsiteX23" fmla="*/ 1642967 w 4378285"/>
              <a:gd name="connsiteY23" fmla="*/ 630519 h 852532"/>
              <a:gd name="connsiteX24" fmla="*/ 1669609 w 4378285"/>
              <a:gd name="connsiteY24" fmla="*/ 603877 h 852532"/>
              <a:gd name="connsiteX25" fmla="*/ 1705133 w 4378285"/>
              <a:gd name="connsiteY25" fmla="*/ 532833 h 852532"/>
              <a:gd name="connsiteX26" fmla="*/ 1714014 w 4378285"/>
              <a:gd name="connsiteY26" fmla="*/ 506191 h 852532"/>
              <a:gd name="connsiteX27" fmla="*/ 1776180 w 4378285"/>
              <a:gd name="connsiteY27" fmla="*/ 452908 h 852532"/>
              <a:gd name="connsiteX28" fmla="*/ 1838346 w 4378285"/>
              <a:gd name="connsiteY28" fmla="*/ 444027 h 852532"/>
              <a:gd name="connsiteX29" fmla="*/ 1891632 w 4378285"/>
              <a:gd name="connsiteY29" fmla="*/ 426266 h 852532"/>
              <a:gd name="connsiteX30" fmla="*/ 1989322 w 4378285"/>
              <a:gd name="connsiteY30" fmla="*/ 390744 h 852532"/>
              <a:gd name="connsiteX31" fmla="*/ 2033726 w 4378285"/>
              <a:gd name="connsiteY31" fmla="*/ 381863 h 852532"/>
              <a:gd name="connsiteX32" fmla="*/ 2078131 w 4378285"/>
              <a:gd name="connsiteY32" fmla="*/ 364102 h 852532"/>
              <a:gd name="connsiteX33" fmla="*/ 2362320 w 4378285"/>
              <a:gd name="connsiteY33" fmla="*/ 319700 h 852532"/>
              <a:gd name="connsiteX34" fmla="*/ 2539938 w 4378285"/>
              <a:gd name="connsiteY34" fmla="*/ 266416 h 852532"/>
              <a:gd name="connsiteX35" fmla="*/ 2637628 w 4378285"/>
              <a:gd name="connsiteY35" fmla="*/ 222014 h 852532"/>
              <a:gd name="connsiteX36" fmla="*/ 2690913 w 4378285"/>
              <a:gd name="connsiteY36" fmla="*/ 204252 h 852532"/>
              <a:gd name="connsiteX37" fmla="*/ 2753080 w 4378285"/>
              <a:gd name="connsiteY37" fmla="*/ 177611 h 852532"/>
              <a:gd name="connsiteX38" fmla="*/ 2868531 w 4378285"/>
              <a:gd name="connsiteY38" fmla="*/ 124328 h 852532"/>
              <a:gd name="connsiteX39" fmla="*/ 2904055 w 4378285"/>
              <a:gd name="connsiteY39" fmla="*/ 115447 h 852532"/>
              <a:gd name="connsiteX40" fmla="*/ 2948459 w 4378285"/>
              <a:gd name="connsiteY40" fmla="*/ 88805 h 852532"/>
              <a:gd name="connsiteX41" fmla="*/ 3046149 w 4378285"/>
              <a:gd name="connsiteY41" fmla="*/ 53283 h 852532"/>
              <a:gd name="connsiteX42" fmla="*/ 3117197 w 4378285"/>
              <a:gd name="connsiteY42" fmla="*/ 17761 h 852532"/>
              <a:gd name="connsiteX43" fmla="*/ 3179363 w 4378285"/>
              <a:gd name="connsiteY43" fmla="*/ 0 h 852532"/>
              <a:gd name="connsiteX44" fmla="*/ 3250410 w 4378285"/>
              <a:gd name="connsiteY44" fmla="*/ 17761 h 852532"/>
              <a:gd name="connsiteX45" fmla="*/ 3277053 w 4378285"/>
              <a:gd name="connsiteY45" fmla="*/ 26642 h 852532"/>
              <a:gd name="connsiteX46" fmla="*/ 3312576 w 4378285"/>
              <a:gd name="connsiteY46" fmla="*/ 53283 h 852532"/>
              <a:gd name="connsiteX47" fmla="*/ 3356981 w 4378285"/>
              <a:gd name="connsiteY47" fmla="*/ 62164 h 852532"/>
              <a:gd name="connsiteX48" fmla="*/ 3552361 w 4378285"/>
              <a:gd name="connsiteY48" fmla="*/ 115447 h 852532"/>
              <a:gd name="connsiteX49" fmla="*/ 3605646 w 4378285"/>
              <a:gd name="connsiteY49" fmla="*/ 133208 h 852532"/>
              <a:gd name="connsiteX50" fmla="*/ 3676693 w 4378285"/>
              <a:gd name="connsiteY50" fmla="*/ 150969 h 852532"/>
              <a:gd name="connsiteX51" fmla="*/ 3747741 w 4378285"/>
              <a:gd name="connsiteY51" fmla="*/ 177611 h 852532"/>
              <a:gd name="connsiteX52" fmla="*/ 3809907 w 4378285"/>
              <a:gd name="connsiteY52" fmla="*/ 195372 h 852532"/>
              <a:gd name="connsiteX53" fmla="*/ 4049691 w 4378285"/>
              <a:gd name="connsiteY53" fmla="*/ 213133 h 852532"/>
              <a:gd name="connsiteX54" fmla="*/ 4378285 w 4378285"/>
              <a:gd name="connsiteY54" fmla="*/ 204252 h 85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78285" h="852532">
                <a:moveTo>
                  <a:pt x="0" y="852532"/>
                </a:moveTo>
                <a:cubicBezTo>
                  <a:pt x="91614" y="791459"/>
                  <a:pt x="12819" y="838157"/>
                  <a:pt x="124332" y="790368"/>
                </a:cubicBezTo>
                <a:cubicBezTo>
                  <a:pt x="142585" y="782546"/>
                  <a:pt x="159287" y="771364"/>
                  <a:pt x="177618" y="763727"/>
                </a:cubicBezTo>
                <a:cubicBezTo>
                  <a:pt x="194900" y="756526"/>
                  <a:pt x="214157" y="754339"/>
                  <a:pt x="230903" y="745966"/>
                </a:cubicBezTo>
                <a:cubicBezTo>
                  <a:pt x="249996" y="736420"/>
                  <a:pt x="263936" y="717193"/>
                  <a:pt x="284188" y="710443"/>
                </a:cubicBezTo>
                <a:cubicBezTo>
                  <a:pt x="293069" y="707483"/>
                  <a:pt x="301830" y="704135"/>
                  <a:pt x="310831" y="701563"/>
                </a:cubicBezTo>
                <a:cubicBezTo>
                  <a:pt x="322567" y="698210"/>
                  <a:pt x="334926" y="696968"/>
                  <a:pt x="346355" y="692682"/>
                </a:cubicBezTo>
                <a:cubicBezTo>
                  <a:pt x="358751" y="688034"/>
                  <a:pt x="370863" y="682264"/>
                  <a:pt x="381878" y="674921"/>
                </a:cubicBezTo>
                <a:cubicBezTo>
                  <a:pt x="406509" y="658501"/>
                  <a:pt x="425717" y="633299"/>
                  <a:pt x="452926" y="621638"/>
                </a:cubicBezTo>
                <a:cubicBezTo>
                  <a:pt x="537029" y="585595"/>
                  <a:pt x="492721" y="597792"/>
                  <a:pt x="586139" y="586116"/>
                </a:cubicBezTo>
                <a:cubicBezTo>
                  <a:pt x="606861" y="580196"/>
                  <a:pt x="627860" y="575170"/>
                  <a:pt x="648305" y="568355"/>
                </a:cubicBezTo>
                <a:cubicBezTo>
                  <a:pt x="663429" y="563314"/>
                  <a:pt x="677783" y="556191"/>
                  <a:pt x="692710" y="550594"/>
                </a:cubicBezTo>
                <a:cubicBezTo>
                  <a:pt x="701475" y="547307"/>
                  <a:pt x="710472" y="544673"/>
                  <a:pt x="719353" y="541713"/>
                </a:cubicBezTo>
                <a:cubicBezTo>
                  <a:pt x="760797" y="544673"/>
                  <a:pt x="802484" y="545220"/>
                  <a:pt x="843685" y="550594"/>
                </a:cubicBezTo>
                <a:cubicBezTo>
                  <a:pt x="892456" y="556955"/>
                  <a:pt x="911542" y="564332"/>
                  <a:pt x="950256" y="577235"/>
                </a:cubicBezTo>
                <a:cubicBezTo>
                  <a:pt x="1017145" y="621825"/>
                  <a:pt x="932135" y="569469"/>
                  <a:pt x="1012422" y="603877"/>
                </a:cubicBezTo>
                <a:cubicBezTo>
                  <a:pt x="1055990" y="622549"/>
                  <a:pt x="1022189" y="624844"/>
                  <a:pt x="1074589" y="639399"/>
                </a:cubicBezTo>
                <a:cubicBezTo>
                  <a:pt x="1115428" y="650743"/>
                  <a:pt x="1198921" y="666041"/>
                  <a:pt x="1198921" y="666041"/>
                </a:cubicBezTo>
                <a:cubicBezTo>
                  <a:pt x="1225564" y="677882"/>
                  <a:pt x="1250879" y="693337"/>
                  <a:pt x="1278850" y="701563"/>
                </a:cubicBezTo>
                <a:cubicBezTo>
                  <a:pt x="1301747" y="708297"/>
                  <a:pt x="1326270" y="707068"/>
                  <a:pt x="1349897" y="710443"/>
                </a:cubicBezTo>
                <a:cubicBezTo>
                  <a:pt x="1398336" y="717363"/>
                  <a:pt x="1443575" y="727402"/>
                  <a:pt x="1491991" y="737085"/>
                </a:cubicBezTo>
                <a:cubicBezTo>
                  <a:pt x="1518634" y="734125"/>
                  <a:pt x="1547174" y="738515"/>
                  <a:pt x="1571919" y="728205"/>
                </a:cubicBezTo>
                <a:cubicBezTo>
                  <a:pt x="1577820" y="725746"/>
                  <a:pt x="1609926" y="674998"/>
                  <a:pt x="1616324" y="666041"/>
                </a:cubicBezTo>
                <a:cubicBezTo>
                  <a:pt x="1624927" y="653997"/>
                  <a:pt x="1633334" y="641757"/>
                  <a:pt x="1642967" y="630519"/>
                </a:cubicBezTo>
                <a:cubicBezTo>
                  <a:pt x="1651141" y="620983"/>
                  <a:pt x="1662866" y="614473"/>
                  <a:pt x="1669609" y="603877"/>
                </a:cubicBezTo>
                <a:cubicBezTo>
                  <a:pt x="1683824" y="581540"/>
                  <a:pt x="1696760" y="557951"/>
                  <a:pt x="1705133" y="532833"/>
                </a:cubicBezTo>
                <a:cubicBezTo>
                  <a:pt x="1708093" y="523952"/>
                  <a:pt x="1708821" y="513980"/>
                  <a:pt x="1714014" y="506191"/>
                </a:cubicBezTo>
                <a:cubicBezTo>
                  <a:pt x="1721648" y="494741"/>
                  <a:pt x="1765345" y="456848"/>
                  <a:pt x="1776180" y="452908"/>
                </a:cubicBezTo>
                <a:cubicBezTo>
                  <a:pt x="1795852" y="445755"/>
                  <a:pt x="1817624" y="446987"/>
                  <a:pt x="1838346" y="444027"/>
                </a:cubicBezTo>
                <a:cubicBezTo>
                  <a:pt x="1856108" y="438107"/>
                  <a:pt x="1874036" y="432664"/>
                  <a:pt x="1891632" y="426266"/>
                </a:cubicBezTo>
                <a:cubicBezTo>
                  <a:pt x="1939311" y="408929"/>
                  <a:pt x="1937482" y="404882"/>
                  <a:pt x="1989322" y="390744"/>
                </a:cubicBezTo>
                <a:cubicBezTo>
                  <a:pt x="2003885" y="386772"/>
                  <a:pt x="2019268" y="386200"/>
                  <a:pt x="2033726" y="381863"/>
                </a:cubicBezTo>
                <a:cubicBezTo>
                  <a:pt x="2048995" y="377282"/>
                  <a:pt x="2062499" y="367228"/>
                  <a:pt x="2078131" y="364102"/>
                </a:cubicBezTo>
                <a:cubicBezTo>
                  <a:pt x="2150969" y="349535"/>
                  <a:pt x="2273397" y="332402"/>
                  <a:pt x="2362320" y="319700"/>
                </a:cubicBezTo>
                <a:cubicBezTo>
                  <a:pt x="2420320" y="303129"/>
                  <a:pt x="2482394" y="287340"/>
                  <a:pt x="2539938" y="266416"/>
                </a:cubicBezTo>
                <a:cubicBezTo>
                  <a:pt x="2644866" y="228262"/>
                  <a:pt x="2517656" y="272000"/>
                  <a:pt x="2637628" y="222014"/>
                </a:cubicBezTo>
                <a:cubicBezTo>
                  <a:pt x="2654910" y="214813"/>
                  <a:pt x="2673438" y="210973"/>
                  <a:pt x="2690913" y="204252"/>
                </a:cubicBezTo>
                <a:cubicBezTo>
                  <a:pt x="2711955" y="196159"/>
                  <a:pt x="2732650" y="187144"/>
                  <a:pt x="2753080" y="177611"/>
                </a:cubicBezTo>
                <a:cubicBezTo>
                  <a:pt x="2802423" y="154585"/>
                  <a:pt x="2821195" y="140106"/>
                  <a:pt x="2868531" y="124328"/>
                </a:cubicBezTo>
                <a:cubicBezTo>
                  <a:pt x="2880110" y="120468"/>
                  <a:pt x="2892214" y="118407"/>
                  <a:pt x="2904055" y="115447"/>
                </a:cubicBezTo>
                <a:cubicBezTo>
                  <a:pt x="2918856" y="106566"/>
                  <a:pt x="2933020" y="96524"/>
                  <a:pt x="2948459" y="88805"/>
                </a:cubicBezTo>
                <a:cubicBezTo>
                  <a:pt x="2977876" y="74097"/>
                  <a:pt x="3015758" y="64334"/>
                  <a:pt x="3046149" y="53283"/>
                </a:cubicBezTo>
                <a:cubicBezTo>
                  <a:pt x="3158818" y="12314"/>
                  <a:pt x="3038220" y="57249"/>
                  <a:pt x="3117197" y="17761"/>
                </a:cubicBezTo>
                <a:cubicBezTo>
                  <a:pt x="3129943" y="11388"/>
                  <a:pt x="3167974" y="2847"/>
                  <a:pt x="3179363" y="0"/>
                </a:cubicBezTo>
                <a:cubicBezTo>
                  <a:pt x="3203045" y="5920"/>
                  <a:pt x="3226859" y="11338"/>
                  <a:pt x="3250410" y="17761"/>
                </a:cubicBezTo>
                <a:cubicBezTo>
                  <a:pt x="3259442" y="20224"/>
                  <a:pt x="3268925" y="21998"/>
                  <a:pt x="3277053" y="26642"/>
                </a:cubicBezTo>
                <a:cubicBezTo>
                  <a:pt x="3289904" y="33985"/>
                  <a:pt x="3299051" y="47272"/>
                  <a:pt x="3312576" y="53283"/>
                </a:cubicBezTo>
                <a:cubicBezTo>
                  <a:pt x="3326370" y="59413"/>
                  <a:pt x="3342523" y="57827"/>
                  <a:pt x="3356981" y="62164"/>
                </a:cubicBezTo>
                <a:cubicBezTo>
                  <a:pt x="3542521" y="117824"/>
                  <a:pt x="3429338" y="97872"/>
                  <a:pt x="3552361" y="115447"/>
                </a:cubicBezTo>
                <a:cubicBezTo>
                  <a:pt x="3570123" y="121367"/>
                  <a:pt x="3587644" y="128065"/>
                  <a:pt x="3605646" y="133208"/>
                </a:cubicBezTo>
                <a:cubicBezTo>
                  <a:pt x="3629118" y="139914"/>
                  <a:pt x="3654028" y="141903"/>
                  <a:pt x="3676693" y="150969"/>
                </a:cubicBezTo>
                <a:cubicBezTo>
                  <a:pt x="3706072" y="162720"/>
                  <a:pt x="3719902" y="169259"/>
                  <a:pt x="3747741" y="177611"/>
                </a:cubicBezTo>
                <a:cubicBezTo>
                  <a:pt x="3768383" y="183804"/>
                  <a:pt x="3788503" y="192854"/>
                  <a:pt x="3809907" y="195372"/>
                </a:cubicBezTo>
                <a:cubicBezTo>
                  <a:pt x="3889505" y="204736"/>
                  <a:pt x="4049691" y="213133"/>
                  <a:pt x="4049691" y="213133"/>
                </a:cubicBezTo>
                <a:cubicBezTo>
                  <a:pt x="4159220" y="210090"/>
                  <a:pt x="4268714" y="204252"/>
                  <a:pt x="4378285" y="2042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2425" y="2695575"/>
            <a:ext cx="4706938" cy="666750"/>
          </a:xfrm>
          <a:custGeom>
            <a:avLst/>
            <a:gdLst>
              <a:gd name="connsiteX0" fmla="*/ 0 w 4707752"/>
              <a:gd name="connsiteY0" fmla="*/ 577236 h 666568"/>
              <a:gd name="connsiteX1" fmla="*/ 115452 w 4707752"/>
              <a:gd name="connsiteY1" fmla="*/ 541714 h 666568"/>
              <a:gd name="connsiteX2" fmla="*/ 204261 w 4707752"/>
              <a:gd name="connsiteY2" fmla="*/ 532833 h 666568"/>
              <a:gd name="connsiteX3" fmla="*/ 781520 w 4707752"/>
              <a:gd name="connsiteY3" fmla="*/ 559475 h 666568"/>
              <a:gd name="connsiteX4" fmla="*/ 923614 w 4707752"/>
              <a:gd name="connsiteY4" fmla="*/ 586116 h 666568"/>
              <a:gd name="connsiteX5" fmla="*/ 968019 w 4707752"/>
              <a:gd name="connsiteY5" fmla="*/ 594997 h 666568"/>
              <a:gd name="connsiteX6" fmla="*/ 1074590 w 4707752"/>
              <a:gd name="connsiteY6" fmla="*/ 621639 h 666568"/>
              <a:gd name="connsiteX7" fmla="*/ 1154518 w 4707752"/>
              <a:gd name="connsiteY7" fmla="*/ 639400 h 666568"/>
              <a:gd name="connsiteX8" fmla="*/ 1296612 w 4707752"/>
              <a:gd name="connsiteY8" fmla="*/ 648280 h 666568"/>
              <a:gd name="connsiteX9" fmla="*/ 1456469 w 4707752"/>
              <a:gd name="connsiteY9" fmla="*/ 666041 h 666568"/>
              <a:gd name="connsiteX10" fmla="*/ 1571920 w 4707752"/>
              <a:gd name="connsiteY10" fmla="*/ 639400 h 666568"/>
              <a:gd name="connsiteX11" fmla="*/ 1607444 w 4707752"/>
              <a:gd name="connsiteY11" fmla="*/ 621639 h 666568"/>
              <a:gd name="connsiteX12" fmla="*/ 1731777 w 4707752"/>
              <a:gd name="connsiteY12" fmla="*/ 577236 h 666568"/>
              <a:gd name="connsiteX13" fmla="*/ 1811705 w 4707752"/>
              <a:gd name="connsiteY13" fmla="*/ 550594 h 666568"/>
              <a:gd name="connsiteX14" fmla="*/ 1847228 w 4707752"/>
              <a:gd name="connsiteY14" fmla="*/ 532833 h 666568"/>
              <a:gd name="connsiteX15" fmla="*/ 1891633 w 4707752"/>
              <a:gd name="connsiteY15" fmla="*/ 515072 h 666568"/>
              <a:gd name="connsiteX16" fmla="*/ 1936037 w 4707752"/>
              <a:gd name="connsiteY16" fmla="*/ 488430 h 666568"/>
              <a:gd name="connsiteX17" fmla="*/ 2007085 w 4707752"/>
              <a:gd name="connsiteY17" fmla="*/ 435147 h 666568"/>
              <a:gd name="connsiteX18" fmla="*/ 2042608 w 4707752"/>
              <a:gd name="connsiteY18" fmla="*/ 417386 h 666568"/>
              <a:gd name="connsiteX19" fmla="*/ 2122536 w 4707752"/>
              <a:gd name="connsiteY19" fmla="*/ 408506 h 666568"/>
              <a:gd name="connsiteX20" fmla="*/ 2175822 w 4707752"/>
              <a:gd name="connsiteY20" fmla="*/ 381864 h 666568"/>
              <a:gd name="connsiteX21" fmla="*/ 2264631 w 4707752"/>
              <a:gd name="connsiteY21" fmla="*/ 346342 h 666568"/>
              <a:gd name="connsiteX22" fmla="*/ 2353440 w 4707752"/>
              <a:gd name="connsiteY22" fmla="*/ 310820 h 666568"/>
              <a:gd name="connsiteX23" fmla="*/ 2406725 w 4707752"/>
              <a:gd name="connsiteY23" fmla="*/ 293058 h 666568"/>
              <a:gd name="connsiteX24" fmla="*/ 2486653 w 4707752"/>
              <a:gd name="connsiteY24" fmla="*/ 248656 h 666568"/>
              <a:gd name="connsiteX25" fmla="*/ 2522177 w 4707752"/>
              <a:gd name="connsiteY25" fmla="*/ 239775 h 666568"/>
              <a:gd name="connsiteX26" fmla="*/ 2593224 w 4707752"/>
              <a:gd name="connsiteY26" fmla="*/ 213134 h 666568"/>
              <a:gd name="connsiteX27" fmla="*/ 2699795 w 4707752"/>
              <a:gd name="connsiteY27" fmla="*/ 186492 h 666568"/>
              <a:gd name="connsiteX28" fmla="*/ 2797485 w 4707752"/>
              <a:gd name="connsiteY28" fmla="*/ 168731 h 666568"/>
              <a:gd name="connsiteX29" fmla="*/ 2904056 w 4707752"/>
              <a:gd name="connsiteY29" fmla="*/ 159850 h 666568"/>
              <a:gd name="connsiteX30" fmla="*/ 2939579 w 4707752"/>
              <a:gd name="connsiteY30" fmla="*/ 150970 h 666568"/>
              <a:gd name="connsiteX31" fmla="*/ 3001746 w 4707752"/>
              <a:gd name="connsiteY31" fmla="*/ 142089 h 666568"/>
              <a:gd name="connsiteX32" fmla="*/ 3046150 w 4707752"/>
              <a:gd name="connsiteY32" fmla="*/ 124328 h 666568"/>
              <a:gd name="connsiteX33" fmla="*/ 3072793 w 4707752"/>
              <a:gd name="connsiteY33" fmla="*/ 115448 h 666568"/>
              <a:gd name="connsiteX34" fmla="*/ 3134959 w 4707752"/>
              <a:gd name="connsiteY34" fmla="*/ 79925 h 666568"/>
              <a:gd name="connsiteX35" fmla="*/ 3161602 w 4707752"/>
              <a:gd name="connsiteY35" fmla="*/ 62164 h 666568"/>
              <a:gd name="connsiteX36" fmla="*/ 3206007 w 4707752"/>
              <a:gd name="connsiteY36" fmla="*/ 44403 h 666568"/>
              <a:gd name="connsiteX37" fmla="*/ 3241530 w 4707752"/>
              <a:gd name="connsiteY37" fmla="*/ 26642 h 666568"/>
              <a:gd name="connsiteX38" fmla="*/ 3330339 w 4707752"/>
              <a:gd name="connsiteY38" fmla="*/ 0 h 666568"/>
              <a:gd name="connsiteX39" fmla="*/ 3605647 w 4707752"/>
              <a:gd name="connsiteY39" fmla="*/ 8881 h 666568"/>
              <a:gd name="connsiteX40" fmla="*/ 3667813 w 4707752"/>
              <a:gd name="connsiteY40" fmla="*/ 35523 h 666568"/>
              <a:gd name="connsiteX41" fmla="*/ 3729980 w 4707752"/>
              <a:gd name="connsiteY41" fmla="*/ 62164 h 666568"/>
              <a:gd name="connsiteX42" fmla="*/ 3765503 w 4707752"/>
              <a:gd name="connsiteY42" fmla="*/ 79925 h 666568"/>
              <a:gd name="connsiteX43" fmla="*/ 3854312 w 4707752"/>
              <a:gd name="connsiteY43" fmla="*/ 115448 h 666568"/>
              <a:gd name="connsiteX44" fmla="*/ 3934241 w 4707752"/>
              <a:gd name="connsiteY44" fmla="*/ 150970 h 666568"/>
              <a:gd name="connsiteX45" fmla="*/ 3996407 w 4707752"/>
              <a:gd name="connsiteY45" fmla="*/ 168731 h 666568"/>
              <a:gd name="connsiteX46" fmla="*/ 4067454 w 4707752"/>
              <a:gd name="connsiteY46" fmla="*/ 204253 h 666568"/>
              <a:gd name="connsiteX47" fmla="*/ 4138501 w 4707752"/>
              <a:gd name="connsiteY47" fmla="*/ 222014 h 666568"/>
              <a:gd name="connsiteX48" fmla="*/ 4333881 w 4707752"/>
              <a:gd name="connsiteY48" fmla="*/ 266417 h 666568"/>
              <a:gd name="connsiteX49" fmla="*/ 4440452 w 4707752"/>
              <a:gd name="connsiteY49" fmla="*/ 284178 h 666568"/>
              <a:gd name="connsiteX50" fmla="*/ 4618070 w 4707752"/>
              <a:gd name="connsiteY50" fmla="*/ 275297 h 666568"/>
              <a:gd name="connsiteX51" fmla="*/ 4697998 w 4707752"/>
              <a:gd name="connsiteY51" fmla="*/ 257536 h 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07752" h="666568">
                <a:moveTo>
                  <a:pt x="0" y="577236"/>
                </a:moveTo>
                <a:cubicBezTo>
                  <a:pt x="10276" y="573811"/>
                  <a:pt x="87987" y="545637"/>
                  <a:pt x="115452" y="541714"/>
                </a:cubicBezTo>
                <a:cubicBezTo>
                  <a:pt x="144904" y="537507"/>
                  <a:pt x="174658" y="535793"/>
                  <a:pt x="204261" y="532833"/>
                </a:cubicBezTo>
                <a:cubicBezTo>
                  <a:pt x="396681" y="541714"/>
                  <a:pt x="592194" y="523979"/>
                  <a:pt x="781520" y="559475"/>
                </a:cubicBezTo>
                <a:lnTo>
                  <a:pt x="923614" y="586116"/>
                </a:lnTo>
                <a:cubicBezTo>
                  <a:pt x="938442" y="588940"/>
                  <a:pt x="953699" y="590224"/>
                  <a:pt x="968019" y="594997"/>
                </a:cubicBezTo>
                <a:cubicBezTo>
                  <a:pt x="1057034" y="624667"/>
                  <a:pt x="984902" y="603702"/>
                  <a:pt x="1074590" y="621639"/>
                </a:cubicBezTo>
                <a:cubicBezTo>
                  <a:pt x="1103110" y="627343"/>
                  <a:pt x="1124917" y="636581"/>
                  <a:pt x="1154518" y="639400"/>
                </a:cubicBezTo>
                <a:cubicBezTo>
                  <a:pt x="1201761" y="643899"/>
                  <a:pt x="1249247" y="645320"/>
                  <a:pt x="1296612" y="648280"/>
                </a:cubicBezTo>
                <a:cubicBezTo>
                  <a:pt x="1353629" y="659683"/>
                  <a:pt x="1390497" y="668909"/>
                  <a:pt x="1456469" y="666041"/>
                </a:cubicBezTo>
                <a:cubicBezTo>
                  <a:pt x="1470535" y="665429"/>
                  <a:pt x="1542660" y="651939"/>
                  <a:pt x="1571920" y="639400"/>
                </a:cubicBezTo>
                <a:cubicBezTo>
                  <a:pt x="1584089" y="634185"/>
                  <a:pt x="1595276" y="626854"/>
                  <a:pt x="1607444" y="621639"/>
                </a:cubicBezTo>
                <a:cubicBezTo>
                  <a:pt x="1691568" y="585587"/>
                  <a:pt x="1671453" y="592315"/>
                  <a:pt x="1731777" y="577236"/>
                </a:cubicBezTo>
                <a:cubicBezTo>
                  <a:pt x="1821064" y="532594"/>
                  <a:pt x="1708411" y="585025"/>
                  <a:pt x="1811705" y="550594"/>
                </a:cubicBezTo>
                <a:cubicBezTo>
                  <a:pt x="1824264" y="546408"/>
                  <a:pt x="1835130" y="538209"/>
                  <a:pt x="1847228" y="532833"/>
                </a:cubicBezTo>
                <a:cubicBezTo>
                  <a:pt x="1861796" y="526359"/>
                  <a:pt x="1877374" y="522201"/>
                  <a:pt x="1891633" y="515072"/>
                </a:cubicBezTo>
                <a:cubicBezTo>
                  <a:pt x="1907072" y="507353"/>
                  <a:pt x="1921845" y="498255"/>
                  <a:pt x="1936037" y="488430"/>
                </a:cubicBezTo>
                <a:cubicBezTo>
                  <a:pt x="1960376" y="471580"/>
                  <a:pt x="1980607" y="448385"/>
                  <a:pt x="2007085" y="435147"/>
                </a:cubicBezTo>
                <a:cubicBezTo>
                  <a:pt x="2018926" y="429227"/>
                  <a:pt x="2029708" y="420363"/>
                  <a:pt x="2042608" y="417386"/>
                </a:cubicBezTo>
                <a:cubicBezTo>
                  <a:pt x="2068728" y="411359"/>
                  <a:pt x="2095893" y="411466"/>
                  <a:pt x="2122536" y="408506"/>
                </a:cubicBezTo>
                <a:cubicBezTo>
                  <a:pt x="2207629" y="380142"/>
                  <a:pt x="2086293" y="423183"/>
                  <a:pt x="2175822" y="381864"/>
                </a:cubicBezTo>
                <a:cubicBezTo>
                  <a:pt x="2204771" y="368504"/>
                  <a:pt x="2235028" y="358183"/>
                  <a:pt x="2264631" y="346342"/>
                </a:cubicBezTo>
                <a:cubicBezTo>
                  <a:pt x="2264639" y="346339"/>
                  <a:pt x="2353432" y="310823"/>
                  <a:pt x="2353440" y="310820"/>
                </a:cubicBezTo>
                <a:cubicBezTo>
                  <a:pt x="2371202" y="304899"/>
                  <a:pt x="2389681" y="300805"/>
                  <a:pt x="2406725" y="293058"/>
                </a:cubicBezTo>
                <a:cubicBezTo>
                  <a:pt x="2460005" y="268841"/>
                  <a:pt x="2437591" y="267054"/>
                  <a:pt x="2486653" y="248656"/>
                </a:cubicBezTo>
                <a:cubicBezTo>
                  <a:pt x="2498082" y="244370"/>
                  <a:pt x="2510748" y="244061"/>
                  <a:pt x="2522177" y="239775"/>
                </a:cubicBezTo>
                <a:cubicBezTo>
                  <a:pt x="2615051" y="204949"/>
                  <a:pt x="2502049" y="235926"/>
                  <a:pt x="2593224" y="213134"/>
                </a:cubicBezTo>
                <a:cubicBezTo>
                  <a:pt x="2653987" y="182753"/>
                  <a:pt x="2608595" y="200522"/>
                  <a:pt x="2699795" y="186492"/>
                </a:cubicBezTo>
                <a:cubicBezTo>
                  <a:pt x="2754613" y="178059"/>
                  <a:pt x="2737951" y="175346"/>
                  <a:pt x="2797485" y="168731"/>
                </a:cubicBezTo>
                <a:cubicBezTo>
                  <a:pt x="2832914" y="164795"/>
                  <a:pt x="2868532" y="162810"/>
                  <a:pt x="2904056" y="159850"/>
                </a:cubicBezTo>
                <a:cubicBezTo>
                  <a:pt x="2915897" y="156890"/>
                  <a:pt x="2927570" y="153153"/>
                  <a:pt x="2939579" y="150970"/>
                </a:cubicBezTo>
                <a:cubicBezTo>
                  <a:pt x="2960174" y="147226"/>
                  <a:pt x="2981438" y="147166"/>
                  <a:pt x="3001746" y="142089"/>
                </a:cubicBezTo>
                <a:cubicBezTo>
                  <a:pt x="3017212" y="138223"/>
                  <a:pt x="3031223" y="129925"/>
                  <a:pt x="3046150" y="124328"/>
                </a:cubicBezTo>
                <a:cubicBezTo>
                  <a:pt x="3054915" y="121041"/>
                  <a:pt x="3063912" y="118408"/>
                  <a:pt x="3072793" y="115448"/>
                </a:cubicBezTo>
                <a:cubicBezTo>
                  <a:pt x="3137694" y="72180"/>
                  <a:pt x="3056099" y="124986"/>
                  <a:pt x="3134959" y="79925"/>
                </a:cubicBezTo>
                <a:cubicBezTo>
                  <a:pt x="3144226" y="74630"/>
                  <a:pt x="3152055" y="66937"/>
                  <a:pt x="3161602" y="62164"/>
                </a:cubicBezTo>
                <a:cubicBezTo>
                  <a:pt x="3175861" y="55035"/>
                  <a:pt x="3191439" y="50877"/>
                  <a:pt x="3206007" y="44403"/>
                </a:cubicBezTo>
                <a:cubicBezTo>
                  <a:pt x="3218105" y="39027"/>
                  <a:pt x="3229238" y="31558"/>
                  <a:pt x="3241530" y="26642"/>
                </a:cubicBezTo>
                <a:cubicBezTo>
                  <a:pt x="3277561" y="12230"/>
                  <a:pt x="3295449" y="8723"/>
                  <a:pt x="3330339" y="0"/>
                </a:cubicBezTo>
                <a:cubicBezTo>
                  <a:pt x="3422108" y="2960"/>
                  <a:pt x="3513979" y="3643"/>
                  <a:pt x="3605647" y="8881"/>
                </a:cubicBezTo>
                <a:cubicBezTo>
                  <a:pt x="3642114" y="10965"/>
                  <a:pt x="3639244" y="19199"/>
                  <a:pt x="3667813" y="35523"/>
                </a:cubicBezTo>
                <a:cubicBezTo>
                  <a:pt x="3726725" y="69186"/>
                  <a:pt x="3680160" y="40814"/>
                  <a:pt x="3729980" y="62164"/>
                </a:cubicBezTo>
                <a:cubicBezTo>
                  <a:pt x="3742148" y="67379"/>
                  <a:pt x="3753335" y="74710"/>
                  <a:pt x="3765503" y="79925"/>
                </a:cubicBezTo>
                <a:cubicBezTo>
                  <a:pt x="3794809" y="92484"/>
                  <a:pt x="3825794" y="101190"/>
                  <a:pt x="3854312" y="115448"/>
                </a:cubicBezTo>
                <a:cubicBezTo>
                  <a:pt x="3885262" y="130922"/>
                  <a:pt x="3900222" y="139631"/>
                  <a:pt x="3934241" y="150970"/>
                </a:cubicBezTo>
                <a:cubicBezTo>
                  <a:pt x="3954686" y="157785"/>
                  <a:pt x="3976397" y="160727"/>
                  <a:pt x="3996407" y="168731"/>
                </a:cubicBezTo>
                <a:cubicBezTo>
                  <a:pt x="4020991" y="178564"/>
                  <a:pt x="4042662" y="194956"/>
                  <a:pt x="4067454" y="204253"/>
                </a:cubicBezTo>
                <a:cubicBezTo>
                  <a:pt x="4090311" y="212824"/>
                  <a:pt x="4114950" y="215591"/>
                  <a:pt x="4138501" y="222014"/>
                </a:cubicBezTo>
                <a:cubicBezTo>
                  <a:pt x="4343232" y="277847"/>
                  <a:pt x="4188253" y="244573"/>
                  <a:pt x="4333881" y="266417"/>
                </a:cubicBezTo>
                <a:cubicBezTo>
                  <a:pt x="4369496" y="271759"/>
                  <a:pt x="4440452" y="284178"/>
                  <a:pt x="4440452" y="284178"/>
                </a:cubicBezTo>
                <a:cubicBezTo>
                  <a:pt x="4499658" y="281218"/>
                  <a:pt x="4559127" y="281612"/>
                  <a:pt x="4618070" y="275297"/>
                </a:cubicBezTo>
                <a:cubicBezTo>
                  <a:pt x="4790545" y="256818"/>
                  <a:pt x="4652754" y="257536"/>
                  <a:pt x="4697998" y="2575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44813" y="2659063"/>
            <a:ext cx="4929187" cy="825500"/>
          </a:xfrm>
          <a:custGeom>
            <a:avLst/>
            <a:gdLst>
              <a:gd name="connsiteX0" fmla="*/ 0 w 4928901"/>
              <a:gd name="connsiteY0" fmla="*/ 817010 h 825891"/>
              <a:gd name="connsiteX1" fmla="*/ 71047 w 4928901"/>
              <a:gd name="connsiteY1" fmla="*/ 790369 h 825891"/>
              <a:gd name="connsiteX2" fmla="*/ 204261 w 4928901"/>
              <a:gd name="connsiteY2" fmla="*/ 772608 h 825891"/>
              <a:gd name="connsiteX3" fmla="*/ 612782 w 4928901"/>
              <a:gd name="connsiteY3" fmla="*/ 754847 h 825891"/>
              <a:gd name="connsiteX4" fmla="*/ 1438706 w 4928901"/>
              <a:gd name="connsiteY4" fmla="*/ 763727 h 825891"/>
              <a:gd name="connsiteX5" fmla="*/ 1491992 w 4928901"/>
              <a:gd name="connsiteY5" fmla="*/ 772608 h 825891"/>
              <a:gd name="connsiteX6" fmla="*/ 1651848 w 4928901"/>
              <a:gd name="connsiteY6" fmla="*/ 781488 h 825891"/>
              <a:gd name="connsiteX7" fmla="*/ 1740657 w 4928901"/>
              <a:gd name="connsiteY7" fmla="*/ 799249 h 825891"/>
              <a:gd name="connsiteX8" fmla="*/ 1785061 w 4928901"/>
              <a:gd name="connsiteY8" fmla="*/ 808130 h 825891"/>
              <a:gd name="connsiteX9" fmla="*/ 1847228 w 4928901"/>
              <a:gd name="connsiteY9" fmla="*/ 825891 h 825891"/>
              <a:gd name="connsiteX10" fmla="*/ 2015965 w 4928901"/>
              <a:gd name="connsiteY10" fmla="*/ 817010 h 825891"/>
              <a:gd name="connsiteX11" fmla="*/ 2042608 w 4928901"/>
              <a:gd name="connsiteY11" fmla="*/ 799249 h 825891"/>
              <a:gd name="connsiteX12" fmla="*/ 2069250 w 4928901"/>
              <a:gd name="connsiteY12" fmla="*/ 790369 h 825891"/>
              <a:gd name="connsiteX13" fmla="*/ 2122536 w 4928901"/>
              <a:gd name="connsiteY13" fmla="*/ 745966 h 825891"/>
              <a:gd name="connsiteX14" fmla="*/ 2166940 w 4928901"/>
              <a:gd name="connsiteY14" fmla="*/ 728205 h 825891"/>
              <a:gd name="connsiteX15" fmla="*/ 2193583 w 4928901"/>
              <a:gd name="connsiteY15" fmla="*/ 710444 h 825891"/>
              <a:gd name="connsiteX16" fmla="*/ 2264630 w 4928901"/>
              <a:gd name="connsiteY16" fmla="*/ 701563 h 825891"/>
              <a:gd name="connsiteX17" fmla="*/ 2362320 w 4928901"/>
              <a:gd name="connsiteY17" fmla="*/ 674922 h 825891"/>
              <a:gd name="connsiteX18" fmla="*/ 2477772 w 4928901"/>
              <a:gd name="connsiteY18" fmla="*/ 621638 h 825891"/>
              <a:gd name="connsiteX19" fmla="*/ 2522176 w 4928901"/>
              <a:gd name="connsiteY19" fmla="*/ 603877 h 825891"/>
              <a:gd name="connsiteX20" fmla="*/ 2610985 w 4928901"/>
              <a:gd name="connsiteY20" fmla="*/ 586116 h 825891"/>
              <a:gd name="connsiteX21" fmla="*/ 2859651 w 4928901"/>
              <a:gd name="connsiteY21" fmla="*/ 594997 h 825891"/>
              <a:gd name="connsiteX22" fmla="*/ 2930698 w 4928901"/>
              <a:gd name="connsiteY22" fmla="*/ 612758 h 825891"/>
              <a:gd name="connsiteX23" fmla="*/ 3019507 w 4928901"/>
              <a:gd name="connsiteY23" fmla="*/ 621638 h 825891"/>
              <a:gd name="connsiteX24" fmla="*/ 3117197 w 4928901"/>
              <a:gd name="connsiteY24" fmla="*/ 639399 h 825891"/>
              <a:gd name="connsiteX25" fmla="*/ 3463552 w 4928901"/>
              <a:gd name="connsiteY25" fmla="*/ 621638 h 825891"/>
              <a:gd name="connsiteX26" fmla="*/ 3507957 w 4928901"/>
              <a:gd name="connsiteY26" fmla="*/ 612758 h 825891"/>
              <a:gd name="connsiteX27" fmla="*/ 3552361 w 4928901"/>
              <a:gd name="connsiteY27" fmla="*/ 594997 h 825891"/>
              <a:gd name="connsiteX28" fmla="*/ 3783265 w 4928901"/>
              <a:gd name="connsiteY28" fmla="*/ 523952 h 825891"/>
              <a:gd name="connsiteX29" fmla="*/ 3845431 w 4928901"/>
              <a:gd name="connsiteY29" fmla="*/ 515072 h 825891"/>
              <a:gd name="connsiteX30" fmla="*/ 3925359 w 4928901"/>
              <a:gd name="connsiteY30" fmla="*/ 470669 h 825891"/>
              <a:gd name="connsiteX31" fmla="*/ 3969764 w 4928901"/>
              <a:gd name="connsiteY31" fmla="*/ 452908 h 825891"/>
              <a:gd name="connsiteX32" fmla="*/ 4040811 w 4928901"/>
              <a:gd name="connsiteY32" fmla="*/ 390744 h 825891"/>
              <a:gd name="connsiteX33" fmla="*/ 4067454 w 4928901"/>
              <a:gd name="connsiteY33" fmla="*/ 364103 h 825891"/>
              <a:gd name="connsiteX34" fmla="*/ 4102977 w 4928901"/>
              <a:gd name="connsiteY34" fmla="*/ 337461 h 825891"/>
              <a:gd name="connsiteX35" fmla="*/ 4156263 w 4928901"/>
              <a:gd name="connsiteY35" fmla="*/ 284178 h 825891"/>
              <a:gd name="connsiteX36" fmla="*/ 4200667 w 4928901"/>
              <a:gd name="connsiteY36" fmla="*/ 239775 h 825891"/>
              <a:gd name="connsiteX37" fmla="*/ 4253953 w 4928901"/>
              <a:gd name="connsiteY37" fmla="*/ 177611 h 825891"/>
              <a:gd name="connsiteX38" fmla="*/ 4333881 w 4928901"/>
              <a:gd name="connsiteY38" fmla="*/ 133208 h 825891"/>
              <a:gd name="connsiteX39" fmla="*/ 4360523 w 4928901"/>
              <a:gd name="connsiteY39" fmla="*/ 115447 h 825891"/>
              <a:gd name="connsiteX40" fmla="*/ 4422690 w 4928901"/>
              <a:gd name="connsiteY40" fmla="*/ 97686 h 825891"/>
              <a:gd name="connsiteX41" fmla="*/ 4600308 w 4928901"/>
              <a:gd name="connsiteY41" fmla="*/ 79925 h 825891"/>
              <a:gd name="connsiteX42" fmla="*/ 4742402 w 4928901"/>
              <a:gd name="connsiteY42" fmla="*/ 44403 h 825891"/>
              <a:gd name="connsiteX43" fmla="*/ 4804569 w 4928901"/>
              <a:gd name="connsiteY43" fmla="*/ 35522 h 825891"/>
              <a:gd name="connsiteX44" fmla="*/ 4840092 w 4928901"/>
              <a:gd name="connsiteY44" fmla="*/ 17761 h 825891"/>
              <a:gd name="connsiteX45" fmla="*/ 4928901 w 4928901"/>
              <a:gd name="connsiteY45" fmla="*/ 0 h 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28901" h="825891">
                <a:moveTo>
                  <a:pt x="0" y="817010"/>
                </a:moveTo>
                <a:cubicBezTo>
                  <a:pt x="23682" y="808130"/>
                  <a:pt x="46608" y="796886"/>
                  <a:pt x="71047" y="790369"/>
                </a:cubicBezTo>
                <a:cubicBezTo>
                  <a:pt x="80608" y="787820"/>
                  <a:pt x="199362" y="773016"/>
                  <a:pt x="204261" y="772608"/>
                </a:cubicBezTo>
                <a:cubicBezTo>
                  <a:pt x="338903" y="761388"/>
                  <a:pt x="478930" y="759308"/>
                  <a:pt x="612782" y="754847"/>
                </a:cubicBezTo>
                <a:lnTo>
                  <a:pt x="1438706" y="763727"/>
                </a:lnTo>
                <a:cubicBezTo>
                  <a:pt x="1456709" y="764091"/>
                  <a:pt x="1474047" y="771113"/>
                  <a:pt x="1491992" y="772608"/>
                </a:cubicBezTo>
                <a:cubicBezTo>
                  <a:pt x="1545175" y="777040"/>
                  <a:pt x="1598563" y="778528"/>
                  <a:pt x="1651848" y="781488"/>
                </a:cubicBezTo>
                <a:cubicBezTo>
                  <a:pt x="1756245" y="798888"/>
                  <a:pt x="1661179" y="781588"/>
                  <a:pt x="1740657" y="799249"/>
                </a:cubicBezTo>
                <a:cubicBezTo>
                  <a:pt x="1755392" y="802523"/>
                  <a:pt x="1770326" y="804856"/>
                  <a:pt x="1785061" y="808130"/>
                </a:cubicBezTo>
                <a:cubicBezTo>
                  <a:pt x="1818524" y="815566"/>
                  <a:pt x="1817552" y="815999"/>
                  <a:pt x="1847228" y="825891"/>
                </a:cubicBezTo>
                <a:cubicBezTo>
                  <a:pt x="1903474" y="822931"/>
                  <a:pt x="1960158" y="824620"/>
                  <a:pt x="2015965" y="817010"/>
                </a:cubicBezTo>
                <a:cubicBezTo>
                  <a:pt x="2026541" y="815568"/>
                  <a:pt x="2033061" y="804022"/>
                  <a:pt x="2042608" y="799249"/>
                </a:cubicBezTo>
                <a:cubicBezTo>
                  <a:pt x="2050981" y="795063"/>
                  <a:pt x="2060369" y="793329"/>
                  <a:pt x="2069250" y="790369"/>
                </a:cubicBezTo>
                <a:cubicBezTo>
                  <a:pt x="2088892" y="770728"/>
                  <a:pt x="2097806" y="758330"/>
                  <a:pt x="2122536" y="745966"/>
                </a:cubicBezTo>
                <a:cubicBezTo>
                  <a:pt x="2136795" y="738837"/>
                  <a:pt x="2152681" y="735334"/>
                  <a:pt x="2166940" y="728205"/>
                </a:cubicBezTo>
                <a:cubicBezTo>
                  <a:pt x="2176487" y="723432"/>
                  <a:pt x="2183286" y="713252"/>
                  <a:pt x="2193583" y="710444"/>
                </a:cubicBezTo>
                <a:cubicBezTo>
                  <a:pt x="2216609" y="704164"/>
                  <a:pt x="2240948" y="704523"/>
                  <a:pt x="2264630" y="701563"/>
                </a:cubicBezTo>
                <a:cubicBezTo>
                  <a:pt x="2376668" y="656750"/>
                  <a:pt x="2235801" y="709425"/>
                  <a:pt x="2362320" y="674922"/>
                </a:cubicBezTo>
                <a:cubicBezTo>
                  <a:pt x="2402682" y="663915"/>
                  <a:pt x="2440013" y="636741"/>
                  <a:pt x="2477772" y="621638"/>
                </a:cubicBezTo>
                <a:cubicBezTo>
                  <a:pt x="2492573" y="615718"/>
                  <a:pt x="2506773" y="607984"/>
                  <a:pt x="2522176" y="603877"/>
                </a:cubicBezTo>
                <a:cubicBezTo>
                  <a:pt x="2551346" y="596099"/>
                  <a:pt x="2610985" y="586116"/>
                  <a:pt x="2610985" y="586116"/>
                </a:cubicBezTo>
                <a:cubicBezTo>
                  <a:pt x="2693874" y="589076"/>
                  <a:pt x="2776996" y="588109"/>
                  <a:pt x="2859651" y="594997"/>
                </a:cubicBezTo>
                <a:cubicBezTo>
                  <a:pt x="2883978" y="597024"/>
                  <a:pt x="2906619" y="608745"/>
                  <a:pt x="2930698" y="612758"/>
                </a:cubicBezTo>
                <a:cubicBezTo>
                  <a:pt x="2960044" y="617649"/>
                  <a:pt x="2990055" y="617431"/>
                  <a:pt x="3019507" y="621638"/>
                </a:cubicBezTo>
                <a:cubicBezTo>
                  <a:pt x="3052272" y="626318"/>
                  <a:pt x="3084634" y="633479"/>
                  <a:pt x="3117197" y="639399"/>
                </a:cubicBezTo>
                <a:lnTo>
                  <a:pt x="3463552" y="621638"/>
                </a:lnTo>
                <a:cubicBezTo>
                  <a:pt x="3478612" y="620611"/>
                  <a:pt x="3493499" y="617095"/>
                  <a:pt x="3507957" y="612758"/>
                </a:cubicBezTo>
                <a:cubicBezTo>
                  <a:pt x="3523226" y="608178"/>
                  <a:pt x="3537328" y="600302"/>
                  <a:pt x="3552361" y="594997"/>
                </a:cubicBezTo>
                <a:cubicBezTo>
                  <a:pt x="3591335" y="581242"/>
                  <a:pt x="3747807" y="529017"/>
                  <a:pt x="3783265" y="523952"/>
                </a:cubicBezTo>
                <a:lnTo>
                  <a:pt x="3845431" y="515072"/>
                </a:lnTo>
                <a:cubicBezTo>
                  <a:pt x="3877460" y="495855"/>
                  <a:pt x="3892594" y="485230"/>
                  <a:pt x="3925359" y="470669"/>
                </a:cubicBezTo>
                <a:cubicBezTo>
                  <a:pt x="3939927" y="464195"/>
                  <a:pt x="3954962" y="458828"/>
                  <a:pt x="3969764" y="452908"/>
                </a:cubicBezTo>
                <a:cubicBezTo>
                  <a:pt x="4057249" y="365425"/>
                  <a:pt x="3955212" y="464110"/>
                  <a:pt x="4040811" y="390744"/>
                </a:cubicBezTo>
                <a:cubicBezTo>
                  <a:pt x="4050347" y="382571"/>
                  <a:pt x="4057918" y="372276"/>
                  <a:pt x="4067454" y="364103"/>
                </a:cubicBezTo>
                <a:cubicBezTo>
                  <a:pt x="4078692" y="354471"/>
                  <a:pt x="4091975" y="347362"/>
                  <a:pt x="4102977" y="337461"/>
                </a:cubicBezTo>
                <a:cubicBezTo>
                  <a:pt x="4121648" y="320658"/>
                  <a:pt x="4138501" y="301939"/>
                  <a:pt x="4156263" y="284178"/>
                </a:cubicBezTo>
                <a:cubicBezTo>
                  <a:pt x="4171064" y="269377"/>
                  <a:pt x="4189056" y="257191"/>
                  <a:pt x="4200667" y="239775"/>
                </a:cubicBezTo>
                <a:cubicBezTo>
                  <a:pt x="4219271" y="211869"/>
                  <a:pt x="4224134" y="200803"/>
                  <a:pt x="4253953" y="177611"/>
                </a:cubicBezTo>
                <a:cubicBezTo>
                  <a:pt x="4284669" y="153722"/>
                  <a:pt x="4302124" y="151355"/>
                  <a:pt x="4333881" y="133208"/>
                </a:cubicBezTo>
                <a:cubicBezTo>
                  <a:pt x="4343148" y="127913"/>
                  <a:pt x="4350977" y="120220"/>
                  <a:pt x="4360523" y="115447"/>
                </a:cubicBezTo>
                <a:cubicBezTo>
                  <a:pt x="4370483" y="110467"/>
                  <a:pt x="4414934" y="98720"/>
                  <a:pt x="4422690" y="97686"/>
                </a:cubicBezTo>
                <a:cubicBezTo>
                  <a:pt x="4476872" y="90462"/>
                  <a:pt x="4545439" y="89070"/>
                  <a:pt x="4600308" y="79925"/>
                </a:cubicBezTo>
                <a:cubicBezTo>
                  <a:pt x="4751424" y="54740"/>
                  <a:pt x="4614393" y="71833"/>
                  <a:pt x="4742402" y="44403"/>
                </a:cubicBezTo>
                <a:cubicBezTo>
                  <a:pt x="4762870" y="40017"/>
                  <a:pt x="4783847" y="38482"/>
                  <a:pt x="4804569" y="35522"/>
                </a:cubicBezTo>
                <a:cubicBezTo>
                  <a:pt x="4816410" y="29602"/>
                  <a:pt x="4827249" y="20972"/>
                  <a:pt x="4840092" y="17761"/>
                </a:cubicBezTo>
                <a:cubicBezTo>
                  <a:pt x="4956512" y="-11342"/>
                  <a:pt x="4879029" y="24936"/>
                  <a:pt x="4928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9363" y="3484563"/>
            <a:ext cx="4422775" cy="271462"/>
          </a:xfrm>
          <a:custGeom>
            <a:avLst/>
            <a:gdLst>
              <a:gd name="connsiteX0" fmla="*/ 0 w 4422689"/>
              <a:gd name="connsiteY0" fmla="*/ 106566 h 271348"/>
              <a:gd name="connsiteX1" fmla="*/ 310831 w 4422689"/>
              <a:gd name="connsiteY1" fmla="*/ 79925 h 271348"/>
              <a:gd name="connsiteX2" fmla="*/ 692710 w 4422689"/>
              <a:gd name="connsiteY2" fmla="*/ 62164 h 271348"/>
              <a:gd name="connsiteX3" fmla="*/ 1074589 w 4422689"/>
              <a:gd name="connsiteY3" fmla="*/ 79925 h 271348"/>
              <a:gd name="connsiteX4" fmla="*/ 1278850 w 4422689"/>
              <a:gd name="connsiteY4" fmla="*/ 106566 h 271348"/>
              <a:gd name="connsiteX5" fmla="*/ 1376540 w 4422689"/>
              <a:gd name="connsiteY5" fmla="*/ 142089 h 271348"/>
              <a:gd name="connsiteX6" fmla="*/ 1412063 w 4422689"/>
              <a:gd name="connsiteY6" fmla="*/ 168730 h 271348"/>
              <a:gd name="connsiteX7" fmla="*/ 1447587 w 4422689"/>
              <a:gd name="connsiteY7" fmla="*/ 177611 h 271348"/>
              <a:gd name="connsiteX8" fmla="*/ 1563038 w 4422689"/>
              <a:gd name="connsiteY8" fmla="*/ 213133 h 271348"/>
              <a:gd name="connsiteX9" fmla="*/ 1642967 w 4422689"/>
              <a:gd name="connsiteY9" fmla="*/ 230894 h 271348"/>
              <a:gd name="connsiteX10" fmla="*/ 1714014 w 4422689"/>
              <a:gd name="connsiteY10" fmla="*/ 248655 h 271348"/>
              <a:gd name="connsiteX11" fmla="*/ 1864989 w 4422689"/>
              <a:gd name="connsiteY11" fmla="*/ 257536 h 271348"/>
              <a:gd name="connsiteX12" fmla="*/ 2237987 w 4422689"/>
              <a:gd name="connsiteY12" fmla="*/ 257536 h 271348"/>
              <a:gd name="connsiteX13" fmla="*/ 2344558 w 4422689"/>
              <a:gd name="connsiteY13" fmla="*/ 239775 h 271348"/>
              <a:gd name="connsiteX14" fmla="*/ 2566581 w 4422689"/>
              <a:gd name="connsiteY14" fmla="*/ 230894 h 271348"/>
              <a:gd name="connsiteX15" fmla="*/ 2646509 w 4422689"/>
              <a:gd name="connsiteY15" fmla="*/ 213133 h 271348"/>
              <a:gd name="connsiteX16" fmla="*/ 2708675 w 4422689"/>
              <a:gd name="connsiteY16" fmla="*/ 186491 h 271348"/>
              <a:gd name="connsiteX17" fmla="*/ 2833008 w 4422689"/>
              <a:gd name="connsiteY17" fmla="*/ 150969 h 271348"/>
              <a:gd name="connsiteX18" fmla="*/ 2975102 w 4422689"/>
              <a:gd name="connsiteY18" fmla="*/ 142089 h 271348"/>
              <a:gd name="connsiteX19" fmla="*/ 3081673 w 4422689"/>
              <a:gd name="connsiteY19" fmla="*/ 124328 h 271348"/>
              <a:gd name="connsiteX20" fmla="*/ 3143839 w 4422689"/>
              <a:gd name="connsiteY20" fmla="*/ 79925 h 271348"/>
              <a:gd name="connsiteX21" fmla="*/ 3179363 w 4422689"/>
              <a:gd name="connsiteY21" fmla="*/ 71044 h 271348"/>
              <a:gd name="connsiteX22" fmla="*/ 3223767 w 4422689"/>
              <a:gd name="connsiteY22" fmla="*/ 53283 h 271348"/>
              <a:gd name="connsiteX23" fmla="*/ 3259291 w 4422689"/>
              <a:gd name="connsiteY23" fmla="*/ 35522 h 271348"/>
              <a:gd name="connsiteX24" fmla="*/ 3392505 w 4422689"/>
              <a:gd name="connsiteY24" fmla="*/ 8880 h 271348"/>
              <a:gd name="connsiteX25" fmla="*/ 3472433 w 4422689"/>
              <a:gd name="connsiteY25" fmla="*/ 0 h 271348"/>
              <a:gd name="connsiteX26" fmla="*/ 3952001 w 4422689"/>
              <a:gd name="connsiteY26" fmla="*/ 8880 h 271348"/>
              <a:gd name="connsiteX27" fmla="*/ 4005287 w 4422689"/>
              <a:gd name="connsiteY27" fmla="*/ 17761 h 271348"/>
              <a:gd name="connsiteX28" fmla="*/ 4129620 w 4422689"/>
              <a:gd name="connsiteY28" fmla="*/ 44403 h 271348"/>
              <a:gd name="connsiteX29" fmla="*/ 4174024 w 4422689"/>
              <a:gd name="connsiteY29" fmla="*/ 53283 h 271348"/>
              <a:gd name="connsiteX30" fmla="*/ 4280595 w 4422689"/>
              <a:gd name="connsiteY30" fmla="*/ 79925 h 271348"/>
              <a:gd name="connsiteX31" fmla="*/ 4324999 w 4422689"/>
              <a:gd name="connsiteY31" fmla="*/ 97686 h 271348"/>
              <a:gd name="connsiteX32" fmla="*/ 4422689 w 4422689"/>
              <a:gd name="connsiteY32" fmla="*/ 88805 h 2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2689" h="271348">
                <a:moveTo>
                  <a:pt x="0" y="106566"/>
                </a:moveTo>
                <a:cubicBezTo>
                  <a:pt x="150908" y="68841"/>
                  <a:pt x="39228" y="91564"/>
                  <a:pt x="310831" y="79925"/>
                </a:cubicBezTo>
                <a:lnTo>
                  <a:pt x="692710" y="62164"/>
                </a:lnTo>
                <a:cubicBezTo>
                  <a:pt x="820003" y="68084"/>
                  <a:pt x="947522" y="70299"/>
                  <a:pt x="1074589" y="79925"/>
                </a:cubicBezTo>
                <a:cubicBezTo>
                  <a:pt x="1143057" y="85112"/>
                  <a:pt x="1278850" y="106566"/>
                  <a:pt x="1278850" y="106566"/>
                </a:cubicBezTo>
                <a:cubicBezTo>
                  <a:pt x="1320877" y="118574"/>
                  <a:pt x="1341931" y="120459"/>
                  <a:pt x="1376540" y="142089"/>
                </a:cubicBezTo>
                <a:cubicBezTo>
                  <a:pt x="1389091" y="149933"/>
                  <a:pt x="1398824" y="162111"/>
                  <a:pt x="1412063" y="168730"/>
                </a:cubicBezTo>
                <a:cubicBezTo>
                  <a:pt x="1422980" y="174188"/>
                  <a:pt x="1436008" y="173751"/>
                  <a:pt x="1447587" y="177611"/>
                </a:cubicBezTo>
                <a:cubicBezTo>
                  <a:pt x="1526996" y="204080"/>
                  <a:pt x="1457630" y="192054"/>
                  <a:pt x="1563038" y="213133"/>
                </a:cubicBezTo>
                <a:cubicBezTo>
                  <a:pt x="1593566" y="219238"/>
                  <a:pt x="1613698" y="222531"/>
                  <a:pt x="1642967" y="230894"/>
                </a:cubicBezTo>
                <a:cubicBezTo>
                  <a:pt x="1675338" y="240143"/>
                  <a:pt x="1674283" y="245043"/>
                  <a:pt x="1714014" y="248655"/>
                </a:cubicBezTo>
                <a:cubicBezTo>
                  <a:pt x="1764219" y="253219"/>
                  <a:pt x="1814664" y="254576"/>
                  <a:pt x="1864989" y="257536"/>
                </a:cubicBezTo>
                <a:cubicBezTo>
                  <a:pt x="2021416" y="277087"/>
                  <a:pt x="1973511" y="274783"/>
                  <a:pt x="2237987" y="257536"/>
                </a:cubicBezTo>
                <a:cubicBezTo>
                  <a:pt x="2273924" y="255192"/>
                  <a:pt x="2308662" y="242685"/>
                  <a:pt x="2344558" y="239775"/>
                </a:cubicBezTo>
                <a:cubicBezTo>
                  <a:pt x="2418383" y="233789"/>
                  <a:pt x="2492573" y="233854"/>
                  <a:pt x="2566581" y="230894"/>
                </a:cubicBezTo>
                <a:cubicBezTo>
                  <a:pt x="2593224" y="224974"/>
                  <a:pt x="2620459" y="221273"/>
                  <a:pt x="2646509" y="213133"/>
                </a:cubicBezTo>
                <a:cubicBezTo>
                  <a:pt x="2668028" y="206409"/>
                  <a:pt x="2687633" y="194584"/>
                  <a:pt x="2708675" y="186491"/>
                </a:cubicBezTo>
                <a:cubicBezTo>
                  <a:pt x="2737076" y="175568"/>
                  <a:pt x="2806438" y="154290"/>
                  <a:pt x="2833008" y="150969"/>
                </a:cubicBezTo>
                <a:cubicBezTo>
                  <a:pt x="2880099" y="145083"/>
                  <a:pt x="2927737" y="145049"/>
                  <a:pt x="2975102" y="142089"/>
                </a:cubicBezTo>
                <a:cubicBezTo>
                  <a:pt x="2984325" y="140771"/>
                  <a:pt x="3065696" y="130319"/>
                  <a:pt x="3081673" y="124328"/>
                </a:cubicBezTo>
                <a:cubicBezTo>
                  <a:pt x="3093269" y="119980"/>
                  <a:pt x="3137719" y="82985"/>
                  <a:pt x="3143839" y="79925"/>
                </a:cubicBezTo>
                <a:cubicBezTo>
                  <a:pt x="3154756" y="74467"/>
                  <a:pt x="3167784" y="74904"/>
                  <a:pt x="3179363" y="71044"/>
                </a:cubicBezTo>
                <a:cubicBezTo>
                  <a:pt x="3194486" y="66003"/>
                  <a:pt x="3209199" y="59757"/>
                  <a:pt x="3223767" y="53283"/>
                </a:cubicBezTo>
                <a:cubicBezTo>
                  <a:pt x="3235865" y="47906"/>
                  <a:pt x="3246731" y="39708"/>
                  <a:pt x="3259291" y="35522"/>
                </a:cubicBezTo>
                <a:cubicBezTo>
                  <a:pt x="3305471" y="20129"/>
                  <a:pt x="3344910" y="14829"/>
                  <a:pt x="3392505" y="8880"/>
                </a:cubicBezTo>
                <a:cubicBezTo>
                  <a:pt x="3419105" y="5555"/>
                  <a:pt x="3445790" y="2960"/>
                  <a:pt x="3472433" y="0"/>
                </a:cubicBezTo>
                <a:lnTo>
                  <a:pt x="3952001" y="8880"/>
                </a:lnTo>
                <a:cubicBezTo>
                  <a:pt x="3969998" y="9480"/>
                  <a:pt x="3987588" y="14443"/>
                  <a:pt x="4005287" y="17761"/>
                </a:cubicBezTo>
                <a:cubicBezTo>
                  <a:pt x="4198092" y="53911"/>
                  <a:pt x="4027601" y="21733"/>
                  <a:pt x="4129620" y="44403"/>
                </a:cubicBezTo>
                <a:cubicBezTo>
                  <a:pt x="4144355" y="47677"/>
                  <a:pt x="4159461" y="49312"/>
                  <a:pt x="4174024" y="53283"/>
                </a:cubicBezTo>
                <a:cubicBezTo>
                  <a:pt x="4284610" y="83441"/>
                  <a:pt x="4170161" y="61519"/>
                  <a:pt x="4280595" y="79925"/>
                </a:cubicBezTo>
                <a:cubicBezTo>
                  <a:pt x="4295396" y="85845"/>
                  <a:pt x="4309089" y="96692"/>
                  <a:pt x="4324999" y="97686"/>
                </a:cubicBezTo>
                <a:cubicBezTo>
                  <a:pt x="4357633" y="99725"/>
                  <a:pt x="4422689" y="88805"/>
                  <a:pt x="4422689" y="88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14575" y="3397250"/>
            <a:ext cx="5008563" cy="512763"/>
          </a:xfrm>
          <a:custGeom>
            <a:avLst/>
            <a:gdLst>
              <a:gd name="connsiteX0" fmla="*/ 0 w 5008829"/>
              <a:gd name="connsiteY0" fmla="*/ 346342 h 513067"/>
              <a:gd name="connsiteX1" fmla="*/ 97690 w 5008829"/>
              <a:gd name="connsiteY1" fmla="*/ 328581 h 513067"/>
              <a:gd name="connsiteX2" fmla="*/ 293070 w 5008829"/>
              <a:gd name="connsiteY2" fmla="*/ 310819 h 513067"/>
              <a:gd name="connsiteX3" fmla="*/ 701591 w 5008829"/>
              <a:gd name="connsiteY3" fmla="*/ 319700 h 513067"/>
              <a:gd name="connsiteX4" fmla="*/ 772638 w 5008829"/>
              <a:gd name="connsiteY4" fmla="*/ 337461 h 513067"/>
              <a:gd name="connsiteX5" fmla="*/ 861447 w 5008829"/>
              <a:gd name="connsiteY5" fmla="*/ 372983 h 513067"/>
              <a:gd name="connsiteX6" fmla="*/ 959137 w 5008829"/>
              <a:gd name="connsiteY6" fmla="*/ 417386 h 513067"/>
              <a:gd name="connsiteX7" fmla="*/ 994661 w 5008829"/>
              <a:gd name="connsiteY7" fmla="*/ 461789 h 513067"/>
              <a:gd name="connsiteX8" fmla="*/ 1065708 w 5008829"/>
              <a:gd name="connsiteY8" fmla="*/ 479550 h 513067"/>
              <a:gd name="connsiteX9" fmla="*/ 1305493 w 5008829"/>
              <a:gd name="connsiteY9" fmla="*/ 488430 h 513067"/>
              <a:gd name="connsiteX10" fmla="*/ 1349897 w 5008829"/>
              <a:gd name="connsiteY10" fmla="*/ 470669 h 513067"/>
              <a:gd name="connsiteX11" fmla="*/ 1385421 w 5008829"/>
              <a:gd name="connsiteY11" fmla="*/ 461789 h 513067"/>
              <a:gd name="connsiteX12" fmla="*/ 1527515 w 5008829"/>
              <a:gd name="connsiteY12" fmla="*/ 444028 h 513067"/>
              <a:gd name="connsiteX13" fmla="*/ 1660729 w 5008829"/>
              <a:gd name="connsiteY13" fmla="*/ 426267 h 513067"/>
              <a:gd name="connsiteX14" fmla="*/ 1776180 w 5008829"/>
              <a:gd name="connsiteY14" fmla="*/ 390744 h 513067"/>
              <a:gd name="connsiteX15" fmla="*/ 1891632 w 5008829"/>
              <a:gd name="connsiteY15" fmla="*/ 372983 h 513067"/>
              <a:gd name="connsiteX16" fmla="*/ 2024846 w 5008829"/>
              <a:gd name="connsiteY16" fmla="*/ 346342 h 513067"/>
              <a:gd name="connsiteX17" fmla="*/ 2060369 w 5008829"/>
              <a:gd name="connsiteY17" fmla="*/ 328581 h 513067"/>
              <a:gd name="connsiteX18" fmla="*/ 2087012 w 5008829"/>
              <a:gd name="connsiteY18" fmla="*/ 310819 h 513067"/>
              <a:gd name="connsiteX19" fmla="*/ 2122536 w 5008829"/>
              <a:gd name="connsiteY19" fmla="*/ 301939 h 513067"/>
              <a:gd name="connsiteX20" fmla="*/ 2211345 w 5008829"/>
              <a:gd name="connsiteY20" fmla="*/ 257536 h 513067"/>
              <a:gd name="connsiteX21" fmla="*/ 2246868 w 5008829"/>
              <a:gd name="connsiteY21" fmla="*/ 239775 h 513067"/>
              <a:gd name="connsiteX22" fmla="*/ 2317915 w 5008829"/>
              <a:gd name="connsiteY22" fmla="*/ 213134 h 513067"/>
              <a:gd name="connsiteX23" fmla="*/ 2486653 w 5008829"/>
              <a:gd name="connsiteY23" fmla="*/ 186492 h 513067"/>
              <a:gd name="connsiteX24" fmla="*/ 2539938 w 5008829"/>
              <a:gd name="connsiteY24" fmla="*/ 177611 h 513067"/>
              <a:gd name="connsiteX25" fmla="*/ 2628747 w 5008829"/>
              <a:gd name="connsiteY25" fmla="*/ 168731 h 513067"/>
              <a:gd name="connsiteX26" fmla="*/ 2708675 w 5008829"/>
              <a:gd name="connsiteY26" fmla="*/ 159850 h 513067"/>
              <a:gd name="connsiteX27" fmla="*/ 2983983 w 5008829"/>
              <a:gd name="connsiteY27" fmla="*/ 168731 h 513067"/>
              <a:gd name="connsiteX28" fmla="*/ 3605646 w 5008829"/>
              <a:gd name="connsiteY28" fmla="*/ 150970 h 513067"/>
              <a:gd name="connsiteX29" fmla="*/ 3809907 w 5008829"/>
              <a:gd name="connsiteY29" fmla="*/ 133209 h 513067"/>
              <a:gd name="connsiteX30" fmla="*/ 3898716 w 5008829"/>
              <a:gd name="connsiteY30" fmla="*/ 124328 h 513067"/>
              <a:gd name="connsiteX31" fmla="*/ 4555903 w 5008829"/>
              <a:gd name="connsiteY31" fmla="*/ 115448 h 513067"/>
              <a:gd name="connsiteX32" fmla="*/ 4831211 w 5008829"/>
              <a:gd name="connsiteY32" fmla="*/ 88806 h 513067"/>
              <a:gd name="connsiteX33" fmla="*/ 4884497 w 5008829"/>
              <a:gd name="connsiteY33" fmla="*/ 62164 h 513067"/>
              <a:gd name="connsiteX34" fmla="*/ 4893377 w 5008829"/>
              <a:gd name="connsiteY34" fmla="*/ 35523 h 513067"/>
              <a:gd name="connsiteX35" fmla="*/ 4964425 w 5008829"/>
              <a:gd name="connsiteY35" fmla="*/ 17762 h 513067"/>
              <a:gd name="connsiteX36" fmla="*/ 5008829 w 5008829"/>
              <a:gd name="connsiteY36" fmla="*/ 0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08829" h="513067">
                <a:moveTo>
                  <a:pt x="0" y="346342"/>
                </a:moveTo>
                <a:cubicBezTo>
                  <a:pt x="32563" y="340422"/>
                  <a:pt x="64833" y="332564"/>
                  <a:pt x="97690" y="328581"/>
                </a:cubicBezTo>
                <a:cubicBezTo>
                  <a:pt x="162610" y="320712"/>
                  <a:pt x="293070" y="310819"/>
                  <a:pt x="293070" y="310819"/>
                </a:cubicBezTo>
                <a:cubicBezTo>
                  <a:pt x="429244" y="313779"/>
                  <a:pt x="565595" y="312145"/>
                  <a:pt x="701591" y="319700"/>
                </a:cubicBezTo>
                <a:cubicBezTo>
                  <a:pt x="725965" y="321054"/>
                  <a:pt x="749479" y="329742"/>
                  <a:pt x="772638" y="337461"/>
                </a:cubicBezTo>
                <a:cubicBezTo>
                  <a:pt x="802885" y="347543"/>
                  <a:pt x="832929" y="358725"/>
                  <a:pt x="861447" y="372983"/>
                </a:cubicBezTo>
                <a:cubicBezTo>
                  <a:pt x="940868" y="412691"/>
                  <a:pt x="907376" y="400132"/>
                  <a:pt x="959137" y="417386"/>
                </a:cubicBezTo>
                <a:cubicBezTo>
                  <a:pt x="970978" y="432187"/>
                  <a:pt x="978288" y="452238"/>
                  <a:pt x="994661" y="461789"/>
                </a:cubicBezTo>
                <a:cubicBezTo>
                  <a:pt x="1015747" y="474089"/>
                  <a:pt x="1065708" y="479550"/>
                  <a:pt x="1065708" y="479550"/>
                </a:cubicBezTo>
                <a:cubicBezTo>
                  <a:pt x="1148823" y="534957"/>
                  <a:pt x="1099641" y="509724"/>
                  <a:pt x="1305493" y="488430"/>
                </a:cubicBezTo>
                <a:cubicBezTo>
                  <a:pt x="1321350" y="486790"/>
                  <a:pt x="1334774" y="475710"/>
                  <a:pt x="1349897" y="470669"/>
                </a:cubicBezTo>
                <a:cubicBezTo>
                  <a:pt x="1361476" y="466809"/>
                  <a:pt x="1373412" y="463972"/>
                  <a:pt x="1385421" y="461789"/>
                </a:cubicBezTo>
                <a:cubicBezTo>
                  <a:pt x="1428300" y="453993"/>
                  <a:pt x="1485466" y="448975"/>
                  <a:pt x="1527515" y="444028"/>
                </a:cubicBezTo>
                <a:cubicBezTo>
                  <a:pt x="1592516" y="436381"/>
                  <a:pt x="1598455" y="435162"/>
                  <a:pt x="1660729" y="426267"/>
                </a:cubicBezTo>
                <a:cubicBezTo>
                  <a:pt x="1705731" y="408266"/>
                  <a:pt x="1723458" y="398855"/>
                  <a:pt x="1776180" y="390744"/>
                </a:cubicBezTo>
                <a:cubicBezTo>
                  <a:pt x="1814664" y="384824"/>
                  <a:pt x="1853383" y="380268"/>
                  <a:pt x="1891632" y="372983"/>
                </a:cubicBezTo>
                <a:cubicBezTo>
                  <a:pt x="2097159" y="333837"/>
                  <a:pt x="1840610" y="372658"/>
                  <a:pt x="2024846" y="346342"/>
                </a:cubicBezTo>
                <a:cubicBezTo>
                  <a:pt x="2036687" y="340422"/>
                  <a:pt x="2048875" y="335149"/>
                  <a:pt x="2060369" y="328581"/>
                </a:cubicBezTo>
                <a:cubicBezTo>
                  <a:pt x="2069636" y="323285"/>
                  <a:pt x="2077201" y="315023"/>
                  <a:pt x="2087012" y="310819"/>
                </a:cubicBezTo>
                <a:cubicBezTo>
                  <a:pt x="2098231" y="306011"/>
                  <a:pt x="2110695" y="304899"/>
                  <a:pt x="2122536" y="301939"/>
                </a:cubicBezTo>
                <a:cubicBezTo>
                  <a:pt x="2199305" y="255878"/>
                  <a:pt x="2133647" y="292067"/>
                  <a:pt x="2211345" y="257536"/>
                </a:cubicBezTo>
                <a:cubicBezTo>
                  <a:pt x="2223443" y="252160"/>
                  <a:pt x="2234770" y="245151"/>
                  <a:pt x="2246868" y="239775"/>
                </a:cubicBezTo>
                <a:cubicBezTo>
                  <a:pt x="2263763" y="232267"/>
                  <a:pt x="2297407" y="218993"/>
                  <a:pt x="2317915" y="213134"/>
                </a:cubicBezTo>
                <a:cubicBezTo>
                  <a:pt x="2379799" y="195454"/>
                  <a:pt x="2404102" y="198285"/>
                  <a:pt x="2486653" y="186492"/>
                </a:cubicBezTo>
                <a:cubicBezTo>
                  <a:pt x="2504479" y="183946"/>
                  <a:pt x="2522070" y="179844"/>
                  <a:pt x="2539938" y="177611"/>
                </a:cubicBezTo>
                <a:cubicBezTo>
                  <a:pt x="2569459" y="173921"/>
                  <a:pt x="2599160" y="171845"/>
                  <a:pt x="2628747" y="168731"/>
                </a:cubicBezTo>
                <a:lnTo>
                  <a:pt x="2708675" y="159850"/>
                </a:lnTo>
                <a:cubicBezTo>
                  <a:pt x="2800444" y="162810"/>
                  <a:pt x="2892166" y="168731"/>
                  <a:pt x="2983983" y="168731"/>
                </a:cubicBezTo>
                <a:cubicBezTo>
                  <a:pt x="3231892" y="168731"/>
                  <a:pt x="3378721" y="160835"/>
                  <a:pt x="3605646" y="150970"/>
                </a:cubicBezTo>
                <a:lnTo>
                  <a:pt x="3809907" y="133209"/>
                </a:lnTo>
                <a:cubicBezTo>
                  <a:pt x="3839535" y="130516"/>
                  <a:pt x="3868974" y="125036"/>
                  <a:pt x="3898716" y="124328"/>
                </a:cubicBezTo>
                <a:cubicBezTo>
                  <a:pt x="4117736" y="119113"/>
                  <a:pt x="4336841" y="118408"/>
                  <a:pt x="4555903" y="115448"/>
                </a:cubicBezTo>
                <a:cubicBezTo>
                  <a:pt x="4693066" y="81157"/>
                  <a:pt x="4602562" y="98746"/>
                  <a:pt x="4831211" y="88806"/>
                </a:cubicBezTo>
                <a:cubicBezTo>
                  <a:pt x="4848761" y="82956"/>
                  <a:pt x="4871977" y="77814"/>
                  <a:pt x="4884497" y="62164"/>
                </a:cubicBezTo>
                <a:cubicBezTo>
                  <a:pt x="4890345" y="54855"/>
                  <a:pt x="4885194" y="40069"/>
                  <a:pt x="4893377" y="35523"/>
                </a:cubicBezTo>
                <a:cubicBezTo>
                  <a:pt x="4914717" y="23668"/>
                  <a:pt x="4940742" y="23682"/>
                  <a:pt x="4964425" y="17762"/>
                </a:cubicBezTo>
                <a:cubicBezTo>
                  <a:pt x="5004009" y="7866"/>
                  <a:pt x="4991318" y="17511"/>
                  <a:pt x="50088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41563" y="3876675"/>
            <a:ext cx="4751387" cy="461963"/>
          </a:xfrm>
          <a:custGeom>
            <a:avLst/>
            <a:gdLst>
              <a:gd name="connsiteX0" fmla="*/ 0 w 4751284"/>
              <a:gd name="connsiteY0" fmla="*/ 177611 h 461788"/>
              <a:gd name="connsiteX1" fmla="*/ 53286 w 4751284"/>
              <a:gd name="connsiteY1" fmla="*/ 142089 h 461788"/>
              <a:gd name="connsiteX2" fmla="*/ 88809 w 4751284"/>
              <a:gd name="connsiteY2" fmla="*/ 115447 h 461788"/>
              <a:gd name="connsiteX3" fmla="*/ 417403 w 4751284"/>
              <a:gd name="connsiteY3" fmla="*/ 8880 h 461788"/>
              <a:gd name="connsiteX4" fmla="*/ 523974 w 4751284"/>
              <a:gd name="connsiteY4" fmla="*/ 0 h 461788"/>
              <a:gd name="connsiteX5" fmla="*/ 745996 w 4751284"/>
              <a:gd name="connsiteY5" fmla="*/ 8880 h 461788"/>
              <a:gd name="connsiteX6" fmla="*/ 905853 w 4751284"/>
              <a:gd name="connsiteY6" fmla="*/ 53283 h 461788"/>
              <a:gd name="connsiteX7" fmla="*/ 976900 w 4751284"/>
              <a:gd name="connsiteY7" fmla="*/ 71044 h 461788"/>
              <a:gd name="connsiteX8" fmla="*/ 1047947 w 4751284"/>
              <a:gd name="connsiteY8" fmla="*/ 97686 h 461788"/>
              <a:gd name="connsiteX9" fmla="*/ 1118994 w 4751284"/>
              <a:gd name="connsiteY9" fmla="*/ 106566 h 461788"/>
              <a:gd name="connsiteX10" fmla="*/ 1154518 w 4751284"/>
              <a:gd name="connsiteY10" fmla="*/ 115447 h 461788"/>
              <a:gd name="connsiteX11" fmla="*/ 1225565 w 4751284"/>
              <a:gd name="connsiteY11" fmla="*/ 142089 h 461788"/>
              <a:gd name="connsiteX12" fmla="*/ 1278851 w 4751284"/>
              <a:gd name="connsiteY12" fmla="*/ 150969 h 461788"/>
              <a:gd name="connsiteX13" fmla="*/ 1714015 w 4751284"/>
              <a:gd name="connsiteY13" fmla="*/ 168730 h 461788"/>
              <a:gd name="connsiteX14" fmla="*/ 1900514 w 4751284"/>
              <a:gd name="connsiteY14" fmla="*/ 159850 h 461788"/>
              <a:gd name="connsiteX15" fmla="*/ 1944918 w 4751284"/>
              <a:gd name="connsiteY15" fmla="*/ 133208 h 461788"/>
              <a:gd name="connsiteX16" fmla="*/ 2042608 w 4751284"/>
              <a:gd name="connsiteY16" fmla="*/ 115447 h 461788"/>
              <a:gd name="connsiteX17" fmla="*/ 2193584 w 4751284"/>
              <a:gd name="connsiteY17" fmla="*/ 97686 h 461788"/>
              <a:gd name="connsiteX18" fmla="*/ 2273512 w 4751284"/>
              <a:gd name="connsiteY18" fmla="*/ 88805 h 461788"/>
              <a:gd name="connsiteX19" fmla="*/ 2460011 w 4751284"/>
              <a:gd name="connsiteY19" fmla="*/ 71044 h 461788"/>
              <a:gd name="connsiteX20" fmla="*/ 2566581 w 4751284"/>
              <a:gd name="connsiteY20" fmla="*/ 53283 h 461788"/>
              <a:gd name="connsiteX21" fmla="*/ 2779723 w 4751284"/>
              <a:gd name="connsiteY21" fmla="*/ 62164 h 461788"/>
              <a:gd name="connsiteX22" fmla="*/ 2806366 w 4751284"/>
              <a:gd name="connsiteY22" fmla="*/ 71044 h 461788"/>
              <a:gd name="connsiteX23" fmla="*/ 2859651 w 4751284"/>
              <a:gd name="connsiteY23" fmla="*/ 79925 h 461788"/>
              <a:gd name="connsiteX24" fmla="*/ 2930699 w 4751284"/>
              <a:gd name="connsiteY24" fmla="*/ 97686 h 461788"/>
              <a:gd name="connsiteX25" fmla="*/ 2983984 w 4751284"/>
              <a:gd name="connsiteY25" fmla="*/ 133208 h 461788"/>
              <a:gd name="connsiteX26" fmla="*/ 3019508 w 4751284"/>
              <a:gd name="connsiteY26" fmla="*/ 168730 h 461788"/>
              <a:gd name="connsiteX27" fmla="*/ 3126078 w 4751284"/>
              <a:gd name="connsiteY27" fmla="*/ 204252 h 461788"/>
              <a:gd name="connsiteX28" fmla="*/ 3330339 w 4751284"/>
              <a:gd name="connsiteY28" fmla="*/ 319699 h 461788"/>
              <a:gd name="connsiteX29" fmla="*/ 3383625 w 4751284"/>
              <a:gd name="connsiteY29" fmla="*/ 372983 h 461788"/>
              <a:gd name="connsiteX30" fmla="*/ 3410267 w 4751284"/>
              <a:gd name="connsiteY30" fmla="*/ 408505 h 461788"/>
              <a:gd name="connsiteX31" fmla="*/ 3445791 w 4751284"/>
              <a:gd name="connsiteY31" fmla="*/ 426266 h 461788"/>
              <a:gd name="connsiteX32" fmla="*/ 3472434 w 4751284"/>
              <a:gd name="connsiteY32" fmla="*/ 444027 h 461788"/>
              <a:gd name="connsiteX33" fmla="*/ 3534600 w 4751284"/>
              <a:gd name="connsiteY33" fmla="*/ 461788 h 461788"/>
              <a:gd name="connsiteX34" fmla="*/ 4085216 w 4751284"/>
              <a:gd name="connsiteY34" fmla="*/ 452908 h 461788"/>
              <a:gd name="connsiteX35" fmla="*/ 4147382 w 4751284"/>
              <a:gd name="connsiteY35" fmla="*/ 435146 h 461788"/>
              <a:gd name="connsiteX36" fmla="*/ 4547023 w 4751284"/>
              <a:gd name="connsiteY36" fmla="*/ 417385 h 461788"/>
              <a:gd name="connsiteX37" fmla="*/ 4751284 w 4751284"/>
              <a:gd name="connsiteY37" fmla="*/ 408505 h 4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1284" h="461788">
                <a:moveTo>
                  <a:pt x="0" y="177611"/>
                </a:moveTo>
                <a:cubicBezTo>
                  <a:pt x="17762" y="165770"/>
                  <a:pt x="35798" y="154330"/>
                  <a:pt x="53286" y="142089"/>
                </a:cubicBezTo>
                <a:cubicBezTo>
                  <a:pt x="65412" y="133601"/>
                  <a:pt x="75433" y="121783"/>
                  <a:pt x="88809" y="115447"/>
                </a:cubicBezTo>
                <a:cubicBezTo>
                  <a:pt x="164699" y="79500"/>
                  <a:pt x="345265" y="14891"/>
                  <a:pt x="417403" y="8880"/>
                </a:cubicBezTo>
                <a:lnTo>
                  <a:pt x="523974" y="0"/>
                </a:lnTo>
                <a:cubicBezTo>
                  <a:pt x="597981" y="2960"/>
                  <a:pt x="672359" y="920"/>
                  <a:pt x="745996" y="8880"/>
                </a:cubicBezTo>
                <a:cubicBezTo>
                  <a:pt x="817230" y="16581"/>
                  <a:pt x="845185" y="35950"/>
                  <a:pt x="905853" y="53283"/>
                </a:cubicBezTo>
                <a:cubicBezTo>
                  <a:pt x="929325" y="59989"/>
                  <a:pt x="953600" y="63763"/>
                  <a:pt x="976900" y="71044"/>
                </a:cubicBezTo>
                <a:cubicBezTo>
                  <a:pt x="1001041" y="78588"/>
                  <a:pt x="1023409" y="91552"/>
                  <a:pt x="1047947" y="97686"/>
                </a:cubicBezTo>
                <a:cubicBezTo>
                  <a:pt x="1071101" y="103474"/>
                  <a:pt x="1095312" y="103606"/>
                  <a:pt x="1118994" y="106566"/>
                </a:cubicBezTo>
                <a:cubicBezTo>
                  <a:pt x="1130835" y="109526"/>
                  <a:pt x="1142939" y="111587"/>
                  <a:pt x="1154518" y="115447"/>
                </a:cubicBezTo>
                <a:cubicBezTo>
                  <a:pt x="1168339" y="120054"/>
                  <a:pt x="1206862" y="137933"/>
                  <a:pt x="1225565" y="142089"/>
                </a:cubicBezTo>
                <a:cubicBezTo>
                  <a:pt x="1243143" y="145995"/>
                  <a:pt x="1261089" y="148009"/>
                  <a:pt x="1278851" y="150969"/>
                </a:cubicBezTo>
                <a:cubicBezTo>
                  <a:pt x="1432836" y="202299"/>
                  <a:pt x="1323383" y="168730"/>
                  <a:pt x="1714015" y="168730"/>
                </a:cubicBezTo>
                <a:cubicBezTo>
                  <a:pt x="1776252" y="168730"/>
                  <a:pt x="1838348" y="162810"/>
                  <a:pt x="1900514" y="159850"/>
                </a:cubicBezTo>
                <a:cubicBezTo>
                  <a:pt x="1915315" y="150969"/>
                  <a:pt x="1929145" y="140218"/>
                  <a:pt x="1944918" y="133208"/>
                </a:cubicBezTo>
                <a:cubicBezTo>
                  <a:pt x="1964755" y="124392"/>
                  <a:pt x="2030088" y="117235"/>
                  <a:pt x="2042608" y="115447"/>
                </a:cubicBezTo>
                <a:cubicBezTo>
                  <a:pt x="2110567" y="92794"/>
                  <a:pt x="2051487" y="110042"/>
                  <a:pt x="2193584" y="97686"/>
                </a:cubicBezTo>
                <a:cubicBezTo>
                  <a:pt x="2220290" y="95364"/>
                  <a:pt x="2246869" y="91765"/>
                  <a:pt x="2273512" y="88805"/>
                </a:cubicBezTo>
                <a:cubicBezTo>
                  <a:pt x="2369972" y="64692"/>
                  <a:pt x="2247166" y="93062"/>
                  <a:pt x="2460011" y="71044"/>
                </a:cubicBezTo>
                <a:cubicBezTo>
                  <a:pt x="2495833" y="67338"/>
                  <a:pt x="2566581" y="53283"/>
                  <a:pt x="2566581" y="53283"/>
                </a:cubicBezTo>
                <a:cubicBezTo>
                  <a:pt x="2637628" y="56243"/>
                  <a:pt x="2708808" y="56911"/>
                  <a:pt x="2779723" y="62164"/>
                </a:cubicBezTo>
                <a:cubicBezTo>
                  <a:pt x="2789059" y="62856"/>
                  <a:pt x="2797228" y="69013"/>
                  <a:pt x="2806366" y="71044"/>
                </a:cubicBezTo>
                <a:cubicBezTo>
                  <a:pt x="2823944" y="74950"/>
                  <a:pt x="2842044" y="76152"/>
                  <a:pt x="2859651" y="79925"/>
                </a:cubicBezTo>
                <a:cubicBezTo>
                  <a:pt x="2883521" y="85040"/>
                  <a:pt x="2930699" y="97686"/>
                  <a:pt x="2930699" y="97686"/>
                </a:cubicBezTo>
                <a:cubicBezTo>
                  <a:pt x="2948461" y="109527"/>
                  <a:pt x="2968889" y="118114"/>
                  <a:pt x="2983984" y="133208"/>
                </a:cubicBezTo>
                <a:cubicBezTo>
                  <a:pt x="2995825" y="145049"/>
                  <a:pt x="3004530" y="161241"/>
                  <a:pt x="3019508" y="168730"/>
                </a:cubicBezTo>
                <a:cubicBezTo>
                  <a:pt x="3053000" y="185475"/>
                  <a:pt x="3091804" y="189172"/>
                  <a:pt x="3126078" y="204252"/>
                </a:cubicBezTo>
                <a:cubicBezTo>
                  <a:pt x="3148234" y="214000"/>
                  <a:pt x="3301747" y="298256"/>
                  <a:pt x="3330339" y="319699"/>
                </a:cubicBezTo>
                <a:cubicBezTo>
                  <a:pt x="3350434" y="334770"/>
                  <a:pt x="3366821" y="354313"/>
                  <a:pt x="3383625" y="372983"/>
                </a:cubicBezTo>
                <a:cubicBezTo>
                  <a:pt x="3393526" y="383984"/>
                  <a:pt x="3399029" y="398873"/>
                  <a:pt x="3410267" y="408505"/>
                </a:cubicBezTo>
                <a:cubicBezTo>
                  <a:pt x="3420319" y="417121"/>
                  <a:pt x="3434296" y="419698"/>
                  <a:pt x="3445791" y="426266"/>
                </a:cubicBezTo>
                <a:cubicBezTo>
                  <a:pt x="3455058" y="431561"/>
                  <a:pt x="3462887" y="439254"/>
                  <a:pt x="3472434" y="444027"/>
                </a:cubicBezTo>
                <a:cubicBezTo>
                  <a:pt x="3485180" y="450400"/>
                  <a:pt x="3523211" y="458941"/>
                  <a:pt x="3534600" y="461788"/>
                </a:cubicBezTo>
                <a:lnTo>
                  <a:pt x="4085216" y="452908"/>
                </a:lnTo>
                <a:cubicBezTo>
                  <a:pt x="4156073" y="450761"/>
                  <a:pt x="4089028" y="440981"/>
                  <a:pt x="4147382" y="435146"/>
                </a:cubicBezTo>
                <a:cubicBezTo>
                  <a:pt x="4231401" y="426745"/>
                  <a:pt x="4494364" y="419266"/>
                  <a:pt x="4547023" y="417385"/>
                </a:cubicBezTo>
                <a:cubicBezTo>
                  <a:pt x="4674125" y="404676"/>
                  <a:pt x="4606081" y="408505"/>
                  <a:pt x="4751284" y="4085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19363" y="3876675"/>
            <a:ext cx="4254500" cy="1908175"/>
          </a:xfrm>
          <a:custGeom>
            <a:avLst/>
            <a:gdLst>
              <a:gd name="connsiteX0" fmla="*/ 0 w 4253952"/>
              <a:gd name="connsiteY0" fmla="*/ 0 h 1909317"/>
              <a:gd name="connsiteX1" fmla="*/ 168737 w 4253952"/>
              <a:gd name="connsiteY1" fmla="*/ 44403 h 1909317"/>
              <a:gd name="connsiteX2" fmla="*/ 222022 w 4253952"/>
              <a:gd name="connsiteY2" fmla="*/ 71044 h 1909317"/>
              <a:gd name="connsiteX3" fmla="*/ 328593 w 4253952"/>
              <a:gd name="connsiteY3" fmla="*/ 115447 h 1909317"/>
              <a:gd name="connsiteX4" fmla="*/ 355236 w 4253952"/>
              <a:gd name="connsiteY4" fmla="*/ 124327 h 1909317"/>
              <a:gd name="connsiteX5" fmla="*/ 435164 w 4253952"/>
              <a:gd name="connsiteY5" fmla="*/ 168730 h 1909317"/>
              <a:gd name="connsiteX6" fmla="*/ 461806 w 4253952"/>
              <a:gd name="connsiteY6" fmla="*/ 177611 h 1909317"/>
              <a:gd name="connsiteX7" fmla="*/ 506211 w 4253952"/>
              <a:gd name="connsiteY7" fmla="*/ 204252 h 1909317"/>
              <a:gd name="connsiteX8" fmla="*/ 568377 w 4253952"/>
              <a:gd name="connsiteY8" fmla="*/ 239775 h 1909317"/>
              <a:gd name="connsiteX9" fmla="*/ 595020 w 4253952"/>
              <a:gd name="connsiteY9" fmla="*/ 266416 h 1909317"/>
              <a:gd name="connsiteX10" fmla="*/ 612782 w 4253952"/>
              <a:gd name="connsiteY10" fmla="*/ 301938 h 1909317"/>
              <a:gd name="connsiteX11" fmla="*/ 639425 w 4253952"/>
              <a:gd name="connsiteY11" fmla="*/ 364102 h 1909317"/>
              <a:gd name="connsiteX12" fmla="*/ 666067 w 4253952"/>
              <a:gd name="connsiteY12" fmla="*/ 372983 h 1909317"/>
              <a:gd name="connsiteX13" fmla="*/ 737114 w 4253952"/>
              <a:gd name="connsiteY13" fmla="*/ 390744 h 1909317"/>
              <a:gd name="connsiteX14" fmla="*/ 994661 w 4253952"/>
              <a:gd name="connsiteY14" fmla="*/ 408505 h 1909317"/>
              <a:gd name="connsiteX15" fmla="*/ 1198921 w 4253952"/>
              <a:gd name="connsiteY15" fmla="*/ 444027 h 1909317"/>
              <a:gd name="connsiteX16" fmla="*/ 1332135 w 4253952"/>
              <a:gd name="connsiteY16" fmla="*/ 461788 h 1909317"/>
              <a:gd name="connsiteX17" fmla="*/ 1358778 w 4253952"/>
              <a:gd name="connsiteY17" fmla="*/ 479549 h 1909317"/>
              <a:gd name="connsiteX18" fmla="*/ 1385420 w 4253952"/>
              <a:gd name="connsiteY18" fmla="*/ 541713 h 1909317"/>
              <a:gd name="connsiteX19" fmla="*/ 1412063 w 4253952"/>
              <a:gd name="connsiteY19" fmla="*/ 594996 h 1909317"/>
              <a:gd name="connsiteX20" fmla="*/ 1465349 w 4253952"/>
              <a:gd name="connsiteY20" fmla="*/ 648280 h 1909317"/>
              <a:gd name="connsiteX21" fmla="*/ 1536396 w 4253952"/>
              <a:gd name="connsiteY21" fmla="*/ 728204 h 1909317"/>
              <a:gd name="connsiteX22" fmla="*/ 1607443 w 4253952"/>
              <a:gd name="connsiteY22" fmla="*/ 790368 h 1909317"/>
              <a:gd name="connsiteX23" fmla="*/ 1660728 w 4253952"/>
              <a:gd name="connsiteY23" fmla="*/ 852532 h 1909317"/>
              <a:gd name="connsiteX24" fmla="*/ 1687371 w 4253952"/>
              <a:gd name="connsiteY24" fmla="*/ 870293 h 1909317"/>
              <a:gd name="connsiteX25" fmla="*/ 1714014 w 4253952"/>
              <a:gd name="connsiteY25" fmla="*/ 896935 h 1909317"/>
              <a:gd name="connsiteX26" fmla="*/ 1785061 w 4253952"/>
              <a:gd name="connsiteY26" fmla="*/ 932457 h 1909317"/>
              <a:gd name="connsiteX27" fmla="*/ 1847227 w 4253952"/>
              <a:gd name="connsiteY27" fmla="*/ 959099 h 1909317"/>
              <a:gd name="connsiteX28" fmla="*/ 1918275 w 4253952"/>
              <a:gd name="connsiteY28" fmla="*/ 976860 h 1909317"/>
              <a:gd name="connsiteX29" fmla="*/ 2264630 w 4253952"/>
              <a:gd name="connsiteY29" fmla="*/ 994621 h 1909317"/>
              <a:gd name="connsiteX30" fmla="*/ 2326796 w 4253952"/>
              <a:gd name="connsiteY30" fmla="*/ 1021262 h 1909317"/>
              <a:gd name="connsiteX31" fmla="*/ 2415605 w 4253952"/>
              <a:gd name="connsiteY31" fmla="*/ 1030143 h 1909317"/>
              <a:gd name="connsiteX32" fmla="*/ 2602104 w 4253952"/>
              <a:gd name="connsiteY32" fmla="*/ 1047904 h 1909317"/>
              <a:gd name="connsiteX33" fmla="*/ 2761960 w 4253952"/>
              <a:gd name="connsiteY33" fmla="*/ 1074546 h 1909317"/>
              <a:gd name="connsiteX34" fmla="*/ 2859650 w 4253952"/>
              <a:gd name="connsiteY34" fmla="*/ 1083426 h 1909317"/>
              <a:gd name="connsiteX35" fmla="*/ 2948459 w 4253952"/>
              <a:gd name="connsiteY35" fmla="*/ 1092307 h 1909317"/>
              <a:gd name="connsiteX36" fmla="*/ 3081673 w 4253952"/>
              <a:gd name="connsiteY36" fmla="*/ 1163351 h 1909317"/>
              <a:gd name="connsiteX37" fmla="*/ 3161601 w 4253952"/>
              <a:gd name="connsiteY37" fmla="*/ 1225515 h 1909317"/>
              <a:gd name="connsiteX38" fmla="*/ 3188244 w 4253952"/>
              <a:gd name="connsiteY38" fmla="*/ 1243276 h 1909317"/>
              <a:gd name="connsiteX39" fmla="*/ 3241529 w 4253952"/>
              <a:gd name="connsiteY39" fmla="*/ 1305440 h 1909317"/>
              <a:gd name="connsiteX40" fmla="*/ 3330338 w 4253952"/>
              <a:gd name="connsiteY40" fmla="*/ 1349842 h 1909317"/>
              <a:gd name="connsiteX41" fmla="*/ 3401385 w 4253952"/>
              <a:gd name="connsiteY41" fmla="*/ 1394245 h 1909317"/>
              <a:gd name="connsiteX42" fmla="*/ 3472433 w 4253952"/>
              <a:gd name="connsiteY42" fmla="*/ 1447528 h 1909317"/>
              <a:gd name="connsiteX43" fmla="*/ 3507956 w 4253952"/>
              <a:gd name="connsiteY43" fmla="*/ 1465290 h 1909317"/>
              <a:gd name="connsiteX44" fmla="*/ 3570123 w 4253952"/>
              <a:gd name="connsiteY44" fmla="*/ 1527453 h 1909317"/>
              <a:gd name="connsiteX45" fmla="*/ 3605646 w 4253952"/>
              <a:gd name="connsiteY45" fmla="*/ 1554095 h 1909317"/>
              <a:gd name="connsiteX46" fmla="*/ 3667813 w 4253952"/>
              <a:gd name="connsiteY46" fmla="*/ 1634020 h 1909317"/>
              <a:gd name="connsiteX47" fmla="*/ 3747741 w 4253952"/>
              <a:gd name="connsiteY47" fmla="*/ 1687303 h 1909317"/>
              <a:gd name="connsiteX48" fmla="*/ 3774383 w 4253952"/>
              <a:gd name="connsiteY48" fmla="*/ 1713945 h 1909317"/>
              <a:gd name="connsiteX49" fmla="*/ 3889835 w 4253952"/>
              <a:gd name="connsiteY49" fmla="*/ 1758348 h 1909317"/>
              <a:gd name="connsiteX50" fmla="*/ 3943121 w 4253952"/>
              <a:gd name="connsiteY50" fmla="*/ 1776109 h 1909317"/>
              <a:gd name="connsiteX51" fmla="*/ 4058572 w 4253952"/>
              <a:gd name="connsiteY51" fmla="*/ 1811631 h 1909317"/>
              <a:gd name="connsiteX52" fmla="*/ 4102977 w 4253952"/>
              <a:gd name="connsiteY52" fmla="*/ 1820511 h 1909317"/>
              <a:gd name="connsiteX53" fmla="*/ 4200667 w 4253952"/>
              <a:gd name="connsiteY53" fmla="*/ 1847153 h 1909317"/>
              <a:gd name="connsiteX54" fmla="*/ 4209548 w 4253952"/>
              <a:gd name="connsiteY54" fmla="*/ 1873795 h 1909317"/>
              <a:gd name="connsiteX55" fmla="*/ 4253952 w 4253952"/>
              <a:gd name="connsiteY55" fmla="*/ 1909317 h 190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53952" h="1909317">
                <a:moveTo>
                  <a:pt x="0" y="0"/>
                </a:moveTo>
                <a:cubicBezTo>
                  <a:pt x="66256" y="9464"/>
                  <a:pt x="101303" y="10688"/>
                  <a:pt x="168737" y="44403"/>
                </a:cubicBezTo>
                <a:cubicBezTo>
                  <a:pt x="186499" y="53283"/>
                  <a:pt x="203875" y="62979"/>
                  <a:pt x="222022" y="71044"/>
                </a:cubicBezTo>
                <a:cubicBezTo>
                  <a:pt x="257189" y="86673"/>
                  <a:pt x="292084" y="103279"/>
                  <a:pt x="328593" y="115447"/>
                </a:cubicBezTo>
                <a:cubicBezTo>
                  <a:pt x="337474" y="118407"/>
                  <a:pt x="346632" y="120639"/>
                  <a:pt x="355236" y="124327"/>
                </a:cubicBezTo>
                <a:cubicBezTo>
                  <a:pt x="415076" y="149972"/>
                  <a:pt x="367831" y="135065"/>
                  <a:pt x="435164" y="168730"/>
                </a:cubicBezTo>
                <a:cubicBezTo>
                  <a:pt x="443537" y="172916"/>
                  <a:pt x="453433" y="173425"/>
                  <a:pt x="461806" y="177611"/>
                </a:cubicBezTo>
                <a:cubicBezTo>
                  <a:pt x="477245" y="185330"/>
                  <a:pt x="491122" y="195870"/>
                  <a:pt x="506211" y="204252"/>
                </a:cubicBezTo>
                <a:cubicBezTo>
                  <a:pt x="532278" y="218733"/>
                  <a:pt x="546041" y="221162"/>
                  <a:pt x="568377" y="239775"/>
                </a:cubicBezTo>
                <a:cubicBezTo>
                  <a:pt x="578025" y="247815"/>
                  <a:pt x="586139" y="257536"/>
                  <a:pt x="595020" y="266416"/>
                </a:cubicBezTo>
                <a:cubicBezTo>
                  <a:pt x="600941" y="278257"/>
                  <a:pt x="607567" y="289770"/>
                  <a:pt x="612782" y="301938"/>
                </a:cubicBezTo>
                <a:cubicBezTo>
                  <a:pt x="620744" y="320515"/>
                  <a:pt x="624697" y="349374"/>
                  <a:pt x="639425" y="364102"/>
                </a:cubicBezTo>
                <a:cubicBezTo>
                  <a:pt x="646044" y="370721"/>
                  <a:pt x="657036" y="370520"/>
                  <a:pt x="666067" y="372983"/>
                </a:cubicBezTo>
                <a:cubicBezTo>
                  <a:pt x="689618" y="379406"/>
                  <a:pt x="712844" y="388120"/>
                  <a:pt x="737114" y="390744"/>
                </a:cubicBezTo>
                <a:cubicBezTo>
                  <a:pt x="822668" y="399993"/>
                  <a:pt x="908812" y="402585"/>
                  <a:pt x="994661" y="408505"/>
                </a:cubicBezTo>
                <a:cubicBezTo>
                  <a:pt x="1062748" y="420346"/>
                  <a:pt x="1130235" y="436395"/>
                  <a:pt x="1198921" y="444027"/>
                </a:cubicBezTo>
                <a:cubicBezTo>
                  <a:pt x="1296746" y="454896"/>
                  <a:pt x="1252408" y="448501"/>
                  <a:pt x="1332135" y="461788"/>
                </a:cubicBezTo>
                <a:cubicBezTo>
                  <a:pt x="1341016" y="467708"/>
                  <a:pt x="1351945" y="471350"/>
                  <a:pt x="1358778" y="479549"/>
                </a:cubicBezTo>
                <a:cubicBezTo>
                  <a:pt x="1377208" y="501664"/>
                  <a:pt x="1374842" y="517912"/>
                  <a:pt x="1385420" y="541713"/>
                </a:cubicBezTo>
                <a:cubicBezTo>
                  <a:pt x="1393485" y="559859"/>
                  <a:pt x="1400148" y="579110"/>
                  <a:pt x="1412063" y="594996"/>
                </a:cubicBezTo>
                <a:cubicBezTo>
                  <a:pt x="1427135" y="615091"/>
                  <a:pt x="1448210" y="629917"/>
                  <a:pt x="1465349" y="648280"/>
                </a:cubicBezTo>
                <a:cubicBezTo>
                  <a:pt x="1489671" y="674338"/>
                  <a:pt x="1511190" y="702999"/>
                  <a:pt x="1536396" y="728204"/>
                </a:cubicBezTo>
                <a:cubicBezTo>
                  <a:pt x="1558648" y="750455"/>
                  <a:pt x="1585192" y="768117"/>
                  <a:pt x="1607443" y="790368"/>
                </a:cubicBezTo>
                <a:cubicBezTo>
                  <a:pt x="1626742" y="809666"/>
                  <a:pt x="1641429" y="833234"/>
                  <a:pt x="1660728" y="852532"/>
                </a:cubicBezTo>
                <a:cubicBezTo>
                  <a:pt x="1668275" y="860079"/>
                  <a:pt x="1679171" y="863460"/>
                  <a:pt x="1687371" y="870293"/>
                </a:cubicBezTo>
                <a:cubicBezTo>
                  <a:pt x="1697020" y="878333"/>
                  <a:pt x="1703418" y="890192"/>
                  <a:pt x="1714014" y="896935"/>
                </a:cubicBezTo>
                <a:cubicBezTo>
                  <a:pt x="1736352" y="911150"/>
                  <a:pt x="1761379" y="920616"/>
                  <a:pt x="1785061" y="932457"/>
                </a:cubicBezTo>
                <a:cubicBezTo>
                  <a:pt x="1814167" y="947009"/>
                  <a:pt x="1818484" y="951260"/>
                  <a:pt x="1847227" y="959099"/>
                </a:cubicBezTo>
                <a:cubicBezTo>
                  <a:pt x="1870778" y="965522"/>
                  <a:pt x="1893896" y="975610"/>
                  <a:pt x="1918275" y="976860"/>
                </a:cubicBezTo>
                <a:lnTo>
                  <a:pt x="2264630" y="994621"/>
                </a:lnTo>
                <a:cubicBezTo>
                  <a:pt x="2285352" y="1003501"/>
                  <a:pt x="2304851" y="1016099"/>
                  <a:pt x="2326796" y="1021262"/>
                </a:cubicBezTo>
                <a:cubicBezTo>
                  <a:pt x="2355756" y="1028076"/>
                  <a:pt x="2386058" y="1026667"/>
                  <a:pt x="2415605" y="1030143"/>
                </a:cubicBezTo>
                <a:cubicBezTo>
                  <a:pt x="2575235" y="1048922"/>
                  <a:pt x="2345081" y="1029545"/>
                  <a:pt x="2602104" y="1047904"/>
                </a:cubicBezTo>
                <a:cubicBezTo>
                  <a:pt x="2665251" y="1060533"/>
                  <a:pt x="2681730" y="1064518"/>
                  <a:pt x="2761960" y="1074546"/>
                </a:cubicBezTo>
                <a:cubicBezTo>
                  <a:pt x="2794405" y="1078601"/>
                  <a:pt x="2827100" y="1080326"/>
                  <a:pt x="2859650" y="1083426"/>
                </a:cubicBezTo>
                <a:lnTo>
                  <a:pt x="2948459" y="1092307"/>
                </a:lnTo>
                <a:cubicBezTo>
                  <a:pt x="2982373" y="1109263"/>
                  <a:pt x="3049231" y="1141048"/>
                  <a:pt x="3081673" y="1163351"/>
                </a:cubicBezTo>
                <a:cubicBezTo>
                  <a:pt x="3109486" y="1182472"/>
                  <a:pt x="3133517" y="1206793"/>
                  <a:pt x="3161601" y="1225515"/>
                </a:cubicBezTo>
                <a:cubicBezTo>
                  <a:pt x="3170482" y="1231435"/>
                  <a:pt x="3180044" y="1236443"/>
                  <a:pt x="3188244" y="1243276"/>
                </a:cubicBezTo>
                <a:cubicBezTo>
                  <a:pt x="3246246" y="1291610"/>
                  <a:pt x="3182727" y="1246641"/>
                  <a:pt x="3241529" y="1305440"/>
                </a:cubicBezTo>
                <a:cubicBezTo>
                  <a:pt x="3273092" y="1337001"/>
                  <a:pt x="3286968" y="1335386"/>
                  <a:pt x="3330338" y="1349842"/>
                </a:cubicBezTo>
                <a:cubicBezTo>
                  <a:pt x="3485479" y="1466193"/>
                  <a:pt x="3255109" y="1296732"/>
                  <a:pt x="3401385" y="1394245"/>
                </a:cubicBezTo>
                <a:cubicBezTo>
                  <a:pt x="3452651" y="1428421"/>
                  <a:pt x="3430848" y="1423765"/>
                  <a:pt x="3472433" y="1447528"/>
                </a:cubicBezTo>
                <a:cubicBezTo>
                  <a:pt x="3483927" y="1454096"/>
                  <a:pt x="3497710" y="1456907"/>
                  <a:pt x="3507956" y="1465290"/>
                </a:cubicBezTo>
                <a:cubicBezTo>
                  <a:pt x="3530637" y="1483847"/>
                  <a:pt x="3546679" y="1509870"/>
                  <a:pt x="3570123" y="1527453"/>
                </a:cubicBezTo>
                <a:cubicBezTo>
                  <a:pt x="3581964" y="1536334"/>
                  <a:pt x="3595644" y="1543184"/>
                  <a:pt x="3605646" y="1554095"/>
                </a:cubicBezTo>
                <a:cubicBezTo>
                  <a:pt x="3628453" y="1578975"/>
                  <a:pt x="3638871" y="1616655"/>
                  <a:pt x="3667813" y="1634020"/>
                </a:cubicBezTo>
                <a:cubicBezTo>
                  <a:pt x="3700930" y="1653890"/>
                  <a:pt x="3718969" y="1662643"/>
                  <a:pt x="3747741" y="1687303"/>
                </a:cubicBezTo>
                <a:cubicBezTo>
                  <a:pt x="3757277" y="1695476"/>
                  <a:pt x="3764163" y="1706645"/>
                  <a:pt x="3774383" y="1713945"/>
                </a:cubicBezTo>
                <a:cubicBezTo>
                  <a:pt x="3800912" y="1732894"/>
                  <a:pt x="3869714" y="1751641"/>
                  <a:pt x="3889835" y="1758348"/>
                </a:cubicBezTo>
                <a:lnTo>
                  <a:pt x="3943121" y="1776109"/>
                </a:lnTo>
                <a:cubicBezTo>
                  <a:pt x="3987002" y="1790735"/>
                  <a:pt x="4012763" y="1800179"/>
                  <a:pt x="4058572" y="1811631"/>
                </a:cubicBezTo>
                <a:cubicBezTo>
                  <a:pt x="4073216" y="1815292"/>
                  <a:pt x="4088269" y="1817117"/>
                  <a:pt x="4102977" y="1820511"/>
                </a:cubicBezTo>
                <a:cubicBezTo>
                  <a:pt x="4168080" y="1835534"/>
                  <a:pt x="4156628" y="1832473"/>
                  <a:pt x="4200667" y="1847153"/>
                </a:cubicBezTo>
                <a:cubicBezTo>
                  <a:pt x="4203627" y="1856034"/>
                  <a:pt x="4204355" y="1866006"/>
                  <a:pt x="4209548" y="1873795"/>
                </a:cubicBezTo>
                <a:cubicBezTo>
                  <a:pt x="4225209" y="1897286"/>
                  <a:pt x="4233212" y="1898947"/>
                  <a:pt x="4253952" y="19093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5" name="TextBox 27"/>
          <p:cNvSpPr txBox="1">
            <a:spLocks noChangeArrowheads="1"/>
          </p:cNvSpPr>
          <p:nvPr/>
        </p:nvSpPr>
        <p:spPr bwMode="auto">
          <a:xfrm>
            <a:off x="2095500" y="2509838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t=0</a:t>
            </a:r>
          </a:p>
        </p:txBody>
      </p:sp>
      <p:sp>
        <p:nvSpPr>
          <p:cNvPr id="30746" name="TextBox 28"/>
          <p:cNvSpPr txBox="1">
            <a:spLocks noChangeArrowheads="1"/>
          </p:cNvSpPr>
          <p:nvPr/>
        </p:nvSpPr>
        <p:spPr bwMode="auto">
          <a:xfrm>
            <a:off x="6546850" y="1687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t=t+Δt</a:t>
            </a:r>
          </a:p>
        </p:txBody>
      </p:sp>
      <p:sp>
        <p:nvSpPr>
          <p:cNvPr id="30747" name="TextBox 29"/>
          <p:cNvSpPr txBox="1">
            <a:spLocks noChangeArrowheads="1"/>
          </p:cNvSpPr>
          <p:nvPr/>
        </p:nvSpPr>
        <p:spPr bwMode="auto">
          <a:xfrm>
            <a:off x="3508375" y="1771650"/>
            <a:ext cx="1262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C75B5"/>
                </a:solidFill>
              </a:rPr>
              <a:t>ensemble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members’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trajectories</a:t>
            </a:r>
          </a:p>
        </p:txBody>
      </p:sp>
      <p:sp>
        <p:nvSpPr>
          <p:cNvPr id="30748" name="TextBox 30"/>
          <p:cNvSpPr txBox="1">
            <a:spLocks noChangeArrowheads="1"/>
          </p:cNvSpPr>
          <p:nvPr/>
        </p:nvSpPr>
        <p:spPr bwMode="auto">
          <a:xfrm>
            <a:off x="4384675" y="487838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reality</a:t>
            </a:r>
          </a:p>
        </p:txBody>
      </p:sp>
      <p:sp>
        <p:nvSpPr>
          <p:cNvPr id="30749" name="TextBox 2"/>
          <p:cNvSpPr txBox="1">
            <a:spLocks noChangeArrowheads="1"/>
          </p:cNvSpPr>
          <p:nvPr/>
        </p:nvSpPr>
        <p:spPr bwMode="auto">
          <a:xfrm>
            <a:off x="269875" y="4786313"/>
            <a:ext cx="272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What’s to say we shouldn’t</a:t>
            </a: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be sampling from this</a:t>
            </a:r>
            <a:endParaRPr lang="en-US" b="1">
              <a:solidFill>
                <a:srgbClr val="008000"/>
              </a:solidFill>
            </a:endParaRP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distribution instead?</a:t>
            </a:r>
          </a:p>
        </p:txBody>
      </p:sp>
      <p:sp>
        <p:nvSpPr>
          <p:cNvPr id="30750" name="TextBox 19"/>
          <p:cNvSpPr txBox="1">
            <a:spLocks noChangeArrowheads="1"/>
          </p:cNvSpPr>
          <p:nvPr/>
        </p:nvSpPr>
        <p:spPr bwMode="auto">
          <a:xfrm>
            <a:off x="311150" y="1890713"/>
            <a:ext cx="2487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Problem 1: Specifying </a:t>
            </a:r>
          </a:p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the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52072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State estimation (</a:t>
            </a:r>
            <a:r>
              <a:rPr lang="ja-JP" altLang="en-US" sz="4000">
                <a:latin typeface="Calibri" charset="0"/>
              </a:rPr>
              <a:t>“</a:t>
            </a:r>
            <a:r>
              <a:rPr lang="en-US" altLang="ja-JP" sz="4000">
                <a:latin typeface="Calibri" charset="0"/>
              </a:rPr>
              <a:t>data assimilation</a:t>
            </a:r>
            <a:r>
              <a:rPr lang="ja-JP" altLang="en-US" sz="4000">
                <a:latin typeface="Calibri" charset="0"/>
              </a:rPr>
              <a:t>”</a:t>
            </a:r>
            <a:r>
              <a:rPr lang="en-US" altLang="ja-JP" sz="4000">
                <a:latin typeface="Calibri" charset="0"/>
              </a:rPr>
              <a:t>)</a:t>
            </a:r>
            <a:endParaRPr lang="en-US" sz="4000">
              <a:latin typeface="Calibri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E1C391-A32E-F14C-BAA0-C71548A78278}" type="slidenum">
              <a:rPr lang="en-US" sz="14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400"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4290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533400" y="34290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Bracket 8"/>
          <p:cNvSpPr/>
          <p:nvPr/>
        </p:nvSpPr>
        <p:spPr>
          <a:xfrm flipH="1">
            <a:off x="1600200" y="34290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2286000" y="21336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ket 10"/>
          <p:cNvSpPr/>
          <p:nvPr/>
        </p:nvSpPr>
        <p:spPr>
          <a:xfrm flipH="1">
            <a:off x="3352800" y="21336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3962400" y="34290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Bracket 12"/>
          <p:cNvSpPr/>
          <p:nvPr/>
        </p:nvSpPr>
        <p:spPr>
          <a:xfrm flipH="1">
            <a:off x="5105400" y="34290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eft Bracket 13"/>
          <p:cNvSpPr/>
          <p:nvPr/>
        </p:nvSpPr>
        <p:spPr>
          <a:xfrm>
            <a:off x="7467600" y="34290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/>
          <p:cNvSpPr/>
          <p:nvPr/>
        </p:nvSpPr>
        <p:spPr>
          <a:xfrm flipH="1">
            <a:off x="8534400" y="3429000"/>
            <a:ext cx="228600" cy="83820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3505200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forecast for time </a:t>
            </a:r>
            <a:r>
              <a:rPr lang="en-US" sz="1600" dirty="0" err="1">
                <a:latin typeface="+mj-lt"/>
                <a:ea typeface="+mn-ea"/>
                <a:cs typeface="+mn-cs"/>
              </a:rPr>
              <a:t>t</a:t>
            </a:r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3505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state estimate for time </a:t>
            </a:r>
            <a:r>
              <a:rPr lang="en-US" sz="1600" dirty="0" err="1">
                <a:latin typeface="+mj-lt"/>
                <a:ea typeface="+mn-ea"/>
                <a:cs typeface="+mn-cs"/>
              </a:rPr>
              <a:t>t</a:t>
            </a:r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2209800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observations for time </a:t>
            </a:r>
            <a:r>
              <a:rPr lang="en-US" sz="1600" dirty="0" err="1">
                <a:latin typeface="+mj-lt"/>
                <a:ea typeface="+mn-ea"/>
                <a:cs typeface="+mn-cs"/>
              </a:rPr>
              <a:t>t</a:t>
            </a:r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3505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data assimilation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34290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0" y="3429000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weather</a:t>
            </a:r>
          </a:p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forecast</a:t>
            </a:r>
          </a:p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7600" y="3505200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+mn-ea"/>
                <a:cs typeface="+mn-cs"/>
              </a:rPr>
              <a:t>forecast for time </a:t>
            </a:r>
            <a:r>
              <a:rPr lang="en-US" sz="1600" dirty="0" err="1">
                <a:latin typeface="+mj-lt"/>
                <a:ea typeface="+mn-ea"/>
                <a:cs typeface="+mn-cs"/>
              </a:rPr>
              <a:t>t+Δt</a:t>
            </a:r>
            <a:endParaRPr lang="en-US" sz="1600" dirty="0">
              <a:latin typeface="+mj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28800" y="38100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81400" y="38100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34000" y="38100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86600" y="38100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763000" y="38100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2400" y="38100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0"/>
          </p:cNvCxnSpPr>
          <p:nvPr/>
        </p:nvCxnSpPr>
        <p:spPr>
          <a:xfrm rot="5400000">
            <a:off x="2667001" y="3200400"/>
            <a:ext cx="457200" cy="31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0" name="TextBox 26"/>
          <p:cNvSpPr txBox="1">
            <a:spLocks noChangeArrowheads="1"/>
          </p:cNvSpPr>
          <p:nvPr/>
        </p:nvSpPr>
        <p:spPr bwMode="auto">
          <a:xfrm>
            <a:off x="525463" y="4343400"/>
            <a:ext cx="1503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0000"/>
                </a:solidFill>
                <a:cs typeface="Calibri" charset="0"/>
              </a:rPr>
              <a:t>+ </a:t>
            </a:r>
            <a:r>
              <a:rPr lang="en-US" sz="1600" b="1">
                <a:solidFill>
                  <a:srgbClr val="FF0000"/>
                </a:solidFill>
                <a:cs typeface="Calibri" charset="0"/>
              </a:rPr>
              <a:t>forecast-error </a:t>
            </a:r>
          </a:p>
          <a:p>
            <a:pPr algn="ctr" eaLnBrk="1" hangingPunct="1"/>
            <a:r>
              <a:rPr lang="en-US" sz="1600" b="1">
                <a:solidFill>
                  <a:srgbClr val="FF0000"/>
                </a:solidFill>
                <a:cs typeface="Calibri" charset="0"/>
              </a:rPr>
              <a:t>statistics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866900" y="40767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2" name="TextBox 36"/>
          <p:cNvSpPr txBox="1">
            <a:spLocks noChangeArrowheads="1"/>
          </p:cNvSpPr>
          <p:nvPr/>
        </p:nvSpPr>
        <p:spPr bwMode="auto">
          <a:xfrm>
            <a:off x="3552825" y="2286000"/>
            <a:ext cx="184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0000"/>
                </a:solidFill>
                <a:cs typeface="Calibri" charset="0"/>
              </a:rPr>
              <a:t>+ observation-error </a:t>
            </a:r>
          </a:p>
          <a:p>
            <a:pPr algn="ctr" eaLnBrk="1" hangingPunct="1"/>
            <a:r>
              <a:rPr lang="en-US" sz="1600">
                <a:solidFill>
                  <a:srgbClr val="FF0000"/>
                </a:solidFill>
                <a:cs typeface="Calibri" charset="0"/>
              </a:rPr>
              <a:t>statistics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3352800" y="28194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4" name="TextBox 1"/>
          <p:cNvSpPr txBox="1">
            <a:spLocks noChangeArrowheads="1"/>
          </p:cNvSpPr>
          <p:nvPr/>
        </p:nvSpPr>
        <p:spPr bwMode="auto">
          <a:xfrm>
            <a:off x="838200" y="51816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To get a reasonable estimate of the state and its uncertainty,</a:t>
            </a:r>
          </a:p>
          <a:p>
            <a:pPr eaLnBrk="1" hangingPunct="1"/>
            <a:r>
              <a:rPr lang="en-US"/>
              <a:t>we need observations, forecast(s), observation-error statistics,</a:t>
            </a:r>
          </a:p>
          <a:p>
            <a:pPr eaLnBrk="1" hangingPunct="1"/>
            <a:r>
              <a:rPr lang="en-US"/>
              <a:t>and </a:t>
            </a:r>
            <a:r>
              <a:rPr lang="en-US" b="1"/>
              <a:t>forecast-error statistics</a:t>
            </a:r>
            <a:r>
              <a:rPr lang="en-US"/>
              <a:t>.</a:t>
            </a:r>
          </a:p>
        </p:txBody>
      </p:sp>
      <p:sp>
        <p:nvSpPr>
          <p:cNvPr id="31775" name="Rectangle 2"/>
          <p:cNvSpPr>
            <a:spLocks noChangeArrowheads="1"/>
          </p:cNvSpPr>
          <p:nvPr/>
        </p:nvSpPr>
        <p:spPr bwMode="auto">
          <a:xfrm>
            <a:off x="3857625" y="4281488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cs typeface="Calibri" charset="0"/>
              </a:rPr>
              <a:t>+ </a:t>
            </a:r>
            <a:r>
              <a:rPr lang="en-US" sz="1600" b="1">
                <a:solidFill>
                  <a:srgbClr val="FF0000"/>
                </a:solidFill>
                <a:cs typeface="Calibri" charset="0"/>
              </a:rPr>
              <a:t>analysis-error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  <a:cs typeface="Calibri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7393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cs typeface="Calibri" charset="0"/>
              </a:rPr>
              <a:t>The ensemble Kalman filter: a schematic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543800" y="4114800"/>
            <a:ext cx="1500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Calibri" charset="0"/>
              </a:rPr>
              <a:t>(This schematic</a:t>
            </a:r>
          </a:p>
          <a:p>
            <a:pPr eaLnBrk="1" hangingPunct="1"/>
            <a:r>
              <a:rPr lang="en-US" sz="1400">
                <a:cs typeface="Calibri" charset="0"/>
              </a:rPr>
              <a:t>is a bit of an</a:t>
            </a:r>
          </a:p>
          <a:p>
            <a:pPr eaLnBrk="1" hangingPunct="1"/>
            <a:r>
              <a:rPr lang="en-US" sz="1400">
                <a:cs typeface="Calibri" charset="0"/>
              </a:rPr>
              <a:t>inappropriate</a:t>
            </a:r>
          </a:p>
          <a:p>
            <a:pPr eaLnBrk="1" hangingPunct="1"/>
            <a:r>
              <a:rPr lang="en-US" sz="1400">
                <a:cs typeface="Calibri" charset="0"/>
              </a:rPr>
              <a:t>simplification, </a:t>
            </a:r>
          </a:p>
          <a:p>
            <a:pPr eaLnBrk="1" hangingPunct="1"/>
            <a:r>
              <a:rPr lang="en-US" sz="1400">
                <a:cs typeface="Calibri" charset="0"/>
              </a:rPr>
              <a:t>for EnKF uses</a:t>
            </a:r>
          </a:p>
          <a:p>
            <a:pPr eaLnBrk="1" hangingPunct="1"/>
            <a:r>
              <a:rPr lang="en-US" sz="1400">
                <a:cs typeface="Calibri" charset="0"/>
              </a:rPr>
              <a:t>every member</a:t>
            </a:r>
          </a:p>
          <a:p>
            <a:pPr eaLnBrk="1" hangingPunct="1"/>
            <a:r>
              <a:rPr lang="en-US" sz="1400">
                <a:cs typeface="Calibri" charset="0"/>
              </a:rPr>
              <a:t>to estimate</a:t>
            </a:r>
          </a:p>
          <a:p>
            <a:pPr eaLnBrk="1" hangingPunct="1"/>
            <a:r>
              <a:rPr lang="en-US" sz="1400">
                <a:cs typeface="Calibri" charset="0"/>
              </a:rPr>
              <a:t>background-</a:t>
            </a:r>
          </a:p>
          <a:p>
            <a:pPr eaLnBrk="1" hangingPunct="1"/>
            <a:r>
              <a:rPr lang="en-US" sz="1400">
                <a:cs typeface="Calibri" charset="0"/>
              </a:rPr>
              <a:t>error covariances)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302A4D-0388-534D-AEFC-9F1F3902CAEC}" type="slidenum">
              <a:rPr lang="en-US" sz="14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400">
              <a:latin typeface="Times New Roman" charset="0"/>
            </a:endParaRPr>
          </a:p>
        </p:txBody>
      </p:sp>
      <p:pic>
        <p:nvPicPr>
          <p:cNvPr id="32772" name="Picture 1" descr="Screen shot 2012-01-24 at 10.3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60463"/>
            <a:ext cx="7534275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212725" y="304800"/>
            <a:ext cx="872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cs typeface="Calibri" charset="0"/>
              </a:rPr>
              <a:t>The ensemble Kalman filter (EnKF) : a schematic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543800" y="4114800"/>
            <a:ext cx="1500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Calibri" charset="0"/>
              </a:rPr>
              <a:t>(This schematic</a:t>
            </a:r>
          </a:p>
          <a:p>
            <a:pPr eaLnBrk="1" hangingPunct="1"/>
            <a:r>
              <a:rPr lang="en-US" sz="1400">
                <a:cs typeface="Calibri" charset="0"/>
              </a:rPr>
              <a:t>is a bit of an</a:t>
            </a:r>
          </a:p>
          <a:p>
            <a:pPr eaLnBrk="1" hangingPunct="1"/>
            <a:r>
              <a:rPr lang="en-US" sz="1400">
                <a:cs typeface="Calibri" charset="0"/>
              </a:rPr>
              <a:t>inappropriate</a:t>
            </a:r>
          </a:p>
          <a:p>
            <a:pPr eaLnBrk="1" hangingPunct="1"/>
            <a:r>
              <a:rPr lang="en-US" sz="1400">
                <a:cs typeface="Calibri" charset="0"/>
              </a:rPr>
              <a:t>simplification, </a:t>
            </a:r>
          </a:p>
          <a:p>
            <a:pPr eaLnBrk="1" hangingPunct="1"/>
            <a:r>
              <a:rPr lang="en-US" sz="1400">
                <a:cs typeface="Calibri" charset="0"/>
              </a:rPr>
              <a:t>for EnKF uses</a:t>
            </a:r>
          </a:p>
          <a:p>
            <a:pPr eaLnBrk="1" hangingPunct="1"/>
            <a:r>
              <a:rPr lang="en-US" sz="1400">
                <a:cs typeface="Calibri" charset="0"/>
              </a:rPr>
              <a:t>every member</a:t>
            </a:r>
          </a:p>
          <a:p>
            <a:pPr eaLnBrk="1" hangingPunct="1"/>
            <a:r>
              <a:rPr lang="en-US" sz="1400">
                <a:cs typeface="Calibri" charset="0"/>
              </a:rPr>
              <a:t>to estimate</a:t>
            </a:r>
          </a:p>
          <a:p>
            <a:pPr eaLnBrk="1" hangingPunct="1"/>
            <a:r>
              <a:rPr lang="en-US" sz="1400">
                <a:cs typeface="Calibri" charset="0"/>
              </a:rPr>
              <a:t>background-</a:t>
            </a:r>
          </a:p>
          <a:p>
            <a:pPr eaLnBrk="1" hangingPunct="1"/>
            <a:r>
              <a:rPr lang="en-US" sz="1400">
                <a:cs typeface="Calibri" charset="0"/>
              </a:rPr>
              <a:t>error covariances)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0846EB-83F2-9C4C-9901-D2C4F9030FD5}" type="slidenum">
              <a:rPr lang="en-US" sz="14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>
              <a:latin typeface="Times New Roman" charset="0"/>
            </a:endParaRPr>
          </a:p>
        </p:txBody>
      </p:sp>
      <p:pic>
        <p:nvPicPr>
          <p:cNvPr id="34820" name="Picture 1" descr="Screen shot 2012-01-24 at 10.3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60463"/>
            <a:ext cx="7534275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2844800" y="1076325"/>
            <a:ext cx="28241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uncertainty in the observations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is simulated by adding noise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to the control observations 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(consistent with error statistics)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to create distinct sets of 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perturbed observations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47925" y="1909763"/>
            <a:ext cx="396875" cy="35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81200" y="2205038"/>
            <a:ext cx="863600" cy="1452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81200" y="2560638"/>
            <a:ext cx="863600" cy="2681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6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9-04 at 12.3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05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904" y="1286387"/>
            <a:ext cx="2103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Let’s talk about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these today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3366FF"/>
                </a:solidFill>
              </a:rPr>
              <a:t>ESRL also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working on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these, but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won’t cover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them here.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46723" y="1605935"/>
            <a:ext cx="3801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93496" y="1815690"/>
            <a:ext cx="3801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93496" y="2459702"/>
            <a:ext cx="3801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93496" y="3975509"/>
            <a:ext cx="3801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40394" y="2304025"/>
            <a:ext cx="3801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40394" y="1815690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40394" y="3082412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640394" y="3982063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93496" y="3234812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93496" y="4329470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93496" y="5238954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93496" y="5656824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093496" y="6107470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093496" y="6500760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97316" y="4122992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46723" y="3082412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697316" y="5173405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91380" y="3234812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091380" y="1977921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91380" y="2446591"/>
            <a:ext cx="380181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15548" y="200431"/>
            <a:ext cx="245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BAMS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7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284163" y="304800"/>
            <a:ext cx="858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cs typeface="Calibri" charset="0"/>
              </a:rPr>
              <a:t>The ensemble Kalman filter (EnKF) : a schematic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7543800" y="4114800"/>
            <a:ext cx="1500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Calibri" charset="0"/>
              </a:rPr>
              <a:t>(This schematic</a:t>
            </a:r>
          </a:p>
          <a:p>
            <a:pPr eaLnBrk="1" hangingPunct="1"/>
            <a:r>
              <a:rPr lang="en-US" sz="1400">
                <a:cs typeface="Calibri" charset="0"/>
              </a:rPr>
              <a:t>is a bit of an</a:t>
            </a:r>
          </a:p>
          <a:p>
            <a:pPr eaLnBrk="1" hangingPunct="1"/>
            <a:r>
              <a:rPr lang="en-US" sz="1400">
                <a:cs typeface="Calibri" charset="0"/>
              </a:rPr>
              <a:t>inappropriate</a:t>
            </a:r>
          </a:p>
          <a:p>
            <a:pPr eaLnBrk="1" hangingPunct="1"/>
            <a:r>
              <a:rPr lang="en-US" sz="1400">
                <a:cs typeface="Calibri" charset="0"/>
              </a:rPr>
              <a:t>simplification, </a:t>
            </a:r>
          </a:p>
          <a:p>
            <a:pPr eaLnBrk="1" hangingPunct="1"/>
            <a:r>
              <a:rPr lang="en-US" sz="1400">
                <a:cs typeface="Calibri" charset="0"/>
              </a:rPr>
              <a:t>for EnKF uses</a:t>
            </a:r>
          </a:p>
          <a:p>
            <a:pPr eaLnBrk="1" hangingPunct="1"/>
            <a:r>
              <a:rPr lang="en-US" sz="1400">
                <a:cs typeface="Calibri" charset="0"/>
              </a:rPr>
              <a:t>every member</a:t>
            </a:r>
          </a:p>
          <a:p>
            <a:pPr eaLnBrk="1" hangingPunct="1"/>
            <a:r>
              <a:rPr lang="en-US" sz="1400">
                <a:cs typeface="Calibri" charset="0"/>
              </a:rPr>
              <a:t>to estimate</a:t>
            </a:r>
          </a:p>
          <a:p>
            <a:pPr eaLnBrk="1" hangingPunct="1"/>
            <a:r>
              <a:rPr lang="en-US" sz="1400">
                <a:cs typeface="Calibri" charset="0"/>
              </a:rPr>
              <a:t>background-</a:t>
            </a:r>
          </a:p>
          <a:p>
            <a:pPr eaLnBrk="1" hangingPunct="1"/>
            <a:r>
              <a:rPr lang="en-US" sz="1400">
                <a:cs typeface="Calibri" charset="0"/>
              </a:rPr>
              <a:t>error covariances)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AAE72B-3A98-2040-958E-F925822E70CC}" type="slidenum">
              <a:rPr lang="en-US" sz="14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latin typeface="Times New Roman" charset="0"/>
            </a:endParaRPr>
          </a:p>
        </p:txBody>
      </p:sp>
      <p:pic>
        <p:nvPicPr>
          <p:cNvPr id="36868" name="Picture 1" descr="Screen shot 2012-01-24 at 10.3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60463"/>
            <a:ext cx="7534275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2844800" y="1257300"/>
            <a:ext cx="312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uncertainty in the first-guess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forecast is simulated by conducting 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parallel ensembles of data 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assimilation cycles, creating 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ensembles of analyses.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0563" y="1909763"/>
            <a:ext cx="2154237" cy="925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0563" y="2205038"/>
            <a:ext cx="2154237" cy="2244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0563" y="2560638"/>
            <a:ext cx="2154237" cy="3484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1932A3-63D9-634B-BA43-20C7A33B591B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Variational Data Assimilation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247775"/>
          <a:ext cx="85645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3" imgW="3606480" imgH="393480" progId="Equation.3">
                  <p:embed/>
                </p:oleObj>
              </mc:Choice>
              <mc:Fallback>
                <p:oleObj name="Equation" r:id="rId3" imgW="360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47775"/>
                        <a:ext cx="85645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23622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/>
              <a:t>J</a:t>
            </a:r>
            <a:r>
              <a:rPr lang="en-US" sz="2400"/>
              <a:t> : Penalty (Fit to background + Fit to observations + Constraints)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x</a:t>
            </a:r>
            <a:r>
              <a:rPr lang="ja-JP" altLang="en-US" sz="2400"/>
              <a:t>’</a:t>
            </a:r>
            <a:r>
              <a:rPr lang="en-US" sz="2400"/>
              <a:t> : Analysis increment (x</a:t>
            </a:r>
            <a:r>
              <a:rPr lang="en-US" sz="2400" baseline="-25000"/>
              <a:t>a</a:t>
            </a:r>
            <a:r>
              <a:rPr lang="en-US" sz="2400"/>
              <a:t> – x</a:t>
            </a:r>
            <a:r>
              <a:rPr lang="en-US" sz="2400" baseline="-25000"/>
              <a:t>b</a:t>
            </a:r>
            <a:r>
              <a:rPr lang="en-US" sz="2400"/>
              <a:t>) ; where x</a:t>
            </a:r>
            <a:r>
              <a:rPr lang="en-US" sz="2400" baseline="-25000"/>
              <a:t>b</a:t>
            </a:r>
            <a:r>
              <a:rPr lang="en-US" sz="2400"/>
              <a:t> is a background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800000"/>
                </a:solidFill>
              </a:rPr>
              <a:t>B</a:t>
            </a:r>
            <a:r>
              <a:rPr lang="en-US" sz="2400" b="1" baseline="-25000">
                <a:solidFill>
                  <a:srgbClr val="800000"/>
                </a:solidFill>
              </a:rPr>
              <a:t>Var</a:t>
            </a:r>
            <a:r>
              <a:rPr lang="en-US" sz="2400">
                <a:solidFill>
                  <a:srgbClr val="800000"/>
                </a:solidFill>
              </a:rPr>
              <a:t> : Background error covariance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H</a:t>
            </a:r>
            <a:r>
              <a:rPr lang="en-US" sz="2400"/>
              <a:t> : Observations (forward) operator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R</a:t>
            </a:r>
            <a:r>
              <a:rPr lang="en-US" sz="2400"/>
              <a:t> : Observation error covariance (Instrument + representativeness)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y</a:t>
            </a:r>
            <a:r>
              <a:rPr lang="en-US" sz="2400" baseline="-25000"/>
              <a:t>o</a:t>
            </a:r>
            <a:r>
              <a:rPr lang="ja-JP" altLang="en-US" sz="2400"/>
              <a:t>’</a:t>
            </a:r>
            <a:r>
              <a:rPr lang="en-US" sz="2400"/>
              <a:t> : Observation innovations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/>
              <a:t>J</a:t>
            </a:r>
            <a:r>
              <a:rPr lang="en-US" sz="2400" baseline="-25000"/>
              <a:t>c</a:t>
            </a:r>
            <a:r>
              <a:rPr lang="en-US" sz="2400"/>
              <a:t> : Constraints (physical quantities, balance/noise, etc.)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6248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B</a:t>
            </a:r>
            <a:r>
              <a:rPr lang="en-US">
                <a:solidFill>
                  <a:schemeClr val="tx2"/>
                </a:solidFill>
              </a:rPr>
              <a:t> is typically static and estimated a-priori/offline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35469"/>
            <a:ext cx="1653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c/o Daryl Kleist,</a:t>
            </a:r>
          </a:p>
          <a:p>
            <a:r>
              <a:rPr lang="en-US" dirty="0" smtClean="0"/>
              <a:t>EMC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FD7940-EBF9-C24B-90E4-C3A98BCFD68F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dirty="0"/>
              <a:t>Why Hybrid?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ph idx="1"/>
          </p:nvPr>
        </p:nvGraphicFramePr>
        <p:xfrm>
          <a:off x="457200" y="1244600"/>
          <a:ext cx="8229600" cy="4848225"/>
        </p:xfrm>
        <a:graphic>
          <a:graphicData uri="http://schemas.openxmlformats.org/drawingml/2006/table">
            <a:tbl>
              <a:tblPr/>
              <a:tblGrid>
                <a:gridCol w="2843213"/>
                <a:gridCol w="1020762"/>
                <a:gridCol w="784225"/>
                <a:gridCol w="914400"/>
                <a:gridCol w="2667000"/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VAR (3D, 4D)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EnKF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Hybrid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Benefit from use of flow dependent ensemble covariance instead of static 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Hamill and Snyder 2000; Wang et al. 2007b,2008ab, 2009b, Wang 2011; Buehner et al. 2010ab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Robust for small ensemble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Wang et al. 2007b, 2009b; Buehner et al. 2010b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Better localization for integrated measure, e.g. satellite radiance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Campbell et al.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Easy framework to add various constraints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Framework to treat non-Gaussianity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Use of various existing capabilities in 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2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7FCBE0-91DA-6B4F-BC10-CC75C7A57FE0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Hybrid </a:t>
            </a:r>
            <a:r>
              <a:rPr lang="en-US" sz="3200" dirty="0" smtClean="0">
                <a:latin typeface="+mn-lt"/>
              </a:rPr>
              <a:t>variational-ensemble concept</a:t>
            </a:r>
            <a:endParaRPr lang="en-US" sz="3200" dirty="0">
              <a:latin typeface="+mn-lt"/>
            </a:endParaRP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Incorporate ensemble perturbations directly into variational cost function through extended control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Lorenc (2003), Buehner (2005), Wang et. al. (2007), etc.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86200" y="4351338"/>
          <a:ext cx="12192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3" imgW="698400" imgH="431640" progId="Equation.3">
                  <p:embed/>
                </p:oleObj>
              </mc:Choice>
              <mc:Fallback>
                <p:oleObj name="Equation" r:id="rId3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1338"/>
                        <a:ext cx="12192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869950" y="2860675"/>
          <a:ext cx="73279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Equation" r:id="rId5" imgW="4520880" imgH="393480" progId="Equation.3">
                  <p:embed/>
                </p:oleObj>
              </mc:Choice>
              <mc:Fallback>
                <p:oleObj name="Equation" r:id="rId5" imgW="452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860675"/>
                        <a:ext cx="73279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429000" y="3581400"/>
          <a:ext cx="1981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Equation" r:id="rId7" imgW="1193760" imgH="431640" progId="Equation.3">
                  <p:embed/>
                </p:oleObj>
              </mc:Choice>
              <mc:Fallback>
                <p:oleObj name="Equation" r:id="rId7" imgW="119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81400"/>
                        <a:ext cx="19812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57200" y="51816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Symbol" charset="0"/>
              </a:rPr>
              <a:t>b</a:t>
            </a:r>
            <a:r>
              <a:rPr lang="en-US" baseline="-25000"/>
              <a:t>f</a:t>
            </a:r>
            <a:r>
              <a:rPr lang="en-US"/>
              <a:t> &amp; </a:t>
            </a:r>
            <a:r>
              <a:rPr lang="en-US" i="1">
                <a:latin typeface="Symbol" charset="0"/>
              </a:rPr>
              <a:t>b</a:t>
            </a:r>
            <a:r>
              <a:rPr lang="en-US" baseline="-25000"/>
              <a:t>e</a:t>
            </a:r>
            <a:r>
              <a:rPr lang="en-US"/>
              <a:t>: weighting coefficients for fixed and ensemble covariance respectively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x</a:t>
            </a:r>
            <a:r>
              <a:rPr lang="en-US" baseline="-25000"/>
              <a:t>t</a:t>
            </a:r>
            <a:r>
              <a:rPr lang="en-US"/>
              <a:t>: (total increment) sum of increment from fixed/static </a:t>
            </a:r>
            <a:r>
              <a:rPr lang="en-US" b="1"/>
              <a:t>B</a:t>
            </a:r>
            <a:r>
              <a:rPr lang="en-US"/>
              <a:t> (</a:t>
            </a:r>
            <a:r>
              <a:rPr lang="en-US" b="1"/>
              <a:t>x</a:t>
            </a:r>
            <a:r>
              <a:rPr lang="en-US" baseline="-25000"/>
              <a:t>f</a:t>
            </a:r>
            <a:r>
              <a:rPr lang="en-US"/>
              <a:t>) and ensemble </a:t>
            </a:r>
            <a:r>
              <a:rPr lang="en-US" b="1"/>
              <a:t>B 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Symbol" charset="0"/>
              </a:rPr>
              <a:t>a</a:t>
            </a:r>
            <a:r>
              <a:rPr lang="en-US" i="1" baseline="-25000"/>
              <a:t>k</a:t>
            </a:r>
            <a:r>
              <a:rPr lang="en-US"/>
              <a:t>: extended control variable;        :ensemble perturbation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L</a:t>
            </a:r>
            <a:r>
              <a:rPr lang="en-US"/>
              <a:t>: correlation matrix [localization on ensemble perturbations]</a:t>
            </a:r>
          </a:p>
        </p:txBody>
      </p:sp>
      <p:graphicFrame>
        <p:nvGraphicFramePr>
          <p:cNvPr id="4101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376613" y="5791200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9" imgW="177480" imgH="241200" progId="Equation.3">
                  <p:embed/>
                </p:oleObj>
              </mc:Choice>
              <mc:Fallback>
                <p:oleObj name="Equation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5791200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3733800" y="2819400"/>
            <a:ext cx="15240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828800" y="2819400"/>
            <a:ext cx="1676400" cy="685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SPPT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31950"/>
            <a:ext cx="8342313" cy="20542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Perturbed Physics tendencies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135063" y="2486025"/>
          <a:ext cx="43656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952500" imgH="228600" progId="Equation.3">
                  <p:embed/>
                </p:oleObj>
              </mc:Choice>
              <mc:Fallback>
                <p:oleObj name="Equation" r:id="rId3" imgW="952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2486025"/>
                        <a:ext cx="43656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961063" y="3179763"/>
            <a:ext cx="256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  <a:cs typeface="Arial" charset="0"/>
              </a:rPr>
              <a:t>Original tendencies</a:t>
            </a:r>
          </a:p>
          <a:p>
            <a:pPr eaLnBrk="1" hangingPunct="1"/>
            <a:r>
              <a:rPr lang="en-US" sz="2000" b="1">
                <a:latin typeface="Arial" charset="0"/>
                <a:cs typeface="Arial" charset="0"/>
              </a:rPr>
              <a:t> from gbphys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62588" y="3028950"/>
            <a:ext cx="576262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0" name="TextBox 18"/>
          <p:cNvSpPr txBox="1">
            <a:spLocks noChangeArrowheads="1"/>
          </p:cNvSpPr>
          <p:nvPr/>
        </p:nvSpPr>
        <p:spPr bwMode="auto">
          <a:xfrm>
            <a:off x="590550" y="4375150"/>
            <a:ext cx="76787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2870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r</a:t>
            </a:r>
            <a:r>
              <a:rPr lang="en-US" sz="1800" dirty="0">
                <a:latin typeface="Arial" charset="0"/>
                <a:cs typeface="Arial" charset="0"/>
              </a:rPr>
              <a:t>- vertical weight:  1 from surface to 100 </a:t>
            </a:r>
            <a:r>
              <a:rPr lang="en-US" sz="1800" dirty="0" err="1">
                <a:latin typeface="Arial" charset="0"/>
                <a:cs typeface="Arial" charset="0"/>
              </a:rPr>
              <a:t>hPa</a:t>
            </a:r>
            <a:r>
              <a:rPr lang="en-US" sz="1800" dirty="0">
                <a:latin typeface="Arial" charset="0"/>
                <a:cs typeface="Arial" charset="0"/>
              </a:rPr>
              <a:t>, damps to zero at 50 </a:t>
            </a:r>
            <a:r>
              <a:rPr lang="en-US" sz="1800" dirty="0" err="1">
                <a:latin typeface="Arial" charset="0"/>
                <a:cs typeface="Arial" charset="0"/>
              </a:rPr>
              <a:t>hPa</a:t>
            </a:r>
            <a:endParaRPr lang="en-US" sz="1800" dirty="0">
              <a:latin typeface="Arial" charset="0"/>
              <a:cs typeface="Arial" charset="0"/>
            </a:endParaRPr>
          </a:p>
          <a:p>
            <a:pPr eaLnBrk="1" hangingPunct="1"/>
            <a:endParaRPr lang="en-US" sz="1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μ-</a:t>
            </a:r>
            <a:r>
              <a:rPr lang="en-US" sz="1800" dirty="0">
                <a:latin typeface="Arial" charset="0"/>
                <a:cs typeface="Arial" charset="0"/>
              </a:rPr>
              <a:t> horizontal weights: ranges from -1.0 to 1.0, a red noise process with 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Temporal timescale of 6 hours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e-folding spatial scale of 500 km</a:t>
            </a:r>
          </a:p>
        </p:txBody>
      </p:sp>
    </p:spTree>
    <p:extLst>
      <p:ext uri="{BB962C8B-B14F-4D97-AF65-F5344CB8AC3E}">
        <p14:creationId xmlns:p14="http://schemas.microsoft.com/office/powerpoint/2010/main" val="4250589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STTP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/>
        </p:nvPicPr>
        <p:blipFill rotWithShape="1">
          <a:blip r:embed="rId2"/>
          <a:srcRect l="2211" t="4174" r="1444" b="-4174"/>
          <a:stretch/>
        </p:blipFill>
        <p:spPr>
          <a:xfrm>
            <a:off x="14441" y="1354307"/>
            <a:ext cx="9144000" cy="144919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 formed from random linear combinations of ensemble tendency perturbations (entire ensemble must be run concurrently).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87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Vorticity</a:t>
            </a:r>
            <a:r>
              <a:rPr lang="en-US" dirty="0" smtClean="0"/>
              <a:t> confinement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417638"/>
            <a:ext cx="8966200" cy="523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87" y="5118029"/>
            <a:ext cx="548640" cy="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9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BL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SPPT only modulates existing physics tendency (cannot change sign, trigger new convection).</a:t>
            </a:r>
          </a:p>
          <a:p>
            <a:r>
              <a:rPr lang="en-US" dirty="0" smtClean="0"/>
              <a:t>Triggers in convection schemes very sensitive to BL humidity.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Vertical weight </a:t>
            </a:r>
            <a:r>
              <a:rPr lang="en-US" b="1" dirty="0" smtClean="0"/>
              <a:t>r</a:t>
            </a:r>
            <a:r>
              <a:rPr lang="en-US" dirty="0" smtClean="0"/>
              <a:t> decays exponentially from surface. Random pattern </a:t>
            </a:r>
            <a:r>
              <a:rPr lang="en-US" b="1" dirty="0" smtClean="0">
                <a:latin typeface="Arial" charset="0"/>
                <a:cs typeface="Arial" charset="0"/>
              </a:rPr>
              <a:t>μ</a:t>
            </a:r>
            <a:r>
              <a:rPr lang="en-US" dirty="0" smtClean="0">
                <a:latin typeface="Arial" charset="0"/>
                <a:cs typeface="Arial" charset="0"/>
              </a:rPr>
              <a:t> has a (</a:t>
            </a:r>
            <a:r>
              <a:rPr lang="en-US" smtClean="0">
                <a:latin typeface="Arial" charset="0"/>
                <a:cs typeface="Arial" charset="0"/>
              </a:rPr>
              <a:t>very small)  </a:t>
            </a:r>
            <a:r>
              <a:rPr lang="en-US" dirty="0" smtClean="0">
                <a:latin typeface="Arial" charset="0"/>
                <a:cs typeface="Arial" charset="0"/>
              </a:rPr>
              <a:t>amplitude </a:t>
            </a:r>
            <a:r>
              <a:rPr lang="en-US" smtClean="0">
                <a:latin typeface="Arial" charset="0"/>
                <a:cs typeface="Arial" charset="0"/>
              </a:rPr>
              <a:t>of 0.00375.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76550"/>
              </p:ext>
            </p:extLst>
          </p:nvPr>
        </p:nvGraphicFramePr>
        <p:xfrm>
          <a:off x="936276" y="3508641"/>
          <a:ext cx="5295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276" y="3508641"/>
                        <a:ext cx="52959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05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T382 GEFS/</a:t>
            </a:r>
            <a:r>
              <a:rPr lang="en-US" dirty="0" err="1" smtClean="0">
                <a:ea typeface="+mj-ea"/>
                <a:cs typeface="+mj-cs"/>
              </a:rPr>
              <a:t>EnKF</a:t>
            </a:r>
            <a:r>
              <a:rPr lang="en-US" dirty="0" smtClean="0">
                <a:ea typeface="+mj-ea"/>
                <a:cs typeface="+mj-cs"/>
              </a:rPr>
              <a:t> vs.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operational T399 ECMWF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1392238" y="6126163"/>
            <a:ext cx="543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competitive with ECMWF in position error</a:t>
            </a:r>
          </a:p>
        </p:txBody>
      </p:sp>
      <p:pic>
        <p:nvPicPr>
          <p:cNvPr id="40963" name="Content Placeholder 10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8" r="-5948"/>
          <a:stretch>
            <a:fillRect/>
          </a:stretch>
        </p:blipFill>
        <p:spPr/>
      </p:pic>
      <p:pic>
        <p:nvPicPr>
          <p:cNvPr id="409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903913"/>
            <a:ext cx="923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7430-5EB1-6A48-A62C-A125046EC2AA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Multi-model ensembles?</a:t>
            </a:r>
            <a:br>
              <a:rPr lang="en-US" dirty="0" smtClean="0"/>
            </a:br>
            <a:r>
              <a:rPr lang="en-US" dirty="0" smtClean="0"/>
              <a:t>Better than reforecast calibrated?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1" y="17722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year or two ago, I worked on comparing TIGGE multi-model global ensembles to ECMWF reforecast calibrated ensemble guidance.</a:t>
            </a:r>
          </a:p>
          <a:p>
            <a:r>
              <a:rPr lang="en-US" dirty="0" smtClean="0"/>
              <a:t>2-meter temperature over Europe.</a:t>
            </a:r>
          </a:p>
          <a:p>
            <a:r>
              <a:rPr lang="en-US" dirty="0" smtClean="0"/>
              <a:t>Precipitation over CONUS.</a:t>
            </a:r>
          </a:p>
          <a:p>
            <a:r>
              <a:rPr lang="en-US" dirty="0" smtClean="0"/>
              <a:t>Conclusions may be skewed by “small” ECMWF reforecast data set (1x weekly, 5 members, 18 years).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Scientifically, what must be done to produce high-quality ensembles?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F3983-0E6E-2D4C-946C-5CB1828EC3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7925" y="3244850"/>
            <a:ext cx="115888" cy="125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1238" y="3087688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307975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7925" y="3538538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8613" y="3402013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6838" y="295592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1713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6838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5275" y="321310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1713" y="397827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3800" y="3813175"/>
            <a:ext cx="115888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2064610">
            <a:off x="2112963" y="2938463"/>
            <a:ext cx="901700" cy="1198562"/>
          </a:xfrm>
          <a:prstGeom prst="ellipse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2038" y="2570163"/>
            <a:ext cx="5232400" cy="627062"/>
          </a:xfrm>
          <a:custGeom>
            <a:avLst/>
            <a:gdLst>
              <a:gd name="connsiteX0" fmla="*/ 0 w 5230852"/>
              <a:gd name="connsiteY0" fmla="*/ 594996 h 626503"/>
              <a:gd name="connsiteX1" fmla="*/ 150975 w 5230852"/>
              <a:gd name="connsiteY1" fmla="*/ 497310 h 626503"/>
              <a:gd name="connsiteX2" fmla="*/ 248665 w 5230852"/>
              <a:gd name="connsiteY2" fmla="*/ 435147 h 626503"/>
              <a:gd name="connsiteX3" fmla="*/ 355236 w 5230852"/>
              <a:gd name="connsiteY3" fmla="*/ 390744 h 626503"/>
              <a:gd name="connsiteX4" fmla="*/ 479568 w 5230852"/>
              <a:gd name="connsiteY4" fmla="*/ 372983 h 626503"/>
              <a:gd name="connsiteX5" fmla="*/ 586139 w 5230852"/>
              <a:gd name="connsiteY5" fmla="*/ 355222 h 626503"/>
              <a:gd name="connsiteX6" fmla="*/ 843685 w 5230852"/>
              <a:gd name="connsiteY6" fmla="*/ 372983 h 626503"/>
              <a:gd name="connsiteX7" fmla="*/ 914733 w 5230852"/>
              <a:gd name="connsiteY7" fmla="*/ 408505 h 626503"/>
              <a:gd name="connsiteX8" fmla="*/ 976899 w 5230852"/>
              <a:gd name="connsiteY8" fmla="*/ 426266 h 626503"/>
              <a:gd name="connsiteX9" fmla="*/ 1039065 w 5230852"/>
              <a:gd name="connsiteY9" fmla="*/ 461788 h 626503"/>
              <a:gd name="connsiteX10" fmla="*/ 1154517 w 5230852"/>
              <a:gd name="connsiteY10" fmla="*/ 523952 h 626503"/>
              <a:gd name="connsiteX11" fmla="*/ 1198921 w 5230852"/>
              <a:gd name="connsiteY11" fmla="*/ 541713 h 626503"/>
              <a:gd name="connsiteX12" fmla="*/ 1225564 w 5230852"/>
              <a:gd name="connsiteY12" fmla="*/ 550594 h 626503"/>
              <a:gd name="connsiteX13" fmla="*/ 1287731 w 5230852"/>
              <a:gd name="connsiteY13" fmla="*/ 577235 h 626503"/>
              <a:gd name="connsiteX14" fmla="*/ 1332135 w 5230852"/>
              <a:gd name="connsiteY14" fmla="*/ 603877 h 626503"/>
              <a:gd name="connsiteX15" fmla="*/ 1376540 w 5230852"/>
              <a:gd name="connsiteY15" fmla="*/ 612757 h 626503"/>
              <a:gd name="connsiteX16" fmla="*/ 1749537 w 5230852"/>
              <a:gd name="connsiteY16" fmla="*/ 603877 h 626503"/>
              <a:gd name="connsiteX17" fmla="*/ 1793942 w 5230852"/>
              <a:gd name="connsiteY17" fmla="*/ 594996 h 626503"/>
              <a:gd name="connsiteX18" fmla="*/ 1900513 w 5230852"/>
              <a:gd name="connsiteY18" fmla="*/ 586116 h 626503"/>
              <a:gd name="connsiteX19" fmla="*/ 2513295 w 5230852"/>
              <a:gd name="connsiteY19" fmla="*/ 603877 h 626503"/>
              <a:gd name="connsiteX20" fmla="*/ 2575461 w 5230852"/>
              <a:gd name="connsiteY20" fmla="*/ 612757 h 626503"/>
              <a:gd name="connsiteX21" fmla="*/ 2779722 w 5230852"/>
              <a:gd name="connsiteY21" fmla="*/ 621638 h 626503"/>
              <a:gd name="connsiteX22" fmla="*/ 3063911 w 5230852"/>
              <a:gd name="connsiteY22" fmla="*/ 594996 h 626503"/>
              <a:gd name="connsiteX23" fmla="*/ 3090554 w 5230852"/>
              <a:gd name="connsiteY23" fmla="*/ 577235 h 626503"/>
              <a:gd name="connsiteX24" fmla="*/ 3108316 w 5230852"/>
              <a:gd name="connsiteY24" fmla="*/ 550594 h 626503"/>
              <a:gd name="connsiteX25" fmla="*/ 3241529 w 5230852"/>
              <a:gd name="connsiteY25" fmla="*/ 488430 h 626503"/>
              <a:gd name="connsiteX26" fmla="*/ 3285934 w 5230852"/>
              <a:gd name="connsiteY26" fmla="*/ 461788 h 626503"/>
              <a:gd name="connsiteX27" fmla="*/ 3383624 w 5230852"/>
              <a:gd name="connsiteY27" fmla="*/ 417385 h 626503"/>
              <a:gd name="connsiteX28" fmla="*/ 3454671 w 5230852"/>
              <a:gd name="connsiteY28" fmla="*/ 399624 h 626503"/>
              <a:gd name="connsiteX29" fmla="*/ 3516837 w 5230852"/>
              <a:gd name="connsiteY29" fmla="*/ 381863 h 626503"/>
              <a:gd name="connsiteX30" fmla="*/ 3570123 w 5230852"/>
              <a:gd name="connsiteY30" fmla="*/ 364102 h 626503"/>
              <a:gd name="connsiteX31" fmla="*/ 3632289 w 5230852"/>
              <a:gd name="connsiteY31" fmla="*/ 346341 h 626503"/>
              <a:gd name="connsiteX32" fmla="*/ 3685574 w 5230852"/>
              <a:gd name="connsiteY32" fmla="*/ 328580 h 626503"/>
              <a:gd name="connsiteX33" fmla="*/ 3836550 w 5230852"/>
              <a:gd name="connsiteY33" fmla="*/ 293058 h 626503"/>
              <a:gd name="connsiteX34" fmla="*/ 4023049 w 5230852"/>
              <a:gd name="connsiteY34" fmla="*/ 275297 h 626503"/>
              <a:gd name="connsiteX35" fmla="*/ 4111858 w 5230852"/>
              <a:gd name="connsiteY35" fmla="*/ 266416 h 626503"/>
              <a:gd name="connsiteX36" fmla="*/ 4200667 w 5230852"/>
              <a:gd name="connsiteY36" fmla="*/ 248655 h 626503"/>
              <a:gd name="connsiteX37" fmla="*/ 4271714 w 5230852"/>
              <a:gd name="connsiteY37" fmla="*/ 230894 h 626503"/>
              <a:gd name="connsiteX38" fmla="*/ 4458213 w 5230852"/>
              <a:gd name="connsiteY38" fmla="*/ 213133 h 626503"/>
              <a:gd name="connsiteX39" fmla="*/ 4609188 w 5230852"/>
              <a:gd name="connsiteY39" fmla="*/ 195372 h 626503"/>
              <a:gd name="connsiteX40" fmla="*/ 4671355 w 5230852"/>
              <a:gd name="connsiteY40" fmla="*/ 177611 h 626503"/>
              <a:gd name="connsiteX41" fmla="*/ 4866735 w 5230852"/>
              <a:gd name="connsiteY41" fmla="*/ 168730 h 626503"/>
              <a:gd name="connsiteX42" fmla="*/ 4982186 w 5230852"/>
              <a:gd name="connsiteY42" fmla="*/ 142089 h 626503"/>
              <a:gd name="connsiteX43" fmla="*/ 5097638 w 5230852"/>
              <a:gd name="connsiteY43" fmla="*/ 115447 h 626503"/>
              <a:gd name="connsiteX44" fmla="*/ 5150923 w 5230852"/>
              <a:gd name="connsiteY44" fmla="*/ 79925 h 626503"/>
              <a:gd name="connsiteX45" fmla="*/ 5195328 w 5230852"/>
              <a:gd name="connsiteY45" fmla="*/ 44403 h 626503"/>
              <a:gd name="connsiteX46" fmla="*/ 5230852 w 5230852"/>
              <a:gd name="connsiteY46" fmla="*/ 0 h 6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0852" h="626503">
                <a:moveTo>
                  <a:pt x="0" y="594996"/>
                </a:moveTo>
                <a:lnTo>
                  <a:pt x="150975" y="497310"/>
                </a:lnTo>
                <a:cubicBezTo>
                  <a:pt x="168761" y="485711"/>
                  <a:pt x="226274" y="445683"/>
                  <a:pt x="248665" y="435147"/>
                </a:cubicBezTo>
                <a:cubicBezTo>
                  <a:pt x="283486" y="418761"/>
                  <a:pt x="317139" y="396186"/>
                  <a:pt x="355236" y="390744"/>
                </a:cubicBezTo>
                <a:lnTo>
                  <a:pt x="479568" y="372983"/>
                </a:lnTo>
                <a:cubicBezTo>
                  <a:pt x="515163" y="367507"/>
                  <a:pt x="586139" y="355222"/>
                  <a:pt x="586139" y="355222"/>
                </a:cubicBezTo>
                <a:cubicBezTo>
                  <a:pt x="671988" y="361142"/>
                  <a:pt x="758222" y="362929"/>
                  <a:pt x="843685" y="372983"/>
                </a:cubicBezTo>
                <a:cubicBezTo>
                  <a:pt x="899978" y="379605"/>
                  <a:pt x="873501" y="392013"/>
                  <a:pt x="914733" y="408505"/>
                </a:cubicBezTo>
                <a:cubicBezTo>
                  <a:pt x="934743" y="416509"/>
                  <a:pt x="956177" y="420346"/>
                  <a:pt x="976899" y="426266"/>
                </a:cubicBezTo>
                <a:cubicBezTo>
                  <a:pt x="1032728" y="463483"/>
                  <a:pt x="971458" y="424230"/>
                  <a:pt x="1039065" y="461788"/>
                </a:cubicBezTo>
                <a:cubicBezTo>
                  <a:pt x="1089103" y="489586"/>
                  <a:pt x="1094217" y="499833"/>
                  <a:pt x="1154517" y="523952"/>
                </a:cubicBezTo>
                <a:cubicBezTo>
                  <a:pt x="1169318" y="529872"/>
                  <a:pt x="1183995" y="536116"/>
                  <a:pt x="1198921" y="541713"/>
                </a:cubicBezTo>
                <a:cubicBezTo>
                  <a:pt x="1207686" y="545000"/>
                  <a:pt x="1216872" y="547117"/>
                  <a:pt x="1225564" y="550594"/>
                </a:cubicBezTo>
                <a:cubicBezTo>
                  <a:pt x="1246497" y="558967"/>
                  <a:pt x="1267566" y="567153"/>
                  <a:pt x="1287731" y="577235"/>
                </a:cubicBezTo>
                <a:cubicBezTo>
                  <a:pt x="1303170" y="584954"/>
                  <a:pt x="1316108" y="597467"/>
                  <a:pt x="1332135" y="603877"/>
                </a:cubicBezTo>
                <a:cubicBezTo>
                  <a:pt x="1346150" y="609483"/>
                  <a:pt x="1361738" y="609797"/>
                  <a:pt x="1376540" y="612757"/>
                </a:cubicBezTo>
                <a:lnTo>
                  <a:pt x="1749537" y="603877"/>
                </a:lnTo>
                <a:cubicBezTo>
                  <a:pt x="1764618" y="603235"/>
                  <a:pt x="1778951" y="596760"/>
                  <a:pt x="1793942" y="594996"/>
                </a:cubicBezTo>
                <a:cubicBezTo>
                  <a:pt x="1829345" y="590831"/>
                  <a:pt x="1864989" y="589076"/>
                  <a:pt x="1900513" y="586116"/>
                </a:cubicBezTo>
                <a:lnTo>
                  <a:pt x="2513295" y="603877"/>
                </a:lnTo>
                <a:cubicBezTo>
                  <a:pt x="2534193" y="605071"/>
                  <a:pt x="2554575" y="611365"/>
                  <a:pt x="2575461" y="612757"/>
                </a:cubicBezTo>
                <a:cubicBezTo>
                  <a:pt x="2643461" y="617290"/>
                  <a:pt x="2711635" y="618678"/>
                  <a:pt x="2779722" y="621638"/>
                </a:cubicBezTo>
                <a:cubicBezTo>
                  <a:pt x="2949980" y="615557"/>
                  <a:pt x="2968829" y="649326"/>
                  <a:pt x="3063911" y="594996"/>
                </a:cubicBezTo>
                <a:cubicBezTo>
                  <a:pt x="3073178" y="589701"/>
                  <a:pt x="3081673" y="583155"/>
                  <a:pt x="3090554" y="577235"/>
                </a:cubicBezTo>
                <a:cubicBezTo>
                  <a:pt x="3096475" y="568355"/>
                  <a:pt x="3099435" y="556514"/>
                  <a:pt x="3108316" y="550594"/>
                </a:cubicBezTo>
                <a:cubicBezTo>
                  <a:pt x="3201915" y="488198"/>
                  <a:pt x="3170956" y="523715"/>
                  <a:pt x="3241529" y="488430"/>
                </a:cubicBezTo>
                <a:cubicBezTo>
                  <a:pt x="3256968" y="480711"/>
                  <a:pt x="3270780" y="470053"/>
                  <a:pt x="3285934" y="461788"/>
                </a:cubicBezTo>
                <a:cubicBezTo>
                  <a:pt x="3310168" y="448570"/>
                  <a:pt x="3355551" y="426023"/>
                  <a:pt x="3383624" y="417385"/>
                </a:cubicBezTo>
                <a:cubicBezTo>
                  <a:pt x="3406956" y="410206"/>
                  <a:pt x="3431084" y="405914"/>
                  <a:pt x="3454671" y="399624"/>
                </a:cubicBezTo>
                <a:cubicBezTo>
                  <a:pt x="3475495" y="394071"/>
                  <a:pt x="3496239" y="388201"/>
                  <a:pt x="3516837" y="381863"/>
                </a:cubicBezTo>
                <a:cubicBezTo>
                  <a:pt x="3534732" y="376357"/>
                  <a:pt x="3552228" y="369608"/>
                  <a:pt x="3570123" y="364102"/>
                </a:cubicBezTo>
                <a:cubicBezTo>
                  <a:pt x="3590721" y="357764"/>
                  <a:pt x="3611691" y="352679"/>
                  <a:pt x="3632289" y="346341"/>
                </a:cubicBezTo>
                <a:cubicBezTo>
                  <a:pt x="3650184" y="340835"/>
                  <a:pt x="3667679" y="334086"/>
                  <a:pt x="3685574" y="328580"/>
                </a:cubicBezTo>
                <a:cubicBezTo>
                  <a:pt x="3734373" y="313566"/>
                  <a:pt x="3785996" y="299581"/>
                  <a:pt x="3836550" y="293058"/>
                </a:cubicBezTo>
                <a:cubicBezTo>
                  <a:pt x="3898484" y="285067"/>
                  <a:pt x="3960911" y="281511"/>
                  <a:pt x="4023049" y="275297"/>
                </a:cubicBezTo>
                <a:cubicBezTo>
                  <a:pt x="4052652" y="272337"/>
                  <a:pt x="4082436" y="270829"/>
                  <a:pt x="4111858" y="266416"/>
                </a:cubicBezTo>
                <a:cubicBezTo>
                  <a:pt x="4141713" y="261938"/>
                  <a:pt x="4171197" y="255204"/>
                  <a:pt x="4200667" y="248655"/>
                </a:cubicBezTo>
                <a:cubicBezTo>
                  <a:pt x="4224497" y="243360"/>
                  <a:pt x="4247532" y="234229"/>
                  <a:pt x="4271714" y="230894"/>
                </a:cubicBezTo>
                <a:cubicBezTo>
                  <a:pt x="4333576" y="222362"/>
                  <a:pt x="4396248" y="220879"/>
                  <a:pt x="4458213" y="213133"/>
                </a:cubicBezTo>
                <a:cubicBezTo>
                  <a:pt x="4555860" y="200927"/>
                  <a:pt x="4505539" y="206887"/>
                  <a:pt x="4609188" y="195372"/>
                </a:cubicBezTo>
                <a:cubicBezTo>
                  <a:pt x="4624321" y="190328"/>
                  <a:pt x="4656853" y="178726"/>
                  <a:pt x="4671355" y="177611"/>
                </a:cubicBezTo>
                <a:cubicBezTo>
                  <a:pt x="4736357" y="172611"/>
                  <a:pt x="4801608" y="171690"/>
                  <a:pt x="4866735" y="168730"/>
                </a:cubicBezTo>
                <a:lnTo>
                  <a:pt x="4982186" y="142089"/>
                </a:lnTo>
                <a:cubicBezTo>
                  <a:pt x="5094869" y="117593"/>
                  <a:pt x="5037798" y="135391"/>
                  <a:pt x="5097638" y="115447"/>
                </a:cubicBezTo>
                <a:cubicBezTo>
                  <a:pt x="5115400" y="103606"/>
                  <a:pt x="5139082" y="97686"/>
                  <a:pt x="5150923" y="79925"/>
                </a:cubicBezTo>
                <a:cubicBezTo>
                  <a:pt x="5173878" y="45494"/>
                  <a:pt x="5158559" y="56658"/>
                  <a:pt x="5195328" y="44403"/>
                </a:cubicBezTo>
                <a:cubicBezTo>
                  <a:pt x="5217735" y="10794"/>
                  <a:pt x="5205543" y="25308"/>
                  <a:pt x="523085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838" y="3316288"/>
            <a:ext cx="5116512" cy="755650"/>
          </a:xfrm>
          <a:custGeom>
            <a:avLst/>
            <a:gdLst>
              <a:gd name="connsiteX0" fmla="*/ 0 w 5115400"/>
              <a:gd name="connsiteY0" fmla="*/ 0 h 754846"/>
              <a:gd name="connsiteX1" fmla="*/ 88809 w 5115400"/>
              <a:gd name="connsiteY1" fmla="*/ 8880 h 754846"/>
              <a:gd name="connsiteX2" fmla="*/ 701591 w 5115400"/>
              <a:gd name="connsiteY2" fmla="*/ 26641 h 754846"/>
              <a:gd name="connsiteX3" fmla="*/ 763757 w 5115400"/>
              <a:gd name="connsiteY3" fmla="*/ 53283 h 754846"/>
              <a:gd name="connsiteX4" fmla="*/ 852566 w 5115400"/>
              <a:gd name="connsiteY4" fmla="*/ 88805 h 754846"/>
              <a:gd name="connsiteX5" fmla="*/ 923614 w 5115400"/>
              <a:gd name="connsiteY5" fmla="*/ 115447 h 754846"/>
              <a:gd name="connsiteX6" fmla="*/ 959137 w 5115400"/>
              <a:gd name="connsiteY6" fmla="*/ 133208 h 754846"/>
              <a:gd name="connsiteX7" fmla="*/ 1012423 w 5115400"/>
              <a:gd name="connsiteY7" fmla="*/ 142088 h 754846"/>
              <a:gd name="connsiteX8" fmla="*/ 1225564 w 5115400"/>
              <a:gd name="connsiteY8" fmla="*/ 150969 h 754846"/>
              <a:gd name="connsiteX9" fmla="*/ 1385421 w 5115400"/>
              <a:gd name="connsiteY9" fmla="*/ 159849 h 754846"/>
              <a:gd name="connsiteX10" fmla="*/ 1456468 w 5115400"/>
              <a:gd name="connsiteY10" fmla="*/ 177610 h 754846"/>
              <a:gd name="connsiteX11" fmla="*/ 1509753 w 5115400"/>
              <a:gd name="connsiteY11" fmla="*/ 195372 h 754846"/>
              <a:gd name="connsiteX12" fmla="*/ 1616324 w 5115400"/>
              <a:gd name="connsiteY12" fmla="*/ 213133 h 754846"/>
              <a:gd name="connsiteX13" fmla="*/ 1696252 w 5115400"/>
              <a:gd name="connsiteY13" fmla="*/ 239774 h 754846"/>
              <a:gd name="connsiteX14" fmla="*/ 1802823 w 5115400"/>
              <a:gd name="connsiteY14" fmla="*/ 337460 h 754846"/>
              <a:gd name="connsiteX15" fmla="*/ 1829466 w 5115400"/>
              <a:gd name="connsiteY15" fmla="*/ 372982 h 754846"/>
              <a:gd name="connsiteX16" fmla="*/ 1900513 w 5115400"/>
              <a:gd name="connsiteY16" fmla="*/ 426266 h 754846"/>
              <a:gd name="connsiteX17" fmla="*/ 1998203 w 5115400"/>
              <a:gd name="connsiteY17" fmla="*/ 461788 h 754846"/>
              <a:gd name="connsiteX18" fmla="*/ 2051488 w 5115400"/>
              <a:gd name="connsiteY18" fmla="*/ 479549 h 754846"/>
              <a:gd name="connsiteX19" fmla="*/ 2175821 w 5115400"/>
              <a:gd name="connsiteY19" fmla="*/ 470668 h 754846"/>
              <a:gd name="connsiteX20" fmla="*/ 2202464 w 5115400"/>
              <a:gd name="connsiteY20" fmla="*/ 452907 h 754846"/>
              <a:gd name="connsiteX21" fmla="*/ 2264630 w 5115400"/>
              <a:gd name="connsiteY21" fmla="*/ 435146 h 754846"/>
              <a:gd name="connsiteX22" fmla="*/ 2424486 w 5115400"/>
              <a:gd name="connsiteY22" fmla="*/ 408505 h 754846"/>
              <a:gd name="connsiteX23" fmla="*/ 3294815 w 5115400"/>
              <a:gd name="connsiteY23" fmla="*/ 417385 h 754846"/>
              <a:gd name="connsiteX24" fmla="*/ 3552361 w 5115400"/>
              <a:gd name="connsiteY24" fmla="*/ 444027 h 754846"/>
              <a:gd name="connsiteX25" fmla="*/ 3650051 w 5115400"/>
              <a:gd name="connsiteY25" fmla="*/ 452907 h 754846"/>
              <a:gd name="connsiteX26" fmla="*/ 3738860 w 5115400"/>
              <a:gd name="connsiteY26" fmla="*/ 470668 h 754846"/>
              <a:gd name="connsiteX27" fmla="*/ 3827669 w 5115400"/>
              <a:gd name="connsiteY27" fmla="*/ 479549 h 754846"/>
              <a:gd name="connsiteX28" fmla="*/ 4014168 w 5115400"/>
              <a:gd name="connsiteY28" fmla="*/ 497310 h 754846"/>
              <a:gd name="connsiteX29" fmla="*/ 4502618 w 5115400"/>
              <a:gd name="connsiteY29" fmla="*/ 506191 h 754846"/>
              <a:gd name="connsiteX30" fmla="*/ 4618069 w 5115400"/>
              <a:gd name="connsiteY30" fmla="*/ 523952 h 754846"/>
              <a:gd name="connsiteX31" fmla="*/ 4733521 w 5115400"/>
              <a:gd name="connsiteY31" fmla="*/ 577235 h 754846"/>
              <a:gd name="connsiteX32" fmla="*/ 4822330 w 5115400"/>
              <a:gd name="connsiteY32" fmla="*/ 603877 h 754846"/>
              <a:gd name="connsiteX33" fmla="*/ 4902258 w 5115400"/>
              <a:gd name="connsiteY33" fmla="*/ 657160 h 754846"/>
              <a:gd name="connsiteX34" fmla="*/ 4991067 w 5115400"/>
              <a:gd name="connsiteY34" fmla="*/ 692682 h 754846"/>
              <a:gd name="connsiteX35" fmla="*/ 5044353 w 5115400"/>
              <a:gd name="connsiteY35" fmla="*/ 719324 h 754846"/>
              <a:gd name="connsiteX36" fmla="*/ 5115400 w 5115400"/>
              <a:gd name="connsiteY36" fmla="*/ 754846 h 7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15400" h="754846">
                <a:moveTo>
                  <a:pt x="0" y="0"/>
                </a:moveTo>
                <a:cubicBezTo>
                  <a:pt x="29603" y="2960"/>
                  <a:pt x="59069" y="8076"/>
                  <a:pt x="88809" y="8880"/>
                </a:cubicBezTo>
                <a:cubicBezTo>
                  <a:pt x="710740" y="25688"/>
                  <a:pt x="468319" y="-20008"/>
                  <a:pt x="701591" y="26641"/>
                </a:cubicBezTo>
                <a:cubicBezTo>
                  <a:pt x="798568" y="91289"/>
                  <a:pt x="649064" y="-4061"/>
                  <a:pt x="763757" y="53283"/>
                </a:cubicBezTo>
                <a:cubicBezTo>
                  <a:pt x="851131" y="96968"/>
                  <a:pt x="739127" y="69898"/>
                  <a:pt x="852566" y="88805"/>
                </a:cubicBezTo>
                <a:cubicBezTo>
                  <a:pt x="907289" y="125285"/>
                  <a:pt x="846794" y="89841"/>
                  <a:pt x="923614" y="115447"/>
                </a:cubicBezTo>
                <a:cubicBezTo>
                  <a:pt x="936173" y="119633"/>
                  <a:pt x="946457" y="129404"/>
                  <a:pt x="959137" y="133208"/>
                </a:cubicBezTo>
                <a:cubicBezTo>
                  <a:pt x="976385" y="138382"/>
                  <a:pt x="994456" y="140890"/>
                  <a:pt x="1012423" y="142088"/>
                </a:cubicBezTo>
                <a:cubicBezTo>
                  <a:pt x="1083374" y="146818"/>
                  <a:pt x="1154536" y="147587"/>
                  <a:pt x="1225564" y="150969"/>
                </a:cubicBezTo>
                <a:lnTo>
                  <a:pt x="1385421" y="159849"/>
                </a:lnTo>
                <a:cubicBezTo>
                  <a:pt x="1409103" y="165769"/>
                  <a:pt x="1432996" y="170904"/>
                  <a:pt x="1456468" y="177610"/>
                </a:cubicBezTo>
                <a:cubicBezTo>
                  <a:pt x="1474470" y="182753"/>
                  <a:pt x="1491476" y="191311"/>
                  <a:pt x="1509753" y="195372"/>
                </a:cubicBezTo>
                <a:cubicBezTo>
                  <a:pt x="1544909" y="203184"/>
                  <a:pt x="1580927" y="206497"/>
                  <a:pt x="1616324" y="213133"/>
                </a:cubicBezTo>
                <a:cubicBezTo>
                  <a:pt x="1643462" y="218221"/>
                  <a:pt x="1671666" y="227482"/>
                  <a:pt x="1696252" y="239774"/>
                </a:cubicBezTo>
                <a:cubicBezTo>
                  <a:pt x="1732735" y="258015"/>
                  <a:pt x="1791278" y="322068"/>
                  <a:pt x="1802823" y="337460"/>
                </a:cubicBezTo>
                <a:cubicBezTo>
                  <a:pt x="1811704" y="349301"/>
                  <a:pt x="1818514" y="363026"/>
                  <a:pt x="1829466" y="372982"/>
                </a:cubicBezTo>
                <a:cubicBezTo>
                  <a:pt x="1851371" y="392895"/>
                  <a:pt x="1872429" y="416905"/>
                  <a:pt x="1900513" y="426266"/>
                </a:cubicBezTo>
                <a:cubicBezTo>
                  <a:pt x="2055999" y="478093"/>
                  <a:pt x="1862270" y="412360"/>
                  <a:pt x="1998203" y="461788"/>
                </a:cubicBezTo>
                <a:cubicBezTo>
                  <a:pt x="2015798" y="468186"/>
                  <a:pt x="2033726" y="473629"/>
                  <a:pt x="2051488" y="479549"/>
                </a:cubicBezTo>
                <a:cubicBezTo>
                  <a:pt x="2092932" y="476589"/>
                  <a:pt x="2134903" y="477889"/>
                  <a:pt x="2175821" y="470668"/>
                </a:cubicBezTo>
                <a:cubicBezTo>
                  <a:pt x="2186332" y="468813"/>
                  <a:pt x="2192554" y="456871"/>
                  <a:pt x="2202464" y="452907"/>
                </a:cubicBezTo>
                <a:cubicBezTo>
                  <a:pt x="2222474" y="444903"/>
                  <a:pt x="2243497" y="439372"/>
                  <a:pt x="2264630" y="435146"/>
                </a:cubicBezTo>
                <a:cubicBezTo>
                  <a:pt x="2317601" y="424552"/>
                  <a:pt x="2424486" y="408505"/>
                  <a:pt x="2424486" y="408505"/>
                </a:cubicBezTo>
                <a:lnTo>
                  <a:pt x="3294815" y="417385"/>
                </a:lnTo>
                <a:cubicBezTo>
                  <a:pt x="3400754" y="419277"/>
                  <a:pt x="3445969" y="431752"/>
                  <a:pt x="3552361" y="444027"/>
                </a:cubicBezTo>
                <a:cubicBezTo>
                  <a:pt x="3584843" y="447775"/>
                  <a:pt x="3617488" y="449947"/>
                  <a:pt x="3650051" y="452907"/>
                </a:cubicBezTo>
                <a:cubicBezTo>
                  <a:pt x="3679654" y="458827"/>
                  <a:pt x="3709005" y="466190"/>
                  <a:pt x="3738860" y="470668"/>
                </a:cubicBezTo>
                <a:cubicBezTo>
                  <a:pt x="3768282" y="475081"/>
                  <a:pt x="3798082" y="476435"/>
                  <a:pt x="3827669" y="479549"/>
                </a:cubicBezTo>
                <a:cubicBezTo>
                  <a:pt x="3880873" y="485149"/>
                  <a:pt x="3963533" y="495798"/>
                  <a:pt x="4014168" y="497310"/>
                </a:cubicBezTo>
                <a:cubicBezTo>
                  <a:pt x="4176939" y="502169"/>
                  <a:pt x="4339801" y="503231"/>
                  <a:pt x="4502618" y="506191"/>
                </a:cubicBezTo>
                <a:cubicBezTo>
                  <a:pt x="4541102" y="512111"/>
                  <a:pt x="4580060" y="515506"/>
                  <a:pt x="4618069" y="523952"/>
                </a:cubicBezTo>
                <a:cubicBezTo>
                  <a:pt x="4653725" y="531875"/>
                  <a:pt x="4703577" y="567255"/>
                  <a:pt x="4733521" y="577235"/>
                </a:cubicBezTo>
                <a:cubicBezTo>
                  <a:pt x="4780610" y="592929"/>
                  <a:pt x="4751163" y="583543"/>
                  <a:pt x="4822330" y="603877"/>
                </a:cubicBezTo>
                <a:cubicBezTo>
                  <a:pt x="4848619" y="623592"/>
                  <a:pt x="4872036" y="643057"/>
                  <a:pt x="4902258" y="657160"/>
                </a:cubicBezTo>
                <a:cubicBezTo>
                  <a:pt x="4931150" y="670643"/>
                  <a:pt x="4962550" y="678424"/>
                  <a:pt x="4991067" y="692682"/>
                </a:cubicBezTo>
                <a:cubicBezTo>
                  <a:pt x="5008829" y="701563"/>
                  <a:pt x="5026022" y="711686"/>
                  <a:pt x="5044353" y="719324"/>
                </a:cubicBezTo>
                <a:cubicBezTo>
                  <a:pt x="5114328" y="748479"/>
                  <a:pt x="5080487" y="719935"/>
                  <a:pt x="5115400" y="75484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7163" y="2195513"/>
            <a:ext cx="4084637" cy="836612"/>
          </a:xfrm>
          <a:custGeom>
            <a:avLst/>
            <a:gdLst>
              <a:gd name="connsiteX0" fmla="*/ 0 w 4085215"/>
              <a:gd name="connsiteY0" fmla="*/ 837253 h 837253"/>
              <a:gd name="connsiteX1" fmla="*/ 53285 w 4085215"/>
              <a:gd name="connsiteY1" fmla="*/ 792850 h 837253"/>
              <a:gd name="connsiteX2" fmla="*/ 79928 w 4085215"/>
              <a:gd name="connsiteY2" fmla="*/ 766209 h 837253"/>
              <a:gd name="connsiteX3" fmla="*/ 177618 w 4085215"/>
              <a:gd name="connsiteY3" fmla="*/ 704045 h 837253"/>
              <a:gd name="connsiteX4" fmla="*/ 319712 w 4085215"/>
              <a:gd name="connsiteY4" fmla="*/ 677403 h 837253"/>
              <a:gd name="connsiteX5" fmla="*/ 408521 w 4085215"/>
              <a:gd name="connsiteY5" fmla="*/ 668523 h 837253"/>
              <a:gd name="connsiteX6" fmla="*/ 488449 w 4085215"/>
              <a:gd name="connsiteY6" fmla="*/ 659642 h 837253"/>
              <a:gd name="connsiteX7" fmla="*/ 559496 w 4085215"/>
              <a:gd name="connsiteY7" fmla="*/ 641881 h 837253"/>
              <a:gd name="connsiteX8" fmla="*/ 648306 w 4085215"/>
              <a:gd name="connsiteY8" fmla="*/ 615240 h 837253"/>
              <a:gd name="connsiteX9" fmla="*/ 879209 w 4085215"/>
              <a:gd name="connsiteY9" fmla="*/ 606359 h 837253"/>
              <a:gd name="connsiteX10" fmla="*/ 1367659 w 4085215"/>
              <a:gd name="connsiteY10" fmla="*/ 615240 h 837253"/>
              <a:gd name="connsiteX11" fmla="*/ 1731776 w 4085215"/>
              <a:gd name="connsiteY11" fmla="*/ 650762 h 837253"/>
              <a:gd name="connsiteX12" fmla="*/ 1900513 w 4085215"/>
              <a:gd name="connsiteY12" fmla="*/ 659642 h 837253"/>
              <a:gd name="connsiteX13" fmla="*/ 1962679 w 4085215"/>
              <a:gd name="connsiteY13" fmla="*/ 668523 h 837253"/>
              <a:gd name="connsiteX14" fmla="*/ 2015965 w 4085215"/>
              <a:gd name="connsiteY14" fmla="*/ 677403 h 837253"/>
              <a:gd name="connsiteX15" fmla="*/ 2149178 w 4085215"/>
              <a:gd name="connsiteY15" fmla="*/ 686284 h 837253"/>
              <a:gd name="connsiteX16" fmla="*/ 2282392 w 4085215"/>
              <a:gd name="connsiteY16" fmla="*/ 677403 h 837253"/>
              <a:gd name="connsiteX17" fmla="*/ 2362320 w 4085215"/>
              <a:gd name="connsiteY17" fmla="*/ 650762 h 837253"/>
              <a:gd name="connsiteX18" fmla="*/ 2442248 w 4085215"/>
              <a:gd name="connsiteY18" fmla="*/ 641881 h 837253"/>
              <a:gd name="connsiteX19" fmla="*/ 2513295 w 4085215"/>
              <a:gd name="connsiteY19" fmla="*/ 624120 h 837253"/>
              <a:gd name="connsiteX20" fmla="*/ 2584342 w 4085215"/>
              <a:gd name="connsiteY20" fmla="*/ 597478 h 837253"/>
              <a:gd name="connsiteX21" fmla="*/ 2664271 w 4085215"/>
              <a:gd name="connsiteY21" fmla="*/ 570837 h 837253"/>
              <a:gd name="connsiteX22" fmla="*/ 2815246 w 4085215"/>
              <a:gd name="connsiteY22" fmla="*/ 473151 h 837253"/>
              <a:gd name="connsiteX23" fmla="*/ 2868531 w 4085215"/>
              <a:gd name="connsiteY23" fmla="*/ 446509 h 837253"/>
              <a:gd name="connsiteX24" fmla="*/ 2939579 w 4085215"/>
              <a:gd name="connsiteY24" fmla="*/ 419868 h 837253"/>
              <a:gd name="connsiteX25" fmla="*/ 3001745 w 4085215"/>
              <a:gd name="connsiteY25" fmla="*/ 375465 h 837253"/>
              <a:gd name="connsiteX26" fmla="*/ 3072792 w 4085215"/>
              <a:gd name="connsiteY26" fmla="*/ 339943 h 837253"/>
              <a:gd name="connsiteX27" fmla="*/ 3117197 w 4085215"/>
              <a:gd name="connsiteY27" fmla="*/ 313301 h 837253"/>
              <a:gd name="connsiteX28" fmla="*/ 3223767 w 4085215"/>
              <a:gd name="connsiteY28" fmla="*/ 268898 h 837253"/>
              <a:gd name="connsiteX29" fmla="*/ 3303696 w 4085215"/>
              <a:gd name="connsiteY29" fmla="*/ 233376 h 837253"/>
              <a:gd name="connsiteX30" fmla="*/ 3392505 w 4085215"/>
              <a:gd name="connsiteY30" fmla="*/ 197854 h 837253"/>
              <a:gd name="connsiteX31" fmla="*/ 3534599 w 4085215"/>
              <a:gd name="connsiteY31" fmla="*/ 144571 h 837253"/>
              <a:gd name="connsiteX32" fmla="*/ 3596765 w 4085215"/>
              <a:gd name="connsiteY32" fmla="*/ 100168 h 837253"/>
              <a:gd name="connsiteX33" fmla="*/ 3667813 w 4085215"/>
              <a:gd name="connsiteY33" fmla="*/ 46885 h 837253"/>
              <a:gd name="connsiteX34" fmla="*/ 3703336 w 4085215"/>
              <a:gd name="connsiteY34" fmla="*/ 38004 h 837253"/>
              <a:gd name="connsiteX35" fmla="*/ 3729979 w 4085215"/>
              <a:gd name="connsiteY35" fmla="*/ 29124 h 837253"/>
              <a:gd name="connsiteX36" fmla="*/ 4085215 w 4085215"/>
              <a:gd name="connsiteY36" fmla="*/ 2482 h 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85215" h="837253">
                <a:moveTo>
                  <a:pt x="0" y="837253"/>
                </a:moveTo>
                <a:cubicBezTo>
                  <a:pt x="17762" y="822452"/>
                  <a:pt x="36004" y="808210"/>
                  <a:pt x="53285" y="792850"/>
                </a:cubicBezTo>
                <a:cubicBezTo>
                  <a:pt x="62672" y="784506"/>
                  <a:pt x="70476" y="774479"/>
                  <a:pt x="79928" y="766209"/>
                </a:cubicBezTo>
                <a:cubicBezTo>
                  <a:pt x="112669" y="737562"/>
                  <a:pt x="135844" y="718964"/>
                  <a:pt x="177618" y="704045"/>
                </a:cubicBezTo>
                <a:cubicBezTo>
                  <a:pt x="225292" y="687019"/>
                  <a:pt x="269932" y="682934"/>
                  <a:pt x="319712" y="677403"/>
                </a:cubicBezTo>
                <a:cubicBezTo>
                  <a:pt x="349281" y="674118"/>
                  <a:pt x="378934" y="671637"/>
                  <a:pt x="408521" y="668523"/>
                </a:cubicBezTo>
                <a:lnTo>
                  <a:pt x="488449" y="659642"/>
                </a:lnTo>
                <a:cubicBezTo>
                  <a:pt x="512131" y="653722"/>
                  <a:pt x="535975" y="648414"/>
                  <a:pt x="559496" y="641881"/>
                </a:cubicBezTo>
                <a:cubicBezTo>
                  <a:pt x="589275" y="633610"/>
                  <a:pt x="617588" y="618653"/>
                  <a:pt x="648306" y="615240"/>
                </a:cubicBezTo>
                <a:cubicBezTo>
                  <a:pt x="724860" y="606734"/>
                  <a:pt x="802241" y="609319"/>
                  <a:pt x="879209" y="606359"/>
                </a:cubicBezTo>
                <a:lnTo>
                  <a:pt x="1367659" y="615240"/>
                </a:lnTo>
                <a:cubicBezTo>
                  <a:pt x="1827793" y="632074"/>
                  <a:pt x="1434809" y="623767"/>
                  <a:pt x="1731776" y="650762"/>
                </a:cubicBezTo>
                <a:cubicBezTo>
                  <a:pt x="1787868" y="655861"/>
                  <a:pt x="1844267" y="656682"/>
                  <a:pt x="1900513" y="659642"/>
                </a:cubicBezTo>
                <a:lnTo>
                  <a:pt x="1962679" y="668523"/>
                </a:lnTo>
                <a:cubicBezTo>
                  <a:pt x="1980477" y="671261"/>
                  <a:pt x="1998039" y="675696"/>
                  <a:pt x="2015965" y="677403"/>
                </a:cubicBezTo>
                <a:cubicBezTo>
                  <a:pt x="2060267" y="681622"/>
                  <a:pt x="2104774" y="683324"/>
                  <a:pt x="2149178" y="686284"/>
                </a:cubicBezTo>
                <a:cubicBezTo>
                  <a:pt x="2193583" y="683324"/>
                  <a:pt x="2238494" y="684719"/>
                  <a:pt x="2282392" y="677403"/>
                </a:cubicBezTo>
                <a:cubicBezTo>
                  <a:pt x="2310094" y="672786"/>
                  <a:pt x="2334905" y="656854"/>
                  <a:pt x="2362320" y="650762"/>
                </a:cubicBezTo>
                <a:cubicBezTo>
                  <a:pt x="2388488" y="644947"/>
                  <a:pt x="2415605" y="644841"/>
                  <a:pt x="2442248" y="641881"/>
                </a:cubicBezTo>
                <a:cubicBezTo>
                  <a:pt x="2465930" y="635961"/>
                  <a:pt x="2489995" y="631401"/>
                  <a:pt x="2513295" y="624120"/>
                </a:cubicBezTo>
                <a:cubicBezTo>
                  <a:pt x="2537436" y="616576"/>
                  <a:pt x="2560491" y="605896"/>
                  <a:pt x="2584342" y="597478"/>
                </a:cubicBezTo>
                <a:cubicBezTo>
                  <a:pt x="2610825" y="588132"/>
                  <a:pt x="2637628" y="579717"/>
                  <a:pt x="2664271" y="570837"/>
                </a:cubicBezTo>
                <a:cubicBezTo>
                  <a:pt x="2695072" y="550303"/>
                  <a:pt x="2770672" y="497463"/>
                  <a:pt x="2815246" y="473151"/>
                </a:cubicBezTo>
                <a:cubicBezTo>
                  <a:pt x="2832679" y="463642"/>
                  <a:pt x="2850278" y="454331"/>
                  <a:pt x="2868531" y="446509"/>
                </a:cubicBezTo>
                <a:cubicBezTo>
                  <a:pt x="2891779" y="436546"/>
                  <a:pt x="2917262" y="431770"/>
                  <a:pt x="2939579" y="419868"/>
                </a:cubicBezTo>
                <a:cubicBezTo>
                  <a:pt x="2962048" y="407885"/>
                  <a:pt x="2979909" y="388566"/>
                  <a:pt x="3001745" y="375465"/>
                </a:cubicBezTo>
                <a:cubicBezTo>
                  <a:pt x="3024449" y="361843"/>
                  <a:pt x="3049479" y="352496"/>
                  <a:pt x="3072792" y="339943"/>
                </a:cubicBezTo>
                <a:cubicBezTo>
                  <a:pt x="3087990" y="331760"/>
                  <a:pt x="3101578" y="320651"/>
                  <a:pt x="3117197" y="313301"/>
                </a:cubicBezTo>
                <a:cubicBezTo>
                  <a:pt x="3152018" y="296915"/>
                  <a:pt x="3188395" y="284057"/>
                  <a:pt x="3223767" y="268898"/>
                </a:cubicBezTo>
                <a:cubicBezTo>
                  <a:pt x="3250565" y="257413"/>
                  <a:pt x="3276825" y="244690"/>
                  <a:pt x="3303696" y="233376"/>
                </a:cubicBezTo>
                <a:cubicBezTo>
                  <a:pt x="3333081" y="221004"/>
                  <a:pt x="3363370" y="210803"/>
                  <a:pt x="3392505" y="197854"/>
                </a:cubicBezTo>
                <a:cubicBezTo>
                  <a:pt x="3492127" y="153580"/>
                  <a:pt x="3444399" y="170341"/>
                  <a:pt x="3534599" y="144571"/>
                </a:cubicBezTo>
                <a:cubicBezTo>
                  <a:pt x="3603873" y="75300"/>
                  <a:pt x="3514940" y="158613"/>
                  <a:pt x="3596765" y="100168"/>
                </a:cubicBezTo>
                <a:cubicBezTo>
                  <a:pt x="3653606" y="59568"/>
                  <a:pt x="3587910" y="82396"/>
                  <a:pt x="3667813" y="46885"/>
                </a:cubicBezTo>
                <a:cubicBezTo>
                  <a:pt x="3678967" y="41928"/>
                  <a:pt x="3691600" y="41357"/>
                  <a:pt x="3703336" y="38004"/>
                </a:cubicBezTo>
                <a:cubicBezTo>
                  <a:pt x="3712337" y="35432"/>
                  <a:pt x="3720841" y="31155"/>
                  <a:pt x="3729979" y="29124"/>
                </a:cubicBezTo>
                <a:cubicBezTo>
                  <a:pt x="3915188" y="-12032"/>
                  <a:pt x="3851533" y="2482"/>
                  <a:pt x="4085215" y="24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94000" y="2278063"/>
            <a:ext cx="4378325" cy="852487"/>
          </a:xfrm>
          <a:custGeom>
            <a:avLst/>
            <a:gdLst>
              <a:gd name="connsiteX0" fmla="*/ 0 w 4378285"/>
              <a:gd name="connsiteY0" fmla="*/ 852532 h 852532"/>
              <a:gd name="connsiteX1" fmla="*/ 124332 w 4378285"/>
              <a:gd name="connsiteY1" fmla="*/ 790368 h 852532"/>
              <a:gd name="connsiteX2" fmla="*/ 177618 w 4378285"/>
              <a:gd name="connsiteY2" fmla="*/ 763727 h 852532"/>
              <a:gd name="connsiteX3" fmla="*/ 230903 w 4378285"/>
              <a:gd name="connsiteY3" fmla="*/ 745966 h 852532"/>
              <a:gd name="connsiteX4" fmla="*/ 284188 w 4378285"/>
              <a:gd name="connsiteY4" fmla="*/ 710443 h 852532"/>
              <a:gd name="connsiteX5" fmla="*/ 310831 w 4378285"/>
              <a:gd name="connsiteY5" fmla="*/ 701563 h 852532"/>
              <a:gd name="connsiteX6" fmla="*/ 346355 w 4378285"/>
              <a:gd name="connsiteY6" fmla="*/ 692682 h 852532"/>
              <a:gd name="connsiteX7" fmla="*/ 381878 w 4378285"/>
              <a:gd name="connsiteY7" fmla="*/ 674921 h 852532"/>
              <a:gd name="connsiteX8" fmla="*/ 452926 w 4378285"/>
              <a:gd name="connsiteY8" fmla="*/ 621638 h 852532"/>
              <a:gd name="connsiteX9" fmla="*/ 586139 w 4378285"/>
              <a:gd name="connsiteY9" fmla="*/ 586116 h 852532"/>
              <a:gd name="connsiteX10" fmla="*/ 648305 w 4378285"/>
              <a:gd name="connsiteY10" fmla="*/ 568355 h 852532"/>
              <a:gd name="connsiteX11" fmla="*/ 692710 w 4378285"/>
              <a:gd name="connsiteY11" fmla="*/ 550594 h 852532"/>
              <a:gd name="connsiteX12" fmla="*/ 719353 w 4378285"/>
              <a:gd name="connsiteY12" fmla="*/ 541713 h 852532"/>
              <a:gd name="connsiteX13" fmla="*/ 843685 w 4378285"/>
              <a:gd name="connsiteY13" fmla="*/ 550594 h 852532"/>
              <a:gd name="connsiteX14" fmla="*/ 950256 w 4378285"/>
              <a:gd name="connsiteY14" fmla="*/ 577235 h 852532"/>
              <a:gd name="connsiteX15" fmla="*/ 1012422 w 4378285"/>
              <a:gd name="connsiteY15" fmla="*/ 603877 h 852532"/>
              <a:gd name="connsiteX16" fmla="*/ 1074589 w 4378285"/>
              <a:gd name="connsiteY16" fmla="*/ 639399 h 852532"/>
              <a:gd name="connsiteX17" fmla="*/ 1198921 w 4378285"/>
              <a:gd name="connsiteY17" fmla="*/ 666041 h 852532"/>
              <a:gd name="connsiteX18" fmla="*/ 1278850 w 4378285"/>
              <a:gd name="connsiteY18" fmla="*/ 701563 h 852532"/>
              <a:gd name="connsiteX19" fmla="*/ 1349897 w 4378285"/>
              <a:gd name="connsiteY19" fmla="*/ 710443 h 852532"/>
              <a:gd name="connsiteX20" fmla="*/ 1491991 w 4378285"/>
              <a:gd name="connsiteY20" fmla="*/ 737085 h 852532"/>
              <a:gd name="connsiteX21" fmla="*/ 1571919 w 4378285"/>
              <a:gd name="connsiteY21" fmla="*/ 728205 h 852532"/>
              <a:gd name="connsiteX22" fmla="*/ 1616324 w 4378285"/>
              <a:gd name="connsiteY22" fmla="*/ 666041 h 852532"/>
              <a:gd name="connsiteX23" fmla="*/ 1642967 w 4378285"/>
              <a:gd name="connsiteY23" fmla="*/ 630519 h 852532"/>
              <a:gd name="connsiteX24" fmla="*/ 1669609 w 4378285"/>
              <a:gd name="connsiteY24" fmla="*/ 603877 h 852532"/>
              <a:gd name="connsiteX25" fmla="*/ 1705133 w 4378285"/>
              <a:gd name="connsiteY25" fmla="*/ 532833 h 852532"/>
              <a:gd name="connsiteX26" fmla="*/ 1714014 w 4378285"/>
              <a:gd name="connsiteY26" fmla="*/ 506191 h 852532"/>
              <a:gd name="connsiteX27" fmla="*/ 1776180 w 4378285"/>
              <a:gd name="connsiteY27" fmla="*/ 452908 h 852532"/>
              <a:gd name="connsiteX28" fmla="*/ 1838346 w 4378285"/>
              <a:gd name="connsiteY28" fmla="*/ 444027 h 852532"/>
              <a:gd name="connsiteX29" fmla="*/ 1891632 w 4378285"/>
              <a:gd name="connsiteY29" fmla="*/ 426266 h 852532"/>
              <a:gd name="connsiteX30" fmla="*/ 1989322 w 4378285"/>
              <a:gd name="connsiteY30" fmla="*/ 390744 h 852532"/>
              <a:gd name="connsiteX31" fmla="*/ 2033726 w 4378285"/>
              <a:gd name="connsiteY31" fmla="*/ 381863 h 852532"/>
              <a:gd name="connsiteX32" fmla="*/ 2078131 w 4378285"/>
              <a:gd name="connsiteY32" fmla="*/ 364102 h 852532"/>
              <a:gd name="connsiteX33" fmla="*/ 2362320 w 4378285"/>
              <a:gd name="connsiteY33" fmla="*/ 319700 h 852532"/>
              <a:gd name="connsiteX34" fmla="*/ 2539938 w 4378285"/>
              <a:gd name="connsiteY34" fmla="*/ 266416 h 852532"/>
              <a:gd name="connsiteX35" fmla="*/ 2637628 w 4378285"/>
              <a:gd name="connsiteY35" fmla="*/ 222014 h 852532"/>
              <a:gd name="connsiteX36" fmla="*/ 2690913 w 4378285"/>
              <a:gd name="connsiteY36" fmla="*/ 204252 h 852532"/>
              <a:gd name="connsiteX37" fmla="*/ 2753080 w 4378285"/>
              <a:gd name="connsiteY37" fmla="*/ 177611 h 852532"/>
              <a:gd name="connsiteX38" fmla="*/ 2868531 w 4378285"/>
              <a:gd name="connsiteY38" fmla="*/ 124328 h 852532"/>
              <a:gd name="connsiteX39" fmla="*/ 2904055 w 4378285"/>
              <a:gd name="connsiteY39" fmla="*/ 115447 h 852532"/>
              <a:gd name="connsiteX40" fmla="*/ 2948459 w 4378285"/>
              <a:gd name="connsiteY40" fmla="*/ 88805 h 852532"/>
              <a:gd name="connsiteX41" fmla="*/ 3046149 w 4378285"/>
              <a:gd name="connsiteY41" fmla="*/ 53283 h 852532"/>
              <a:gd name="connsiteX42" fmla="*/ 3117197 w 4378285"/>
              <a:gd name="connsiteY42" fmla="*/ 17761 h 852532"/>
              <a:gd name="connsiteX43" fmla="*/ 3179363 w 4378285"/>
              <a:gd name="connsiteY43" fmla="*/ 0 h 852532"/>
              <a:gd name="connsiteX44" fmla="*/ 3250410 w 4378285"/>
              <a:gd name="connsiteY44" fmla="*/ 17761 h 852532"/>
              <a:gd name="connsiteX45" fmla="*/ 3277053 w 4378285"/>
              <a:gd name="connsiteY45" fmla="*/ 26642 h 852532"/>
              <a:gd name="connsiteX46" fmla="*/ 3312576 w 4378285"/>
              <a:gd name="connsiteY46" fmla="*/ 53283 h 852532"/>
              <a:gd name="connsiteX47" fmla="*/ 3356981 w 4378285"/>
              <a:gd name="connsiteY47" fmla="*/ 62164 h 852532"/>
              <a:gd name="connsiteX48" fmla="*/ 3552361 w 4378285"/>
              <a:gd name="connsiteY48" fmla="*/ 115447 h 852532"/>
              <a:gd name="connsiteX49" fmla="*/ 3605646 w 4378285"/>
              <a:gd name="connsiteY49" fmla="*/ 133208 h 852532"/>
              <a:gd name="connsiteX50" fmla="*/ 3676693 w 4378285"/>
              <a:gd name="connsiteY50" fmla="*/ 150969 h 852532"/>
              <a:gd name="connsiteX51" fmla="*/ 3747741 w 4378285"/>
              <a:gd name="connsiteY51" fmla="*/ 177611 h 852532"/>
              <a:gd name="connsiteX52" fmla="*/ 3809907 w 4378285"/>
              <a:gd name="connsiteY52" fmla="*/ 195372 h 852532"/>
              <a:gd name="connsiteX53" fmla="*/ 4049691 w 4378285"/>
              <a:gd name="connsiteY53" fmla="*/ 213133 h 852532"/>
              <a:gd name="connsiteX54" fmla="*/ 4378285 w 4378285"/>
              <a:gd name="connsiteY54" fmla="*/ 204252 h 85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78285" h="852532">
                <a:moveTo>
                  <a:pt x="0" y="852532"/>
                </a:moveTo>
                <a:cubicBezTo>
                  <a:pt x="91614" y="791459"/>
                  <a:pt x="12819" y="838157"/>
                  <a:pt x="124332" y="790368"/>
                </a:cubicBezTo>
                <a:cubicBezTo>
                  <a:pt x="142585" y="782546"/>
                  <a:pt x="159287" y="771364"/>
                  <a:pt x="177618" y="763727"/>
                </a:cubicBezTo>
                <a:cubicBezTo>
                  <a:pt x="194900" y="756526"/>
                  <a:pt x="214157" y="754339"/>
                  <a:pt x="230903" y="745966"/>
                </a:cubicBezTo>
                <a:cubicBezTo>
                  <a:pt x="249996" y="736420"/>
                  <a:pt x="263936" y="717193"/>
                  <a:pt x="284188" y="710443"/>
                </a:cubicBezTo>
                <a:cubicBezTo>
                  <a:pt x="293069" y="707483"/>
                  <a:pt x="301830" y="704135"/>
                  <a:pt x="310831" y="701563"/>
                </a:cubicBezTo>
                <a:cubicBezTo>
                  <a:pt x="322567" y="698210"/>
                  <a:pt x="334926" y="696968"/>
                  <a:pt x="346355" y="692682"/>
                </a:cubicBezTo>
                <a:cubicBezTo>
                  <a:pt x="358751" y="688034"/>
                  <a:pt x="370863" y="682264"/>
                  <a:pt x="381878" y="674921"/>
                </a:cubicBezTo>
                <a:cubicBezTo>
                  <a:pt x="406509" y="658501"/>
                  <a:pt x="425717" y="633299"/>
                  <a:pt x="452926" y="621638"/>
                </a:cubicBezTo>
                <a:cubicBezTo>
                  <a:pt x="537029" y="585595"/>
                  <a:pt x="492721" y="597792"/>
                  <a:pt x="586139" y="586116"/>
                </a:cubicBezTo>
                <a:cubicBezTo>
                  <a:pt x="606861" y="580196"/>
                  <a:pt x="627860" y="575170"/>
                  <a:pt x="648305" y="568355"/>
                </a:cubicBezTo>
                <a:cubicBezTo>
                  <a:pt x="663429" y="563314"/>
                  <a:pt x="677783" y="556191"/>
                  <a:pt x="692710" y="550594"/>
                </a:cubicBezTo>
                <a:cubicBezTo>
                  <a:pt x="701475" y="547307"/>
                  <a:pt x="710472" y="544673"/>
                  <a:pt x="719353" y="541713"/>
                </a:cubicBezTo>
                <a:cubicBezTo>
                  <a:pt x="760797" y="544673"/>
                  <a:pt x="802484" y="545220"/>
                  <a:pt x="843685" y="550594"/>
                </a:cubicBezTo>
                <a:cubicBezTo>
                  <a:pt x="892456" y="556955"/>
                  <a:pt x="911542" y="564332"/>
                  <a:pt x="950256" y="577235"/>
                </a:cubicBezTo>
                <a:cubicBezTo>
                  <a:pt x="1017145" y="621825"/>
                  <a:pt x="932135" y="569469"/>
                  <a:pt x="1012422" y="603877"/>
                </a:cubicBezTo>
                <a:cubicBezTo>
                  <a:pt x="1055990" y="622549"/>
                  <a:pt x="1022189" y="624844"/>
                  <a:pt x="1074589" y="639399"/>
                </a:cubicBezTo>
                <a:cubicBezTo>
                  <a:pt x="1115428" y="650743"/>
                  <a:pt x="1198921" y="666041"/>
                  <a:pt x="1198921" y="666041"/>
                </a:cubicBezTo>
                <a:cubicBezTo>
                  <a:pt x="1225564" y="677882"/>
                  <a:pt x="1250879" y="693337"/>
                  <a:pt x="1278850" y="701563"/>
                </a:cubicBezTo>
                <a:cubicBezTo>
                  <a:pt x="1301747" y="708297"/>
                  <a:pt x="1326270" y="707068"/>
                  <a:pt x="1349897" y="710443"/>
                </a:cubicBezTo>
                <a:cubicBezTo>
                  <a:pt x="1398336" y="717363"/>
                  <a:pt x="1443575" y="727402"/>
                  <a:pt x="1491991" y="737085"/>
                </a:cubicBezTo>
                <a:cubicBezTo>
                  <a:pt x="1518634" y="734125"/>
                  <a:pt x="1547174" y="738515"/>
                  <a:pt x="1571919" y="728205"/>
                </a:cubicBezTo>
                <a:cubicBezTo>
                  <a:pt x="1577820" y="725746"/>
                  <a:pt x="1609926" y="674998"/>
                  <a:pt x="1616324" y="666041"/>
                </a:cubicBezTo>
                <a:cubicBezTo>
                  <a:pt x="1624927" y="653997"/>
                  <a:pt x="1633334" y="641757"/>
                  <a:pt x="1642967" y="630519"/>
                </a:cubicBezTo>
                <a:cubicBezTo>
                  <a:pt x="1651141" y="620983"/>
                  <a:pt x="1662866" y="614473"/>
                  <a:pt x="1669609" y="603877"/>
                </a:cubicBezTo>
                <a:cubicBezTo>
                  <a:pt x="1683824" y="581540"/>
                  <a:pt x="1696760" y="557951"/>
                  <a:pt x="1705133" y="532833"/>
                </a:cubicBezTo>
                <a:cubicBezTo>
                  <a:pt x="1708093" y="523952"/>
                  <a:pt x="1708821" y="513980"/>
                  <a:pt x="1714014" y="506191"/>
                </a:cubicBezTo>
                <a:cubicBezTo>
                  <a:pt x="1721648" y="494741"/>
                  <a:pt x="1765345" y="456848"/>
                  <a:pt x="1776180" y="452908"/>
                </a:cubicBezTo>
                <a:cubicBezTo>
                  <a:pt x="1795852" y="445755"/>
                  <a:pt x="1817624" y="446987"/>
                  <a:pt x="1838346" y="444027"/>
                </a:cubicBezTo>
                <a:cubicBezTo>
                  <a:pt x="1856108" y="438107"/>
                  <a:pt x="1874036" y="432664"/>
                  <a:pt x="1891632" y="426266"/>
                </a:cubicBezTo>
                <a:cubicBezTo>
                  <a:pt x="1939311" y="408929"/>
                  <a:pt x="1937482" y="404882"/>
                  <a:pt x="1989322" y="390744"/>
                </a:cubicBezTo>
                <a:cubicBezTo>
                  <a:pt x="2003885" y="386772"/>
                  <a:pt x="2019268" y="386200"/>
                  <a:pt x="2033726" y="381863"/>
                </a:cubicBezTo>
                <a:cubicBezTo>
                  <a:pt x="2048995" y="377282"/>
                  <a:pt x="2062499" y="367228"/>
                  <a:pt x="2078131" y="364102"/>
                </a:cubicBezTo>
                <a:cubicBezTo>
                  <a:pt x="2150969" y="349535"/>
                  <a:pt x="2273397" y="332402"/>
                  <a:pt x="2362320" y="319700"/>
                </a:cubicBezTo>
                <a:cubicBezTo>
                  <a:pt x="2420320" y="303129"/>
                  <a:pt x="2482394" y="287340"/>
                  <a:pt x="2539938" y="266416"/>
                </a:cubicBezTo>
                <a:cubicBezTo>
                  <a:pt x="2644866" y="228262"/>
                  <a:pt x="2517656" y="272000"/>
                  <a:pt x="2637628" y="222014"/>
                </a:cubicBezTo>
                <a:cubicBezTo>
                  <a:pt x="2654910" y="214813"/>
                  <a:pt x="2673438" y="210973"/>
                  <a:pt x="2690913" y="204252"/>
                </a:cubicBezTo>
                <a:cubicBezTo>
                  <a:pt x="2711955" y="196159"/>
                  <a:pt x="2732650" y="187144"/>
                  <a:pt x="2753080" y="177611"/>
                </a:cubicBezTo>
                <a:cubicBezTo>
                  <a:pt x="2802423" y="154585"/>
                  <a:pt x="2821195" y="140106"/>
                  <a:pt x="2868531" y="124328"/>
                </a:cubicBezTo>
                <a:cubicBezTo>
                  <a:pt x="2880110" y="120468"/>
                  <a:pt x="2892214" y="118407"/>
                  <a:pt x="2904055" y="115447"/>
                </a:cubicBezTo>
                <a:cubicBezTo>
                  <a:pt x="2918856" y="106566"/>
                  <a:pt x="2933020" y="96524"/>
                  <a:pt x="2948459" y="88805"/>
                </a:cubicBezTo>
                <a:cubicBezTo>
                  <a:pt x="2977876" y="74097"/>
                  <a:pt x="3015758" y="64334"/>
                  <a:pt x="3046149" y="53283"/>
                </a:cubicBezTo>
                <a:cubicBezTo>
                  <a:pt x="3158818" y="12314"/>
                  <a:pt x="3038220" y="57249"/>
                  <a:pt x="3117197" y="17761"/>
                </a:cubicBezTo>
                <a:cubicBezTo>
                  <a:pt x="3129943" y="11388"/>
                  <a:pt x="3167974" y="2847"/>
                  <a:pt x="3179363" y="0"/>
                </a:cubicBezTo>
                <a:cubicBezTo>
                  <a:pt x="3203045" y="5920"/>
                  <a:pt x="3226859" y="11338"/>
                  <a:pt x="3250410" y="17761"/>
                </a:cubicBezTo>
                <a:cubicBezTo>
                  <a:pt x="3259442" y="20224"/>
                  <a:pt x="3268925" y="21998"/>
                  <a:pt x="3277053" y="26642"/>
                </a:cubicBezTo>
                <a:cubicBezTo>
                  <a:pt x="3289904" y="33985"/>
                  <a:pt x="3299051" y="47272"/>
                  <a:pt x="3312576" y="53283"/>
                </a:cubicBezTo>
                <a:cubicBezTo>
                  <a:pt x="3326370" y="59413"/>
                  <a:pt x="3342523" y="57827"/>
                  <a:pt x="3356981" y="62164"/>
                </a:cubicBezTo>
                <a:cubicBezTo>
                  <a:pt x="3542521" y="117824"/>
                  <a:pt x="3429338" y="97872"/>
                  <a:pt x="3552361" y="115447"/>
                </a:cubicBezTo>
                <a:cubicBezTo>
                  <a:pt x="3570123" y="121367"/>
                  <a:pt x="3587644" y="128065"/>
                  <a:pt x="3605646" y="133208"/>
                </a:cubicBezTo>
                <a:cubicBezTo>
                  <a:pt x="3629118" y="139914"/>
                  <a:pt x="3654028" y="141903"/>
                  <a:pt x="3676693" y="150969"/>
                </a:cubicBezTo>
                <a:cubicBezTo>
                  <a:pt x="3706072" y="162720"/>
                  <a:pt x="3719902" y="169259"/>
                  <a:pt x="3747741" y="177611"/>
                </a:cubicBezTo>
                <a:cubicBezTo>
                  <a:pt x="3768383" y="183804"/>
                  <a:pt x="3788503" y="192854"/>
                  <a:pt x="3809907" y="195372"/>
                </a:cubicBezTo>
                <a:cubicBezTo>
                  <a:pt x="3889505" y="204736"/>
                  <a:pt x="4049691" y="213133"/>
                  <a:pt x="4049691" y="213133"/>
                </a:cubicBezTo>
                <a:cubicBezTo>
                  <a:pt x="4159220" y="210090"/>
                  <a:pt x="4268714" y="204252"/>
                  <a:pt x="4378285" y="2042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2425" y="2695575"/>
            <a:ext cx="4706938" cy="666750"/>
          </a:xfrm>
          <a:custGeom>
            <a:avLst/>
            <a:gdLst>
              <a:gd name="connsiteX0" fmla="*/ 0 w 4707752"/>
              <a:gd name="connsiteY0" fmla="*/ 577236 h 666568"/>
              <a:gd name="connsiteX1" fmla="*/ 115452 w 4707752"/>
              <a:gd name="connsiteY1" fmla="*/ 541714 h 666568"/>
              <a:gd name="connsiteX2" fmla="*/ 204261 w 4707752"/>
              <a:gd name="connsiteY2" fmla="*/ 532833 h 666568"/>
              <a:gd name="connsiteX3" fmla="*/ 781520 w 4707752"/>
              <a:gd name="connsiteY3" fmla="*/ 559475 h 666568"/>
              <a:gd name="connsiteX4" fmla="*/ 923614 w 4707752"/>
              <a:gd name="connsiteY4" fmla="*/ 586116 h 666568"/>
              <a:gd name="connsiteX5" fmla="*/ 968019 w 4707752"/>
              <a:gd name="connsiteY5" fmla="*/ 594997 h 666568"/>
              <a:gd name="connsiteX6" fmla="*/ 1074590 w 4707752"/>
              <a:gd name="connsiteY6" fmla="*/ 621639 h 666568"/>
              <a:gd name="connsiteX7" fmla="*/ 1154518 w 4707752"/>
              <a:gd name="connsiteY7" fmla="*/ 639400 h 666568"/>
              <a:gd name="connsiteX8" fmla="*/ 1296612 w 4707752"/>
              <a:gd name="connsiteY8" fmla="*/ 648280 h 666568"/>
              <a:gd name="connsiteX9" fmla="*/ 1456469 w 4707752"/>
              <a:gd name="connsiteY9" fmla="*/ 666041 h 666568"/>
              <a:gd name="connsiteX10" fmla="*/ 1571920 w 4707752"/>
              <a:gd name="connsiteY10" fmla="*/ 639400 h 666568"/>
              <a:gd name="connsiteX11" fmla="*/ 1607444 w 4707752"/>
              <a:gd name="connsiteY11" fmla="*/ 621639 h 666568"/>
              <a:gd name="connsiteX12" fmla="*/ 1731777 w 4707752"/>
              <a:gd name="connsiteY12" fmla="*/ 577236 h 666568"/>
              <a:gd name="connsiteX13" fmla="*/ 1811705 w 4707752"/>
              <a:gd name="connsiteY13" fmla="*/ 550594 h 666568"/>
              <a:gd name="connsiteX14" fmla="*/ 1847228 w 4707752"/>
              <a:gd name="connsiteY14" fmla="*/ 532833 h 666568"/>
              <a:gd name="connsiteX15" fmla="*/ 1891633 w 4707752"/>
              <a:gd name="connsiteY15" fmla="*/ 515072 h 666568"/>
              <a:gd name="connsiteX16" fmla="*/ 1936037 w 4707752"/>
              <a:gd name="connsiteY16" fmla="*/ 488430 h 666568"/>
              <a:gd name="connsiteX17" fmla="*/ 2007085 w 4707752"/>
              <a:gd name="connsiteY17" fmla="*/ 435147 h 666568"/>
              <a:gd name="connsiteX18" fmla="*/ 2042608 w 4707752"/>
              <a:gd name="connsiteY18" fmla="*/ 417386 h 666568"/>
              <a:gd name="connsiteX19" fmla="*/ 2122536 w 4707752"/>
              <a:gd name="connsiteY19" fmla="*/ 408506 h 666568"/>
              <a:gd name="connsiteX20" fmla="*/ 2175822 w 4707752"/>
              <a:gd name="connsiteY20" fmla="*/ 381864 h 666568"/>
              <a:gd name="connsiteX21" fmla="*/ 2264631 w 4707752"/>
              <a:gd name="connsiteY21" fmla="*/ 346342 h 666568"/>
              <a:gd name="connsiteX22" fmla="*/ 2353440 w 4707752"/>
              <a:gd name="connsiteY22" fmla="*/ 310820 h 666568"/>
              <a:gd name="connsiteX23" fmla="*/ 2406725 w 4707752"/>
              <a:gd name="connsiteY23" fmla="*/ 293058 h 666568"/>
              <a:gd name="connsiteX24" fmla="*/ 2486653 w 4707752"/>
              <a:gd name="connsiteY24" fmla="*/ 248656 h 666568"/>
              <a:gd name="connsiteX25" fmla="*/ 2522177 w 4707752"/>
              <a:gd name="connsiteY25" fmla="*/ 239775 h 666568"/>
              <a:gd name="connsiteX26" fmla="*/ 2593224 w 4707752"/>
              <a:gd name="connsiteY26" fmla="*/ 213134 h 666568"/>
              <a:gd name="connsiteX27" fmla="*/ 2699795 w 4707752"/>
              <a:gd name="connsiteY27" fmla="*/ 186492 h 666568"/>
              <a:gd name="connsiteX28" fmla="*/ 2797485 w 4707752"/>
              <a:gd name="connsiteY28" fmla="*/ 168731 h 666568"/>
              <a:gd name="connsiteX29" fmla="*/ 2904056 w 4707752"/>
              <a:gd name="connsiteY29" fmla="*/ 159850 h 666568"/>
              <a:gd name="connsiteX30" fmla="*/ 2939579 w 4707752"/>
              <a:gd name="connsiteY30" fmla="*/ 150970 h 666568"/>
              <a:gd name="connsiteX31" fmla="*/ 3001746 w 4707752"/>
              <a:gd name="connsiteY31" fmla="*/ 142089 h 666568"/>
              <a:gd name="connsiteX32" fmla="*/ 3046150 w 4707752"/>
              <a:gd name="connsiteY32" fmla="*/ 124328 h 666568"/>
              <a:gd name="connsiteX33" fmla="*/ 3072793 w 4707752"/>
              <a:gd name="connsiteY33" fmla="*/ 115448 h 666568"/>
              <a:gd name="connsiteX34" fmla="*/ 3134959 w 4707752"/>
              <a:gd name="connsiteY34" fmla="*/ 79925 h 666568"/>
              <a:gd name="connsiteX35" fmla="*/ 3161602 w 4707752"/>
              <a:gd name="connsiteY35" fmla="*/ 62164 h 666568"/>
              <a:gd name="connsiteX36" fmla="*/ 3206007 w 4707752"/>
              <a:gd name="connsiteY36" fmla="*/ 44403 h 666568"/>
              <a:gd name="connsiteX37" fmla="*/ 3241530 w 4707752"/>
              <a:gd name="connsiteY37" fmla="*/ 26642 h 666568"/>
              <a:gd name="connsiteX38" fmla="*/ 3330339 w 4707752"/>
              <a:gd name="connsiteY38" fmla="*/ 0 h 666568"/>
              <a:gd name="connsiteX39" fmla="*/ 3605647 w 4707752"/>
              <a:gd name="connsiteY39" fmla="*/ 8881 h 666568"/>
              <a:gd name="connsiteX40" fmla="*/ 3667813 w 4707752"/>
              <a:gd name="connsiteY40" fmla="*/ 35523 h 666568"/>
              <a:gd name="connsiteX41" fmla="*/ 3729980 w 4707752"/>
              <a:gd name="connsiteY41" fmla="*/ 62164 h 666568"/>
              <a:gd name="connsiteX42" fmla="*/ 3765503 w 4707752"/>
              <a:gd name="connsiteY42" fmla="*/ 79925 h 666568"/>
              <a:gd name="connsiteX43" fmla="*/ 3854312 w 4707752"/>
              <a:gd name="connsiteY43" fmla="*/ 115448 h 666568"/>
              <a:gd name="connsiteX44" fmla="*/ 3934241 w 4707752"/>
              <a:gd name="connsiteY44" fmla="*/ 150970 h 666568"/>
              <a:gd name="connsiteX45" fmla="*/ 3996407 w 4707752"/>
              <a:gd name="connsiteY45" fmla="*/ 168731 h 666568"/>
              <a:gd name="connsiteX46" fmla="*/ 4067454 w 4707752"/>
              <a:gd name="connsiteY46" fmla="*/ 204253 h 666568"/>
              <a:gd name="connsiteX47" fmla="*/ 4138501 w 4707752"/>
              <a:gd name="connsiteY47" fmla="*/ 222014 h 666568"/>
              <a:gd name="connsiteX48" fmla="*/ 4333881 w 4707752"/>
              <a:gd name="connsiteY48" fmla="*/ 266417 h 666568"/>
              <a:gd name="connsiteX49" fmla="*/ 4440452 w 4707752"/>
              <a:gd name="connsiteY49" fmla="*/ 284178 h 666568"/>
              <a:gd name="connsiteX50" fmla="*/ 4618070 w 4707752"/>
              <a:gd name="connsiteY50" fmla="*/ 275297 h 666568"/>
              <a:gd name="connsiteX51" fmla="*/ 4697998 w 4707752"/>
              <a:gd name="connsiteY51" fmla="*/ 257536 h 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07752" h="666568">
                <a:moveTo>
                  <a:pt x="0" y="577236"/>
                </a:moveTo>
                <a:cubicBezTo>
                  <a:pt x="10276" y="573811"/>
                  <a:pt x="87987" y="545637"/>
                  <a:pt x="115452" y="541714"/>
                </a:cubicBezTo>
                <a:cubicBezTo>
                  <a:pt x="144904" y="537507"/>
                  <a:pt x="174658" y="535793"/>
                  <a:pt x="204261" y="532833"/>
                </a:cubicBezTo>
                <a:cubicBezTo>
                  <a:pt x="396681" y="541714"/>
                  <a:pt x="592194" y="523979"/>
                  <a:pt x="781520" y="559475"/>
                </a:cubicBezTo>
                <a:lnTo>
                  <a:pt x="923614" y="586116"/>
                </a:lnTo>
                <a:cubicBezTo>
                  <a:pt x="938442" y="588940"/>
                  <a:pt x="953699" y="590224"/>
                  <a:pt x="968019" y="594997"/>
                </a:cubicBezTo>
                <a:cubicBezTo>
                  <a:pt x="1057034" y="624667"/>
                  <a:pt x="984902" y="603702"/>
                  <a:pt x="1074590" y="621639"/>
                </a:cubicBezTo>
                <a:cubicBezTo>
                  <a:pt x="1103110" y="627343"/>
                  <a:pt x="1124917" y="636581"/>
                  <a:pt x="1154518" y="639400"/>
                </a:cubicBezTo>
                <a:cubicBezTo>
                  <a:pt x="1201761" y="643899"/>
                  <a:pt x="1249247" y="645320"/>
                  <a:pt x="1296612" y="648280"/>
                </a:cubicBezTo>
                <a:cubicBezTo>
                  <a:pt x="1353629" y="659683"/>
                  <a:pt x="1390497" y="668909"/>
                  <a:pt x="1456469" y="666041"/>
                </a:cubicBezTo>
                <a:cubicBezTo>
                  <a:pt x="1470535" y="665429"/>
                  <a:pt x="1542660" y="651939"/>
                  <a:pt x="1571920" y="639400"/>
                </a:cubicBezTo>
                <a:cubicBezTo>
                  <a:pt x="1584089" y="634185"/>
                  <a:pt x="1595276" y="626854"/>
                  <a:pt x="1607444" y="621639"/>
                </a:cubicBezTo>
                <a:cubicBezTo>
                  <a:pt x="1691568" y="585587"/>
                  <a:pt x="1671453" y="592315"/>
                  <a:pt x="1731777" y="577236"/>
                </a:cubicBezTo>
                <a:cubicBezTo>
                  <a:pt x="1821064" y="532594"/>
                  <a:pt x="1708411" y="585025"/>
                  <a:pt x="1811705" y="550594"/>
                </a:cubicBezTo>
                <a:cubicBezTo>
                  <a:pt x="1824264" y="546408"/>
                  <a:pt x="1835130" y="538209"/>
                  <a:pt x="1847228" y="532833"/>
                </a:cubicBezTo>
                <a:cubicBezTo>
                  <a:pt x="1861796" y="526359"/>
                  <a:pt x="1877374" y="522201"/>
                  <a:pt x="1891633" y="515072"/>
                </a:cubicBezTo>
                <a:cubicBezTo>
                  <a:pt x="1907072" y="507353"/>
                  <a:pt x="1921845" y="498255"/>
                  <a:pt x="1936037" y="488430"/>
                </a:cubicBezTo>
                <a:cubicBezTo>
                  <a:pt x="1960376" y="471580"/>
                  <a:pt x="1980607" y="448385"/>
                  <a:pt x="2007085" y="435147"/>
                </a:cubicBezTo>
                <a:cubicBezTo>
                  <a:pt x="2018926" y="429227"/>
                  <a:pt x="2029708" y="420363"/>
                  <a:pt x="2042608" y="417386"/>
                </a:cubicBezTo>
                <a:cubicBezTo>
                  <a:pt x="2068728" y="411359"/>
                  <a:pt x="2095893" y="411466"/>
                  <a:pt x="2122536" y="408506"/>
                </a:cubicBezTo>
                <a:cubicBezTo>
                  <a:pt x="2207629" y="380142"/>
                  <a:pt x="2086293" y="423183"/>
                  <a:pt x="2175822" y="381864"/>
                </a:cubicBezTo>
                <a:cubicBezTo>
                  <a:pt x="2204771" y="368504"/>
                  <a:pt x="2235028" y="358183"/>
                  <a:pt x="2264631" y="346342"/>
                </a:cubicBezTo>
                <a:cubicBezTo>
                  <a:pt x="2264639" y="346339"/>
                  <a:pt x="2353432" y="310823"/>
                  <a:pt x="2353440" y="310820"/>
                </a:cubicBezTo>
                <a:cubicBezTo>
                  <a:pt x="2371202" y="304899"/>
                  <a:pt x="2389681" y="300805"/>
                  <a:pt x="2406725" y="293058"/>
                </a:cubicBezTo>
                <a:cubicBezTo>
                  <a:pt x="2460005" y="268841"/>
                  <a:pt x="2437591" y="267054"/>
                  <a:pt x="2486653" y="248656"/>
                </a:cubicBezTo>
                <a:cubicBezTo>
                  <a:pt x="2498082" y="244370"/>
                  <a:pt x="2510748" y="244061"/>
                  <a:pt x="2522177" y="239775"/>
                </a:cubicBezTo>
                <a:cubicBezTo>
                  <a:pt x="2615051" y="204949"/>
                  <a:pt x="2502049" y="235926"/>
                  <a:pt x="2593224" y="213134"/>
                </a:cubicBezTo>
                <a:cubicBezTo>
                  <a:pt x="2653987" y="182753"/>
                  <a:pt x="2608595" y="200522"/>
                  <a:pt x="2699795" y="186492"/>
                </a:cubicBezTo>
                <a:cubicBezTo>
                  <a:pt x="2754613" y="178059"/>
                  <a:pt x="2737951" y="175346"/>
                  <a:pt x="2797485" y="168731"/>
                </a:cubicBezTo>
                <a:cubicBezTo>
                  <a:pt x="2832914" y="164795"/>
                  <a:pt x="2868532" y="162810"/>
                  <a:pt x="2904056" y="159850"/>
                </a:cubicBezTo>
                <a:cubicBezTo>
                  <a:pt x="2915897" y="156890"/>
                  <a:pt x="2927570" y="153153"/>
                  <a:pt x="2939579" y="150970"/>
                </a:cubicBezTo>
                <a:cubicBezTo>
                  <a:pt x="2960174" y="147226"/>
                  <a:pt x="2981438" y="147166"/>
                  <a:pt x="3001746" y="142089"/>
                </a:cubicBezTo>
                <a:cubicBezTo>
                  <a:pt x="3017212" y="138223"/>
                  <a:pt x="3031223" y="129925"/>
                  <a:pt x="3046150" y="124328"/>
                </a:cubicBezTo>
                <a:cubicBezTo>
                  <a:pt x="3054915" y="121041"/>
                  <a:pt x="3063912" y="118408"/>
                  <a:pt x="3072793" y="115448"/>
                </a:cubicBezTo>
                <a:cubicBezTo>
                  <a:pt x="3137694" y="72180"/>
                  <a:pt x="3056099" y="124986"/>
                  <a:pt x="3134959" y="79925"/>
                </a:cubicBezTo>
                <a:cubicBezTo>
                  <a:pt x="3144226" y="74630"/>
                  <a:pt x="3152055" y="66937"/>
                  <a:pt x="3161602" y="62164"/>
                </a:cubicBezTo>
                <a:cubicBezTo>
                  <a:pt x="3175861" y="55035"/>
                  <a:pt x="3191439" y="50877"/>
                  <a:pt x="3206007" y="44403"/>
                </a:cubicBezTo>
                <a:cubicBezTo>
                  <a:pt x="3218105" y="39027"/>
                  <a:pt x="3229238" y="31558"/>
                  <a:pt x="3241530" y="26642"/>
                </a:cubicBezTo>
                <a:cubicBezTo>
                  <a:pt x="3277561" y="12230"/>
                  <a:pt x="3295449" y="8723"/>
                  <a:pt x="3330339" y="0"/>
                </a:cubicBezTo>
                <a:cubicBezTo>
                  <a:pt x="3422108" y="2960"/>
                  <a:pt x="3513979" y="3643"/>
                  <a:pt x="3605647" y="8881"/>
                </a:cubicBezTo>
                <a:cubicBezTo>
                  <a:pt x="3642114" y="10965"/>
                  <a:pt x="3639244" y="19199"/>
                  <a:pt x="3667813" y="35523"/>
                </a:cubicBezTo>
                <a:cubicBezTo>
                  <a:pt x="3726725" y="69186"/>
                  <a:pt x="3680160" y="40814"/>
                  <a:pt x="3729980" y="62164"/>
                </a:cubicBezTo>
                <a:cubicBezTo>
                  <a:pt x="3742148" y="67379"/>
                  <a:pt x="3753335" y="74710"/>
                  <a:pt x="3765503" y="79925"/>
                </a:cubicBezTo>
                <a:cubicBezTo>
                  <a:pt x="3794809" y="92484"/>
                  <a:pt x="3825794" y="101190"/>
                  <a:pt x="3854312" y="115448"/>
                </a:cubicBezTo>
                <a:cubicBezTo>
                  <a:pt x="3885262" y="130922"/>
                  <a:pt x="3900222" y="139631"/>
                  <a:pt x="3934241" y="150970"/>
                </a:cubicBezTo>
                <a:cubicBezTo>
                  <a:pt x="3954686" y="157785"/>
                  <a:pt x="3976397" y="160727"/>
                  <a:pt x="3996407" y="168731"/>
                </a:cubicBezTo>
                <a:cubicBezTo>
                  <a:pt x="4020991" y="178564"/>
                  <a:pt x="4042662" y="194956"/>
                  <a:pt x="4067454" y="204253"/>
                </a:cubicBezTo>
                <a:cubicBezTo>
                  <a:pt x="4090311" y="212824"/>
                  <a:pt x="4114950" y="215591"/>
                  <a:pt x="4138501" y="222014"/>
                </a:cubicBezTo>
                <a:cubicBezTo>
                  <a:pt x="4343232" y="277847"/>
                  <a:pt x="4188253" y="244573"/>
                  <a:pt x="4333881" y="266417"/>
                </a:cubicBezTo>
                <a:cubicBezTo>
                  <a:pt x="4369496" y="271759"/>
                  <a:pt x="4440452" y="284178"/>
                  <a:pt x="4440452" y="284178"/>
                </a:cubicBezTo>
                <a:cubicBezTo>
                  <a:pt x="4499658" y="281218"/>
                  <a:pt x="4559127" y="281612"/>
                  <a:pt x="4618070" y="275297"/>
                </a:cubicBezTo>
                <a:cubicBezTo>
                  <a:pt x="4790545" y="256818"/>
                  <a:pt x="4652754" y="257536"/>
                  <a:pt x="4697998" y="2575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44813" y="2659063"/>
            <a:ext cx="4929187" cy="825500"/>
          </a:xfrm>
          <a:custGeom>
            <a:avLst/>
            <a:gdLst>
              <a:gd name="connsiteX0" fmla="*/ 0 w 4928901"/>
              <a:gd name="connsiteY0" fmla="*/ 817010 h 825891"/>
              <a:gd name="connsiteX1" fmla="*/ 71047 w 4928901"/>
              <a:gd name="connsiteY1" fmla="*/ 790369 h 825891"/>
              <a:gd name="connsiteX2" fmla="*/ 204261 w 4928901"/>
              <a:gd name="connsiteY2" fmla="*/ 772608 h 825891"/>
              <a:gd name="connsiteX3" fmla="*/ 612782 w 4928901"/>
              <a:gd name="connsiteY3" fmla="*/ 754847 h 825891"/>
              <a:gd name="connsiteX4" fmla="*/ 1438706 w 4928901"/>
              <a:gd name="connsiteY4" fmla="*/ 763727 h 825891"/>
              <a:gd name="connsiteX5" fmla="*/ 1491992 w 4928901"/>
              <a:gd name="connsiteY5" fmla="*/ 772608 h 825891"/>
              <a:gd name="connsiteX6" fmla="*/ 1651848 w 4928901"/>
              <a:gd name="connsiteY6" fmla="*/ 781488 h 825891"/>
              <a:gd name="connsiteX7" fmla="*/ 1740657 w 4928901"/>
              <a:gd name="connsiteY7" fmla="*/ 799249 h 825891"/>
              <a:gd name="connsiteX8" fmla="*/ 1785061 w 4928901"/>
              <a:gd name="connsiteY8" fmla="*/ 808130 h 825891"/>
              <a:gd name="connsiteX9" fmla="*/ 1847228 w 4928901"/>
              <a:gd name="connsiteY9" fmla="*/ 825891 h 825891"/>
              <a:gd name="connsiteX10" fmla="*/ 2015965 w 4928901"/>
              <a:gd name="connsiteY10" fmla="*/ 817010 h 825891"/>
              <a:gd name="connsiteX11" fmla="*/ 2042608 w 4928901"/>
              <a:gd name="connsiteY11" fmla="*/ 799249 h 825891"/>
              <a:gd name="connsiteX12" fmla="*/ 2069250 w 4928901"/>
              <a:gd name="connsiteY12" fmla="*/ 790369 h 825891"/>
              <a:gd name="connsiteX13" fmla="*/ 2122536 w 4928901"/>
              <a:gd name="connsiteY13" fmla="*/ 745966 h 825891"/>
              <a:gd name="connsiteX14" fmla="*/ 2166940 w 4928901"/>
              <a:gd name="connsiteY14" fmla="*/ 728205 h 825891"/>
              <a:gd name="connsiteX15" fmla="*/ 2193583 w 4928901"/>
              <a:gd name="connsiteY15" fmla="*/ 710444 h 825891"/>
              <a:gd name="connsiteX16" fmla="*/ 2264630 w 4928901"/>
              <a:gd name="connsiteY16" fmla="*/ 701563 h 825891"/>
              <a:gd name="connsiteX17" fmla="*/ 2362320 w 4928901"/>
              <a:gd name="connsiteY17" fmla="*/ 674922 h 825891"/>
              <a:gd name="connsiteX18" fmla="*/ 2477772 w 4928901"/>
              <a:gd name="connsiteY18" fmla="*/ 621638 h 825891"/>
              <a:gd name="connsiteX19" fmla="*/ 2522176 w 4928901"/>
              <a:gd name="connsiteY19" fmla="*/ 603877 h 825891"/>
              <a:gd name="connsiteX20" fmla="*/ 2610985 w 4928901"/>
              <a:gd name="connsiteY20" fmla="*/ 586116 h 825891"/>
              <a:gd name="connsiteX21" fmla="*/ 2859651 w 4928901"/>
              <a:gd name="connsiteY21" fmla="*/ 594997 h 825891"/>
              <a:gd name="connsiteX22" fmla="*/ 2930698 w 4928901"/>
              <a:gd name="connsiteY22" fmla="*/ 612758 h 825891"/>
              <a:gd name="connsiteX23" fmla="*/ 3019507 w 4928901"/>
              <a:gd name="connsiteY23" fmla="*/ 621638 h 825891"/>
              <a:gd name="connsiteX24" fmla="*/ 3117197 w 4928901"/>
              <a:gd name="connsiteY24" fmla="*/ 639399 h 825891"/>
              <a:gd name="connsiteX25" fmla="*/ 3463552 w 4928901"/>
              <a:gd name="connsiteY25" fmla="*/ 621638 h 825891"/>
              <a:gd name="connsiteX26" fmla="*/ 3507957 w 4928901"/>
              <a:gd name="connsiteY26" fmla="*/ 612758 h 825891"/>
              <a:gd name="connsiteX27" fmla="*/ 3552361 w 4928901"/>
              <a:gd name="connsiteY27" fmla="*/ 594997 h 825891"/>
              <a:gd name="connsiteX28" fmla="*/ 3783265 w 4928901"/>
              <a:gd name="connsiteY28" fmla="*/ 523952 h 825891"/>
              <a:gd name="connsiteX29" fmla="*/ 3845431 w 4928901"/>
              <a:gd name="connsiteY29" fmla="*/ 515072 h 825891"/>
              <a:gd name="connsiteX30" fmla="*/ 3925359 w 4928901"/>
              <a:gd name="connsiteY30" fmla="*/ 470669 h 825891"/>
              <a:gd name="connsiteX31" fmla="*/ 3969764 w 4928901"/>
              <a:gd name="connsiteY31" fmla="*/ 452908 h 825891"/>
              <a:gd name="connsiteX32" fmla="*/ 4040811 w 4928901"/>
              <a:gd name="connsiteY32" fmla="*/ 390744 h 825891"/>
              <a:gd name="connsiteX33" fmla="*/ 4067454 w 4928901"/>
              <a:gd name="connsiteY33" fmla="*/ 364103 h 825891"/>
              <a:gd name="connsiteX34" fmla="*/ 4102977 w 4928901"/>
              <a:gd name="connsiteY34" fmla="*/ 337461 h 825891"/>
              <a:gd name="connsiteX35" fmla="*/ 4156263 w 4928901"/>
              <a:gd name="connsiteY35" fmla="*/ 284178 h 825891"/>
              <a:gd name="connsiteX36" fmla="*/ 4200667 w 4928901"/>
              <a:gd name="connsiteY36" fmla="*/ 239775 h 825891"/>
              <a:gd name="connsiteX37" fmla="*/ 4253953 w 4928901"/>
              <a:gd name="connsiteY37" fmla="*/ 177611 h 825891"/>
              <a:gd name="connsiteX38" fmla="*/ 4333881 w 4928901"/>
              <a:gd name="connsiteY38" fmla="*/ 133208 h 825891"/>
              <a:gd name="connsiteX39" fmla="*/ 4360523 w 4928901"/>
              <a:gd name="connsiteY39" fmla="*/ 115447 h 825891"/>
              <a:gd name="connsiteX40" fmla="*/ 4422690 w 4928901"/>
              <a:gd name="connsiteY40" fmla="*/ 97686 h 825891"/>
              <a:gd name="connsiteX41" fmla="*/ 4600308 w 4928901"/>
              <a:gd name="connsiteY41" fmla="*/ 79925 h 825891"/>
              <a:gd name="connsiteX42" fmla="*/ 4742402 w 4928901"/>
              <a:gd name="connsiteY42" fmla="*/ 44403 h 825891"/>
              <a:gd name="connsiteX43" fmla="*/ 4804569 w 4928901"/>
              <a:gd name="connsiteY43" fmla="*/ 35522 h 825891"/>
              <a:gd name="connsiteX44" fmla="*/ 4840092 w 4928901"/>
              <a:gd name="connsiteY44" fmla="*/ 17761 h 825891"/>
              <a:gd name="connsiteX45" fmla="*/ 4928901 w 4928901"/>
              <a:gd name="connsiteY45" fmla="*/ 0 h 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28901" h="825891">
                <a:moveTo>
                  <a:pt x="0" y="817010"/>
                </a:moveTo>
                <a:cubicBezTo>
                  <a:pt x="23682" y="808130"/>
                  <a:pt x="46608" y="796886"/>
                  <a:pt x="71047" y="790369"/>
                </a:cubicBezTo>
                <a:cubicBezTo>
                  <a:pt x="80608" y="787820"/>
                  <a:pt x="199362" y="773016"/>
                  <a:pt x="204261" y="772608"/>
                </a:cubicBezTo>
                <a:cubicBezTo>
                  <a:pt x="338903" y="761388"/>
                  <a:pt x="478930" y="759308"/>
                  <a:pt x="612782" y="754847"/>
                </a:cubicBezTo>
                <a:lnTo>
                  <a:pt x="1438706" y="763727"/>
                </a:lnTo>
                <a:cubicBezTo>
                  <a:pt x="1456709" y="764091"/>
                  <a:pt x="1474047" y="771113"/>
                  <a:pt x="1491992" y="772608"/>
                </a:cubicBezTo>
                <a:cubicBezTo>
                  <a:pt x="1545175" y="777040"/>
                  <a:pt x="1598563" y="778528"/>
                  <a:pt x="1651848" y="781488"/>
                </a:cubicBezTo>
                <a:cubicBezTo>
                  <a:pt x="1756245" y="798888"/>
                  <a:pt x="1661179" y="781588"/>
                  <a:pt x="1740657" y="799249"/>
                </a:cubicBezTo>
                <a:cubicBezTo>
                  <a:pt x="1755392" y="802523"/>
                  <a:pt x="1770326" y="804856"/>
                  <a:pt x="1785061" y="808130"/>
                </a:cubicBezTo>
                <a:cubicBezTo>
                  <a:pt x="1818524" y="815566"/>
                  <a:pt x="1817552" y="815999"/>
                  <a:pt x="1847228" y="825891"/>
                </a:cubicBezTo>
                <a:cubicBezTo>
                  <a:pt x="1903474" y="822931"/>
                  <a:pt x="1960158" y="824620"/>
                  <a:pt x="2015965" y="817010"/>
                </a:cubicBezTo>
                <a:cubicBezTo>
                  <a:pt x="2026541" y="815568"/>
                  <a:pt x="2033061" y="804022"/>
                  <a:pt x="2042608" y="799249"/>
                </a:cubicBezTo>
                <a:cubicBezTo>
                  <a:pt x="2050981" y="795063"/>
                  <a:pt x="2060369" y="793329"/>
                  <a:pt x="2069250" y="790369"/>
                </a:cubicBezTo>
                <a:cubicBezTo>
                  <a:pt x="2088892" y="770728"/>
                  <a:pt x="2097806" y="758330"/>
                  <a:pt x="2122536" y="745966"/>
                </a:cubicBezTo>
                <a:cubicBezTo>
                  <a:pt x="2136795" y="738837"/>
                  <a:pt x="2152681" y="735334"/>
                  <a:pt x="2166940" y="728205"/>
                </a:cubicBezTo>
                <a:cubicBezTo>
                  <a:pt x="2176487" y="723432"/>
                  <a:pt x="2183286" y="713252"/>
                  <a:pt x="2193583" y="710444"/>
                </a:cubicBezTo>
                <a:cubicBezTo>
                  <a:pt x="2216609" y="704164"/>
                  <a:pt x="2240948" y="704523"/>
                  <a:pt x="2264630" y="701563"/>
                </a:cubicBezTo>
                <a:cubicBezTo>
                  <a:pt x="2376668" y="656750"/>
                  <a:pt x="2235801" y="709425"/>
                  <a:pt x="2362320" y="674922"/>
                </a:cubicBezTo>
                <a:cubicBezTo>
                  <a:pt x="2402682" y="663915"/>
                  <a:pt x="2440013" y="636741"/>
                  <a:pt x="2477772" y="621638"/>
                </a:cubicBezTo>
                <a:cubicBezTo>
                  <a:pt x="2492573" y="615718"/>
                  <a:pt x="2506773" y="607984"/>
                  <a:pt x="2522176" y="603877"/>
                </a:cubicBezTo>
                <a:cubicBezTo>
                  <a:pt x="2551346" y="596099"/>
                  <a:pt x="2610985" y="586116"/>
                  <a:pt x="2610985" y="586116"/>
                </a:cubicBezTo>
                <a:cubicBezTo>
                  <a:pt x="2693874" y="589076"/>
                  <a:pt x="2776996" y="588109"/>
                  <a:pt x="2859651" y="594997"/>
                </a:cubicBezTo>
                <a:cubicBezTo>
                  <a:pt x="2883978" y="597024"/>
                  <a:pt x="2906619" y="608745"/>
                  <a:pt x="2930698" y="612758"/>
                </a:cubicBezTo>
                <a:cubicBezTo>
                  <a:pt x="2960044" y="617649"/>
                  <a:pt x="2990055" y="617431"/>
                  <a:pt x="3019507" y="621638"/>
                </a:cubicBezTo>
                <a:cubicBezTo>
                  <a:pt x="3052272" y="626318"/>
                  <a:pt x="3084634" y="633479"/>
                  <a:pt x="3117197" y="639399"/>
                </a:cubicBezTo>
                <a:lnTo>
                  <a:pt x="3463552" y="621638"/>
                </a:lnTo>
                <a:cubicBezTo>
                  <a:pt x="3478612" y="620611"/>
                  <a:pt x="3493499" y="617095"/>
                  <a:pt x="3507957" y="612758"/>
                </a:cubicBezTo>
                <a:cubicBezTo>
                  <a:pt x="3523226" y="608178"/>
                  <a:pt x="3537328" y="600302"/>
                  <a:pt x="3552361" y="594997"/>
                </a:cubicBezTo>
                <a:cubicBezTo>
                  <a:pt x="3591335" y="581242"/>
                  <a:pt x="3747807" y="529017"/>
                  <a:pt x="3783265" y="523952"/>
                </a:cubicBezTo>
                <a:lnTo>
                  <a:pt x="3845431" y="515072"/>
                </a:lnTo>
                <a:cubicBezTo>
                  <a:pt x="3877460" y="495855"/>
                  <a:pt x="3892594" y="485230"/>
                  <a:pt x="3925359" y="470669"/>
                </a:cubicBezTo>
                <a:cubicBezTo>
                  <a:pt x="3939927" y="464195"/>
                  <a:pt x="3954962" y="458828"/>
                  <a:pt x="3969764" y="452908"/>
                </a:cubicBezTo>
                <a:cubicBezTo>
                  <a:pt x="4057249" y="365425"/>
                  <a:pt x="3955212" y="464110"/>
                  <a:pt x="4040811" y="390744"/>
                </a:cubicBezTo>
                <a:cubicBezTo>
                  <a:pt x="4050347" y="382571"/>
                  <a:pt x="4057918" y="372276"/>
                  <a:pt x="4067454" y="364103"/>
                </a:cubicBezTo>
                <a:cubicBezTo>
                  <a:pt x="4078692" y="354471"/>
                  <a:pt x="4091975" y="347362"/>
                  <a:pt x="4102977" y="337461"/>
                </a:cubicBezTo>
                <a:cubicBezTo>
                  <a:pt x="4121648" y="320658"/>
                  <a:pt x="4138501" y="301939"/>
                  <a:pt x="4156263" y="284178"/>
                </a:cubicBezTo>
                <a:cubicBezTo>
                  <a:pt x="4171064" y="269377"/>
                  <a:pt x="4189056" y="257191"/>
                  <a:pt x="4200667" y="239775"/>
                </a:cubicBezTo>
                <a:cubicBezTo>
                  <a:pt x="4219271" y="211869"/>
                  <a:pt x="4224134" y="200803"/>
                  <a:pt x="4253953" y="177611"/>
                </a:cubicBezTo>
                <a:cubicBezTo>
                  <a:pt x="4284669" y="153722"/>
                  <a:pt x="4302124" y="151355"/>
                  <a:pt x="4333881" y="133208"/>
                </a:cubicBezTo>
                <a:cubicBezTo>
                  <a:pt x="4343148" y="127913"/>
                  <a:pt x="4350977" y="120220"/>
                  <a:pt x="4360523" y="115447"/>
                </a:cubicBezTo>
                <a:cubicBezTo>
                  <a:pt x="4370483" y="110467"/>
                  <a:pt x="4414934" y="98720"/>
                  <a:pt x="4422690" y="97686"/>
                </a:cubicBezTo>
                <a:cubicBezTo>
                  <a:pt x="4476872" y="90462"/>
                  <a:pt x="4545439" y="89070"/>
                  <a:pt x="4600308" y="79925"/>
                </a:cubicBezTo>
                <a:cubicBezTo>
                  <a:pt x="4751424" y="54740"/>
                  <a:pt x="4614393" y="71833"/>
                  <a:pt x="4742402" y="44403"/>
                </a:cubicBezTo>
                <a:cubicBezTo>
                  <a:pt x="4762870" y="40017"/>
                  <a:pt x="4783847" y="38482"/>
                  <a:pt x="4804569" y="35522"/>
                </a:cubicBezTo>
                <a:cubicBezTo>
                  <a:pt x="4816410" y="29602"/>
                  <a:pt x="4827249" y="20972"/>
                  <a:pt x="4840092" y="17761"/>
                </a:cubicBezTo>
                <a:cubicBezTo>
                  <a:pt x="4956512" y="-11342"/>
                  <a:pt x="4879029" y="24936"/>
                  <a:pt x="4928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9363" y="3484563"/>
            <a:ext cx="4422775" cy="271462"/>
          </a:xfrm>
          <a:custGeom>
            <a:avLst/>
            <a:gdLst>
              <a:gd name="connsiteX0" fmla="*/ 0 w 4422689"/>
              <a:gd name="connsiteY0" fmla="*/ 106566 h 271348"/>
              <a:gd name="connsiteX1" fmla="*/ 310831 w 4422689"/>
              <a:gd name="connsiteY1" fmla="*/ 79925 h 271348"/>
              <a:gd name="connsiteX2" fmla="*/ 692710 w 4422689"/>
              <a:gd name="connsiteY2" fmla="*/ 62164 h 271348"/>
              <a:gd name="connsiteX3" fmla="*/ 1074589 w 4422689"/>
              <a:gd name="connsiteY3" fmla="*/ 79925 h 271348"/>
              <a:gd name="connsiteX4" fmla="*/ 1278850 w 4422689"/>
              <a:gd name="connsiteY4" fmla="*/ 106566 h 271348"/>
              <a:gd name="connsiteX5" fmla="*/ 1376540 w 4422689"/>
              <a:gd name="connsiteY5" fmla="*/ 142089 h 271348"/>
              <a:gd name="connsiteX6" fmla="*/ 1412063 w 4422689"/>
              <a:gd name="connsiteY6" fmla="*/ 168730 h 271348"/>
              <a:gd name="connsiteX7" fmla="*/ 1447587 w 4422689"/>
              <a:gd name="connsiteY7" fmla="*/ 177611 h 271348"/>
              <a:gd name="connsiteX8" fmla="*/ 1563038 w 4422689"/>
              <a:gd name="connsiteY8" fmla="*/ 213133 h 271348"/>
              <a:gd name="connsiteX9" fmla="*/ 1642967 w 4422689"/>
              <a:gd name="connsiteY9" fmla="*/ 230894 h 271348"/>
              <a:gd name="connsiteX10" fmla="*/ 1714014 w 4422689"/>
              <a:gd name="connsiteY10" fmla="*/ 248655 h 271348"/>
              <a:gd name="connsiteX11" fmla="*/ 1864989 w 4422689"/>
              <a:gd name="connsiteY11" fmla="*/ 257536 h 271348"/>
              <a:gd name="connsiteX12" fmla="*/ 2237987 w 4422689"/>
              <a:gd name="connsiteY12" fmla="*/ 257536 h 271348"/>
              <a:gd name="connsiteX13" fmla="*/ 2344558 w 4422689"/>
              <a:gd name="connsiteY13" fmla="*/ 239775 h 271348"/>
              <a:gd name="connsiteX14" fmla="*/ 2566581 w 4422689"/>
              <a:gd name="connsiteY14" fmla="*/ 230894 h 271348"/>
              <a:gd name="connsiteX15" fmla="*/ 2646509 w 4422689"/>
              <a:gd name="connsiteY15" fmla="*/ 213133 h 271348"/>
              <a:gd name="connsiteX16" fmla="*/ 2708675 w 4422689"/>
              <a:gd name="connsiteY16" fmla="*/ 186491 h 271348"/>
              <a:gd name="connsiteX17" fmla="*/ 2833008 w 4422689"/>
              <a:gd name="connsiteY17" fmla="*/ 150969 h 271348"/>
              <a:gd name="connsiteX18" fmla="*/ 2975102 w 4422689"/>
              <a:gd name="connsiteY18" fmla="*/ 142089 h 271348"/>
              <a:gd name="connsiteX19" fmla="*/ 3081673 w 4422689"/>
              <a:gd name="connsiteY19" fmla="*/ 124328 h 271348"/>
              <a:gd name="connsiteX20" fmla="*/ 3143839 w 4422689"/>
              <a:gd name="connsiteY20" fmla="*/ 79925 h 271348"/>
              <a:gd name="connsiteX21" fmla="*/ 3179363 w 4422689"/>
              <a:gd name="connsiteY21" fmla="*/ 71044 h 271348"/>
              <a:gd name="connsiteX22" fmla="*/ 3223767 w 4422689"/>
              <a:gd name="connsiteY22" fmla="*/ 53283 h 271348"/>
              <a:gd name="connsiteX23" fmla="*/ 3259291 w 4422689"/>
              <a:gd name="connsiteY23" fmla="*/ 35522 h 271348"/>
              <a:gd name="connsiteX24" fmla="*/ 3392505 w 4422689"/>
              <a:gd name="connsiteY24" fmla="*/ 8880 h 271348"/>
              <a:gd name="connsiteX25" fmla="*/ 3472433 w 4422689"/>
              <a:gd name="connsiteY25" fmla="*/ 0 h 271348"/>
              <a:gd name="connsiteX26" fmla="*/ 3952001 w 4422689"/>
              <a:gd name="connsiteY26" fmla="*/ 8880 h 271348"/>
              <a:gd name="connsiteX27" fmla="*/ 4005287 w 4422689"/>
              <a:gd name="connsiteY27" fmla="*/ 17761 h 271348"/>
              <a:gd name="connsiteX28" fmla="*/ 4129620 w 4422689"/>
              <a:gd name="connsiteY28" fmla="*/ 44403 h 271348"/>
              <a:gd name="connsiteX29" fmla="*/ 4174024 w 4422689"/>
              <a:gd name="connsiteY29" fmla="*/ 53283 h 271348"/>
              <a:gd name="connsiteX30" fmla="*/ 4280595 w 4422689"/>
              <a:gd name="connsiteY30" fmla="*/ 79925 h 271348"/>
              <a:gd name="connsiteX31" fmla="*/ 4324999 w 4422689"/>
              <a:gd name="connsiteY31" fmla="*/ 97686 h 271348"/>
              <a:gd name="connsiteX32" fmla="*/ 4422689 w 4422689"/>
              <a:gd name="connsiteY32" fmla="*/ 88805 h 2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2689" h="271348">
                <a:moveTo>
                  <a:pt x="0" y="106566"/>
                </a:moveTo>
                <a:cubicBezTo>
                  <a:pt x="150908" y="68841"/>
                  <a:pt x="39228" y="91564"/>
                  <a:pt x="310831" y="79925"/>
                </a:cubicBezTo>
                <a:lnTo>
                  <a:pt x="692710" y="62164"/>
                </a:lnTo>
                <a:cubicBezTo>
                  <a:pt x="820003" y="68084"/>
                  <a:pt x="947522" y="70299"/>
                  <a:pt x="1074589" y="79925"/>
                </a:cubicBezTo>
                <a:cubicBezTo>
                  <a:pt x="1143057" y="85112"/>
                  <a:pt x="1278850" y="106566"/>
                  <a:pt x="1278850" y="106566"/>
                </a:cubicBezTo>
                <a:cubicBezTo>
                  <a:pt x="1320877" y="118574"/>
                  <a:pt x="1341931" y="120459"/>
                  <a:pt x="1376540" y="142089"/>
                </a:cubicBezTo>
                <a:cubicBezTo>
                  <a:pt x="1389091" y="149933"/>
                  <a:pt x="1398824" y="162111"/>
                  <a:pt x="1412063" y="168730"/>
                </a:cubicBezTo>
                <a:cubicBezTo>
                  <a:pt x="1422980" y="174188"/>
                  <a:pt x="1436008" y="173751"/>
                  <a:pt x="1447587" y="177611"/>
                </a:cubicBezTo>
                <a:cubicBezTo>
                  <a:pt x="1526996" y="204080"/>
                  <a:pt x="1457630" y="192054"/>
                  <a:pt x="1563038" y="213133"/>
                </a:cubicBezTo>
                <a:cubicBezTo>
                  <a:pt x="1593566" y="219238"/>
                  <a:pt x="1613698" y="222531"/>
                  <a:pt x="1642967" y="230894"/>
                </a:cubicBezTo>
                <a:cubicBezTo>
                  <a:pt x="1675338" y="240143"/>
                  <a:pt x="1674283" y="245043"/>
                  <a:pt x="1714014" y="248655"/>
                </a:cubicBezTo>
                <a:cubicBezTo>
                  <a:pt x="1764219" y="253219"/>
                  <a:pt x="1814664" y="254576"/>
                  <a:pt x="1864989" y="257536"/>
                </a:cubicBezTo>
                <a:cubicBezTo>
                  <a:pt x="2021416" y="277087"/>
                  <a:pt x="1973511" y="274783"/>
                  <a:pt x="2237987" y="257536"/>
                </a:cubicBezTo>
                <a:cubicBezTo>
                  <a:pt x="2273924" y="255192"/>
                  <a:pt x="2308662" y="242685"/>
                  <a:pt x="2344558" y="239775"/>
                </a:cubicBezTo>
                <a:cubicBezTo>
                  <a:pt x="2418383" y="233789"/>
                  <a:pt x="2492573" y="233854"/>
                  <a:pt x="2566581" y="230894"/>
                </a:cubicBezTo>
                <a:cubicBezTo>
                  <a:pt x="2593224" y="224974"/>
                  <a:pt x="2620459" y="221273"/>
                  <a:pt x="2646509" y="213133"/>
                </a:cubicBezTo>
                <a:cubicBezTo>
                  <a:pt x="2668028" y="206409"/>
                  <a:pt x="2687633" y="194584"/>
                  <a:pt x="2708675" y="186491"/>
                </a:cubicBezTo>
                <a:cubicBezTo>
                  <a:pt x="2737076" y="175568"/>
                  <a:pt x="2806438" y="154290"/>
                  <a:pt x="2833008" y="150969"/>
                </a:cubicBezTo>
                <a:cubicBezTo>
                  <a:pt x="2880099" y="145083"/>
                  <a:pt x="2927737" y="145049"/>
                  <a:pt x="2975102" y="142089"/>
                </a:cubicBezTo>
                <a:cubicBezTo>
                  <a:pt x="2984325" y="140771"/>
                  <a:pt x="3065696" y="130319"/>
                  <a:pt x="3081673" y="124328"/>
                </a:cubicBezTo>
                <a:cubicBezTo>
                  <a:pt x="3093269" y="119980"/>
                  <a:pt x="3137719" y="82985"/>
                  <a:pt x="3143839" y="79925"/>
                </a:cubicBezTo>
                <a:cubicBezTo>
                  <a:pt x="3154756" y="74467"/>
                  <a:pt x="3167784" y="74904"/>
                  <a:pt x="3179363" y="71044"/>
                </a:cubicBezTo>
                <a:cubicBezTo>
                  <a:pt x="3194486" y="66003"/>
                  <a:pt x="3209199" y="59757"/>
                  <a:pt x="3223767" y="53283"/>
                </a:cubicBezTo>
                <a:cubicBezTo>
                  <a:pt x="3235865" y="47906"/>
                  <a:pt x="3246731" y="39708"/>
                  <a:pt x="3259291" y="35522"/>
                </a:cubicBezTo>
                <a:cubicBezTo>
                  <a:pt x="3305471" y="20129"/>
                  <a:pt x="3344910" y="14829"/>
                  <a:pt x="3392505" y="8880"/>
                </a:cubicBezTo>
                <a:cubicBezTo>
                  <a:pt x="3419105" y="5555"/>
                  <a:pt x="3445790" y="2960"/>
                  <a:pt x="3472433" y="0"/>
                </a:cubicBezTo>
                <a:lnTo>
                  <a:pt x="3952001" y="8880"/>
                </a:lnTo>
                <a:cubicBezTo>
                  <a:pt x="3969998" y="9480"/>
                  <a:pt x="3987588" y="14443"/>
                  <a:pt x="4005287" y="17761"/>
                </a:cubicBezTo>
                <a:cubicBezTo>
                  <a:pt x="4198092" y="53911"/>
                  <a:pt x="4027601" y="21733"/>
                  <a:pt x="4129620" y="44403"/>
                </a:cubicBezTo>
                <a:cubicBezTo>
                  <a:pt x="4144355" y="47677"/>
                  <a:pt x="4159461" y="49312"/>
                  <a:pt x="4174024" y="53283"/>
                </a:cubicBezTo>
                <a:cubicBezTo>
                  <a:pt x="4284610" y="83441"/>
                  <a:pt x="4170161" y="61519"/>
                  <a:pt x="4280595" y="79925"/>
                </a:cubicBezTo>
                <a:cubicBezTo>
                  <a:pt x="4295396" y="85845"/>
                  <a:pt x="4309089" y="96692"/>
                  <a:pt x="4324999" y="97686"/>
                </a:cubicBezTo>
                <a:cubicBezTo>
                  <a:pt x="4357633" y="99725"/>
                  <a:pt x="4422689" y="88805"/>
                  <a:pt x="4422689" y="88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14575" y="3397250"/>
            <a:ext cx="5008563" cy="512763"/>
          </a:xfrm>
          <a:custGeom>
            <a:avLst/>
            <a:gdLst>
              <a:gd name="connsiteX0" fmla="*/ 0 w 5008829"/>
              <a:gd name="connsiteY0" fmla="*/ 346342 h 513067"/>
              <a:gd name="connsiteX1" fmla="*/ 97690 w 5008829"/>
              <a:gd name="connsiteY1" fmla="*/ 328581 h 513067"/>
              <a:gd name="connsiteX2" fmla="*/ 293070 w 5008829"/>
              <a:gd name="connsiteY2" fmla="*/ 310819 h 513067"/>
              <a:gd name="connsiteX3" fmla="*/ 701591 w 5008829"/>
              <a:gd name="connsiteY3" fmla="*/ 319700 h 513067"/>
              <a:gd name="connsiteX4" fmla="*/ 772638 w 5008829"/>
              <a:gd name="connsiteY4" fmla="*/ 337461 h 513067"/>
              <a:gd name="connsiteX5" fmla="*/ 861447 w 5008829"/>
              <a:gd name="connsiteY5" fmla="*/ 372983 h 513067"/>
              <a:gd name="connsiteX6" fmla="*/ 959137 w 5008829"/>
              <a:gd name="connsiteY6" fmla="*/ 417386 h 513067"/>
              <a:gd name="connsiteX7" fmla="*/ 994661 w 5008829"/>
              <a:gd name="connsiteY7" fmla="*/ 461789 h 513067"/>
              <a:gd name="connsiteX8" fmla="*/ 1065708 w 5008829"/>
              <a:gd name="connsiteY8" fmla="*/ 479550 h 513067"/>
              <a:gd name="connsiteX9" fmla="*/ 1305493 w 5008829"/>
              <a:gd name="connsiteY9" fmla="*/ 488430 h 513067"/>
              <a:gd name="connsiteX10" fmla="*/ 1349897 w 5008829"/>
              <a:gd name="connsiteY10" fmla="*/ 470669 h 513067"/>
              <a:gd name="connsiteX11" fmla="*/ 1385421 w 5008829"/>
              <a:gd name="connsiteY11" fmla="*/ 461789 h 513067"/>
              <a:gd name="connsiteX12" fmla="*/ 1527515 w 5008829"/>
              <a:gd name="connsiteY12" fmla="*/ 444028 h 513067"/>
              <a:gd name="connsiteX13" fmla="*/ 1660729 w 5008829"/>
              <a:gd name="connsiteY13" fmla="*/ 426267 h 513067"/>
              <a:gd name="connsiteX14" fmla="*/ 1776180 w 5008829"/>
              <a:gd name="connsiteY14" fmla="*/ 390744 h 513067"/>
              <a:gd name="connsiteX15" fmla="*/ 1891632 w 5008829"/>
              <a:gd name="connsiteY15" fmla="*/ 372983 h 513067"/>
              <a:gd name="connsiteX16" fmla="*/ 2024846 w 5008829"/>
              <a:gd name="connsiteY16" fmla="*/ 346342 h 513067"/>
              <a:gd name="connsiteX17" fmla="*/ 2060369 w 5008829"/>
              <a:gd name="connsiteY17" fmla="*/ 328581 h 513067"/>
              <a:gd name="connsiteX18" fmla="*/ 2087012 w 5008829"/>
              <a:gd name="connsiteY18" fmla="*/ 310819 h 513067"/>
              <a:gd name="connsiteX19" fmla="*/ 2122536 w 5008829"/>
              <a:gd name="connsiteY19" fmla="*/ 301939 h 513067"/>
              <a:gd name="connsiteX20" fmla="*/ 2211345 w 5008829"/>
              <a:gd name="connsiteY20" fmla="*/ 257536 h 513067"/>
              <a:gd name="connsiteX21" fmla="*/ 2246868 w 5008829"/>
              <a:gd name="connsiteY21" fmla="*/ 239775 h 513067"/>
              <a:gd name="connsiteX22" fmla="*/ 2317915 w 5008829"/>
              <a:gd name="connsiteY22" fmla="*/ 213134 h 513067"/>
              <a:gd name="connsiteX23" fmla="*/ 2486653 w 5008829"/>
              <a:gd name="connsiteY23" fmla="*/ 186492 h 513067"/>
              <a:gd name="connsiteX24" fmla="*/ 2539938 w 5008829"/>
              <a:gd name="connsiteY24" fmla="*/ 177611 h 513067"/>
              <a:gd name="connsiteX25" fmla="*/ 2628747 w 5008829"/>
              <a:gd name="connsiteY25" fmla="*/ 168731 h 513067"/>
              <a:gd name="connsiteX26" fmla="*/ 2708675 w 5008829"/>
              <a:gd name="connsiteY26" fmla="*/ 159850 h 513067"/>
              <a:gd name="connsiteX27" fmla="*/ 2983983 w 5008829"/>
              <a:gd name="connsiteY27" fmla="*/ 168731 h 513067"/>
              <a:gd name="connsiteX28" fmla="*/ 3605646 w 5008829"/>
              <a:gd name="connsiteY28" fmla="*/ 150970 h 513067"/>
              <a:gd name="connsiteX29" fmla="*/ 3809907 w 5008829"/>
              <a:gd name="connsiteY29" fmla="*/ 133209 h 513067"/>
              <a:gd name="connsiteX30" fmla="*/ 3898716 w 5008829"/>
              <a:gd name="connsiteY30" fmla="*/ 124328 h 513067"/>
              <a:gd name="connsiteX31" fmla="*/ 4555903 w 5008829"/>
              <a:gd name="connsiteY31" fmla="*/ 115448 h 513067"/>
              <a:gd name="connsiteX32" fmla="*/ 4831211 w 5008829"/>
              <a:gd name="connsiteY32" fmla="*/ 88806 h 513067"/>
              <a:gd name="connsiteX33" fmla="*/ 4884497 w 5008829"/>
              <a:gd name="connsiteY33" fmla="*/ 62164 h 513067"/>
              <a:gd name="connsiteX34" fmla="*/ 4893377 w 5008829"/>
              <a:gd name="connsiteY34" fmla="*/ 35523 h 513067"/>
              <a:gd name="connsiteX35" fmla="*/ 4964425 w 5008829"/>
              <a:gd name="connsiteY35" fmla="*/ 17762 h 513067"/>
              <a:gd name="connsiteX36" fmla="*/ 5008829 w 5008829"/>
              <a:gd name="connsiteY36" fmla="*/ 0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08829" h="513067">
                <a:moveTo>
                  <a:pt x="0" y="346342"/>
                </a:moveTo>
                <a:cubicBezTo>
                  <a:pt x="32563" y="340422"/>
                  <a:pt x="64833" y="332564"/>
                  <a:pt x="97690" y="328581"/>
                </a:cubicBezTo>
                <a:cubicBezTo>
                  <a:pt x="162610" y="320712"/>
                  <a:pt x="293070" y="310819"/>
                  <a:pt x="293070" y="310819"/>
                </a:cubicBezTo>
                <a:cubicBezTo>
                  <a:pt x="429244" y="313779"/>
                  <a:pt x="565595" y="312145"/>
                  <a:pt x="701591" y="319700"/>
                </a:cubicBezTo>
                <a:cubicBezTo>
                  <a:pt x="725965" y="321054"/>
                  <a:pt x="749479" y="329742"/>
                  <a:pt x="772638" y="337461"/>
                </a:cubicBezTo>
                <a:cubicBezTo>
                  <a:pt x="802885" y="347543"/>
                  <a:pt x="832929" y="358725"/>
                  <a:pt x="861447" y="372983"/>
                </a:cubicBezTo>
                <a:cubicBezTo>
                  <a:pt x="940868" y="412691"/>
                  <a:pt x="907376" y="400132"/>
                  <a:pt x="959137" y="417386"/>
                </a:cubicBezTo>
                <a:cubicBezTo>
                  <a:pt x="970978" y="432187"/>
                  <a:pt x="978288" y="452238"/>
                  <a:pt x="994661" y="461789"/>
                </a:cubicBezTo>
                <a:cubicBezTo>
                  <a:pt x="1015747" y="474089"/>
                  <a:pt x="1065708" y="479550"/>
                  <a:pt x="1065708" y="479550"/>
                </a:cubicBezTo>
                <a:cubicBezTo>
                  <a:pt x="1148823" y="534957"/>
                  <a:pt x="1099641" y="509724"/>
                  <a:pt x="1305493" y="488430"/>
                </a:cubicBezTo>
                <a:cubicBezTo>
                  <a:pt x="1321350" y="486790"/>
                  <a:pt x="1334774" y="475710"/>
                  <a:pt x="1349897" y="470669"/>
                </a:cubicBezTo>
                <a:cubicBezTo>
                  <a:pt x="1361476" y="466809"/>
                  <a:pt x="1373412" y="463972"/>
                  <a:pt x="1385421" y="461789"/>
                </a:cubicBezTo>
                <a:cubicBezTo>
                  <a:pt x="1428300" y="453993"/>
                  <a:pt x="1485466" y="448975"/>
                  <a:pt x="1527515" y="444028"/>
                </a:cubicBezTo>
                <a:cubicBezTo>
                  <a:pt x="1592516" y="436381"/>
                  <a:pt x="1598455" y="435162"/>
                  <a:pt x="1660729" y="426267"/>
                </a:cubicBezTo>
                <a:cubicBezTo>
                  <a:pt x="1705731" y="408266"/>
                  <a:pt x="1723458" y="398855"/>
                  <a:pt x="1776180" y="390744"/>
                </a:cubicBezTo>
                <a:cubicBezTo>
                  <a:pt x="1814664" y="384824"/>
                  <a:pt x="1853383" y="380268"/>
                  <a:pt x="1891632" y="372983"/>
                </a:cubicBezTo>
                <a:cubicBezTo>
                  <a:pt x="2097159" y="333837"/>
                  <a:pt x="1840610" y="372658"/>
                  <a:pt x="2024846" y="346342"/>
                </a:cubicBezTo>
                <a:cubicBezTo>
                  <a:pt x="2036687" y="340422"/>
                  <a:pt x="2048875" y="335149"/>
                  <a:pt x="2060369" y="328581"/>
                </a:cubicBezTo>
                <a:cubicBezTo>
                  <a:pt x="2069636" y="323285"/>
                  <a:pt x="2077201" y="315023"/>
                  <a:pt x="2087012" y="310819"/>
                </a:cubicBezTo>
                <a:cubicBezTo>
                  <a:pt x="2098231" y="306011"/>
                  <a:pt x="2110695" y="304899"/>
                  <a:pt x="2122536" y="301939"/>
                </a:cubicBezTo>
                <a:cubicBezTo>
                  <a:pt x="2199305" y="255878"/>
                  <a:pt x="2133647" y="292067"/>
                  <a:pt x="2211345" y="257536"/>
                </a:cubicBezTo>
                <a:cubicBezTo>
                  <a:pt x="2223443" y="252160"/>
                  <a:pt x="2234770" y="245151"/>
                  <a:pt x="2246868" y="239775"/>
                </a:cubicBezTo>
                <a:cubicBezTo>
                  <a:pt x="2263763" y="232267"/>
                  <a:pt x="2297407" y="218993"/>
                  <a:pt x="2317915" y="213134"/>
                </a:cubicBezTo>
                <a:cubicBezTo>
                  <a:pt x="2379799" y="195454"/>
                  <a:pt x="2404102" y="198285"/>
                  <a:pt x="2486653" y="186492"/>
                </a:cubicBezTo>
                <a:cubicBezTo>
                  <a:pt x="2504479" y="183946"/>
                  <a:pt x="2522070" y="179844"/>
                  <a:pt x="2539938" y="177611"/>
                </a:cubicBezTo>
                <a:cubicBezTo>
                  <a:pt x="2569459" y="173921"/>
                  <a:pt x="2599160" y="171845"/>
                  <a:pt x="2628747" y="168731"/>
                </a:cubicBezTo>
                <a:lnTo>
                  <a:pt x="2708675" y="159850"/>
                </a:lnTo>
                <a:cubicBezTo>
                  <a:pt x="2800444" y="162810"/>
                  <a:pt x="2892166" y="168731"/>
                  <a:pt x="2983983" y="168731"/>
                </a:cubicBezTo>
                <a:cubicBezTo>
                  <a:pt x="3231892" y="168731"/>
                  <a:pt x="3378721" y="160835"/>
                  <a:pt x="3605646" y="150970"/>
                </a:cubicBezTo>
                <a:lnTo>
                  <a:pt x="3809907" y="133209"/>
                </a:lnTo>
                <a:cubicBezTo>
                  <a:pt x="3839535" y="130516"/>
                  <a:pt x="3868974" y="125036"/>
                  <a:pt x="3898716" y="124328"/>
                </a:cubicBezTo>
                <a:cubicBezTo>
                  <a:pt x="4117736" y="119113"/>
                  <a:pt x="4336841" y="118408"/>
                  <a:pt x="4555903" y="115448"/>
                </a:cubicBezTo>
                <a:cubicBezTo>
                  <a:pt x="4693066" y="81157"/>
                  <a:pt x="4602562" y="98746"/>
                  <a:pt x="4831211" y="88806"/>
                </a:cubicBezTo>
                <a:cubicBezTo>
                  <a:pt x="4848761" y="82956"/>
                  <a:pt x="4871977" y="77814"/>
                  <a:pt x="4884497" y="62164"/>
                </a:cubicBezTo>
                <a:cubicBezTo>
                  <a:pt x="4890345" y="54855"/>
                  <a:pt x="4885194" y="40069"/>
                  <a:pt x="4893377" y="35523"/>
                </a:cubicBezTo>
                <a:cubicBezTo>
                  <a:pt x="4914717" y="23668"/>
                  <a:pt x="4940742" y="23682"/>
                  <a:pt x="4964425" y="17762"/>
                </a:cubicBezTo>
                <a:cubicBezTo>
                  <a:pt x="5004009" y="7866"/>
                  <a:pt x="4991318" y="17511"/>
                  <a:pt x="50088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41563" y="3876675"/>
            <a:ext cx="4751387" cy="461963"/>
          </a:xfrm>
          <a:custGeom>
            <a:avLst/>
            <a:gdLst>
              <a:gd name="connsiteX0" fmla="*/ 0 w 4751284"/>
              <a:gd name="connsiteY0" fmla="*/ 177611 h 461788"/>
              <a:gd name="connsiteX1" fmla="*/ 53286 w 4751284"/>
              <a:gd name="connsiteY1" fmla="*/ 142089 h 461788"/>
              <a:gd name="connsiteX2" fmla="*/ 88809 w 4751284"/>
              <a:gd name="connsiteY2" fmla="*/ 115447 h 461788"/>
              <a:gd name="connsiteX3" fmla="*/ 417403 w 4751284"/>
              <a:gd name="connsiteY3" fmla="*/ 8880 h 461788"/>
              <a:gd name="connsiteX4" fmla="*/ 523974 w 4751284"/>
              <a:gd name="connsiteY4" fmla="*/ 0 h 461788"/>
              <a:gd name="connsiteX5" fmla="*/ 745996 w 4751284"/>
              <a:gd name="connsiteY5" fmla="*/ 8880 h 461788"/>
              <a:gd name="connsiteX6" fmla="*/ 905853 w 4751284"/>
              <a:gd name="connsiteY6" fmla="*/ 53283 h 461788"/>
              <a:gd name="connsiteX7" fmla="*/ 976900 w 4751284"/>
              <a:gd name="connsiteY7" fmla="*/ 71044 h 461788"/>
              <a:gd name="connsiteX8" fmla="*/ 1047947 w 4751284"/>
              <a:gd name="connsiteY8" fmla="*/ 97686 h 461788"/>
              <a:gd name="connsiteX9" fmla="*/ 1118994 w 4751284"/>
              <a:gd name="connsiteY9" fmla="*/ 106566 h 461788"/>
              <a:gd name="connsiteX10" fmla="*/ 1154518 w 4751284"/>
              <a:gd name="connsiteY10" fmla="*/ 115447 h 461788"/>
              <a:gd name="connsiteX11" fmla="*/ 1225565 w 4751284"/>
              <a:gd name="connsiteY11" fmla="*/ 142089 h 461788"/>
              <a:gd name="connsiteX12" fmla="*/ 1278851 w 4751284"/>
              <a:gd name="connsiteY12" fmla="*/ 150969 h 461788"/>
              <a:gd name="connsiteX13" fmla="*/ 1714015 w 4751284"/>
              <a:gd name="connsiteY13" fmla="*/ 168730 h 461788"/>
              <a:gd name="connsiteX14" fmla="*/ 1900514 w 4751284"/>
              <a:gd name="connsiteY14" fmla="*/ 159850 h 461788"/>
              <a:gd name="connsiteX15" fmla="*/ 1944918 w 4751284"/>
              <a:gd name="connsiteY15" fmla="*/ 133208 h 461788"/>
              <a:gd name="connsiteX16" fmla="*/ 2042608 w 4751284"/>
              <a:gd name="connsiteY16" fmla="*/ 115447 h 461788"/>
              <a:gd name="connsiteX17" fmla="*/ 2193584 w 4751284"/>
              <a:gd name="connsiteY17" fmla="*/ 97686 h 461788"/>
              <a:gd name="connsiteX18" fmla="*/ 2273512 w 4751284"/>
              <a:gd name="connsiteY18" fmla="*/ 88805 h 461788"/>
              <a:gd name="connsiteX19" fmla="*/ 2460011 w 4751284"/>
              <a:gd name="connsiteY19" fmla="*/ 71044 h 461788"/>
              <a:gd name="connsiteX20" fmla="*/ 2566581 w 4751284"/>
              <a:gd name="connsiteY20" fmla="*/ 53283 h 461788"/>
              <a:gd name="connsiteX21" fmla="*/ 2779723 w 4751284"/>
              <a:gd name="connsiteY21" fmla="*/ 62164 h 461788"/>
              <a:gd name="connsiteX22" fmla="*/ 2806366 w 4751284"/>
              <a:gd name="connsiteY22" fmla="*/ 71044 h 461788"/>
              <a:gd name="connsiteX23" fmla="*/ 2859651 w 4751284"/>
              <a:gd name="connsiteY23" fmla="*/ 79925 h 461788"/>
              <a:gd name="connsiteX24" fmla="*/ 2930699 w 4751284"/>
              <a:gd name="connsiteY24" fmla="*/ 97686 h 461788"/>
              <a:gd name="connsiteX25" fmla="*/ 2983984 w 4751284"/>
              <a:gd name="connsiteY25" fmla="*/ 133208 h 461788"/>
              <a:gd name="connsiteX26" fmla="*/ 3019508 w 4751284"/>
              <a:gd name="connsiteY26" fmla="*/ 168730 h 461788"/>
              <a:gd name="connsiteX27" fmla="*/ 3126078 w 4751284"/>
              <a:gd name="connsiteY27" fmla="*/ 204252 h 461788"/>
              <a:gd name="connsiteX28" fmla="*/ 3330339 w 4751284"/>
              <a:gd name="connsiteY28" fmla="*/ 319699 h 461788"/>
              <a:gd name="connsiteX29" fmla="*/ 3383625 w 4751284"/>
              <a:gd name="connsiteY29" fmla="*/ 372983 h 461788"/>
              <a:gd name="connsiteX30" fmla="*/ 3410267 w 4751284"/>
              <a:gd name="connsiteY30" fmla="*/ 408505 h 461788"/>
              <a:gd name="connsiteX31" fmla="*/ 3445791 w 4751284"/>
              <a:gd name="connsiteY31" fmla="*/ 426266 h 461788"/>
              <a:gd name="connsiteX32" fmla="*/ 3472434 w 4751284"/>
              <a:gd name="connsiteY32" fmla="*/ 444027 h 461788"/>
              <a:gd name="connsiteX33" fmla="*/ 3534600 w 4751284"/>
              <a:gd name="connsiteY33" fmla="*/ 461788 h 461788"/>
              <a:gd name="connsiteX34" fmla="*/ 4085216 w 4751284"/>
              <a:gd name="connsiteY34" fmla="*/ 452908 h 461788"/>
              <a:gd name="connsiteX35" fmla="*/ 4147382 w 4751284"/>
              <a:gd name="connsiteY35" fmla="*/ 435146 h 461788"/>
              <a:gd name="connsiteX36" fmla="*/ 4547023 w 4751284"/>
              <a:gd name="connsiteY36" fmla="*/ 417385 h 461788"/>
              <a:gd name="connsiteX37" fmla="*/ 4751284 w 4751284"/>
              <a:gd name="connsiteY37" fmla="*/ 408505 h 4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1284" h="461788">
                <a:moveTo>
                  <a:pt x="0" y="177611"/>
                </a:moveTo>
                <a:cubicBezTo>
                  <a:pt x="17762" y="165770"/>
                  <a:pt x="35798" y="154330"/>
                  <a:pt x="53286" y="142089"/>
                </a:cubicBezTo>
                <a:cubicBezTo>
                  <a:pt x="65412" y="133601"/>
                  <a:pt x="75433" y="121783"/>
                  <a:pt x="88809" y="115447"/>
                </a:cubicBezTo>
                <a:cubicBezTo>
                  <a:pt x="164699" y="79500"/>
                  <a:pt x="345265" y="14891"/>
                  <a:pt x="417403" y="8880"/>
                </a:cubicBezTo>
                <a:lnTo>
                  <a:pt x="523974" y="0"/>
                </a:lnTo>
                <a:cubicBezTo>
                  <a:pt x="597981" y="2960"/>
                  <a:pt x="672359" y="920"/>
                  <a:pt x="745996" y="8880"/>
                </a:cubicBezTo>
                <a:cubicBezTo>
                  <a:pt x="817230" y="16581"/>
                  <a:pt x="845185" y="35950"/>
                  <a:pt x="905853" y="53283"/>
                </a:cubicBezTo>
                <a:cubicBezTo>
                  <a:pt x="929325" y="59989"/>
                  <a:pt x="953600" y="63763"/>
                  <a:pt x="976900" y="71044"/>
                </a:cubicBezTo>
                <a:cubicBezTo>
                  <a:pt x="1001041" y="78588"/>
                  <a:pt x="1023409" y="91552"/>
                  <a:pt x="1047947" y="97686"/>
                </a:cubicBezTo>
                <a:cubicBezTo>
                  <a:pt x="1071101" y="103474"/>
                  <a:pt x="1095312" y="103606"/>
                  <a:pt x="1118994" y="106566"/>
                </a:cubicBezTo>
                <a:cubicBezTo>
                  <a:pt x="1130835" y="109526"/>
                  <a:pt x="1142939" y="111587"/>
                  <a:pt x="1154518" y="115447"/>
                </a:cubicBezTo>
                <a:cubicBezTo>
                  <a:pt x="1168339" y="120054"/>
                  <a:pt x="1206862" y="137933"/>
                  <a:pt x="1225565" y="142089"/>
                </a:cubicBezTo>
                <a:cubicBezTo>
                  <a:pt x="1243143" y="145995"/>
                  <a:pt x="1261089" y="148009"/>
                  <a:pt x="1278851" y="150969"/>
                </a:cubicBezTo>
                <a:cubicBezTo>
                  <a:pt x="1432836" y="202299"/>
                  <a:pt x="1323383" y="168730"/>
                  <a:pt x="1714015" y="168730"/>
                </a:cubicBezTo>
                <a:cubicBezTo>
                  <a:pt x="1776252" y="168730"/>
                  <a:pt x="1838348" y="162810"/>
                  <a:pt x="1900514" y="159850"/>
                </a:cubicBezTo>
                <a:cubicBezTo>
                  <a:pt x="1915315" y="150969"/>
                  <a:pt x="1929145" y="140218"/>
                  <a:pt x="1944918" y="133208"/>
                </a:cubicBezTo>
                <a:cubicBezTo>
                  <a:pt x="1964755" y="124392"/>
                  <a:pt x="2030088" y="117235"/>
                  <a:pt x="2042608" y="115447"/>
                </a:cubicBezTo>
                <a:cubicBezTo>
                  <a:pt x="2110567" y="92794"/>
                  <a:pt x="2051487" y="110042"/>
                  <a:pt x="2193584" y="97686"/>
                </a:cubicBezTo>
                <a:cubicBezTo>
                  <a:pt x="2220290" y="95364"/>
                  <a:pt x="2246869" y="91765"/>
                  <a:pt x="2273512" y="88805"/>
                </a:cubicBezTo>
                <a:cubicBezTo>
                  <a:pt x="2369972" y="64692"/>
                  <a:pt x="2247166" y="93062"/>
                  <a:pt x="2460011" y="71044"/>
                </a:cubicBezTo>
                <a:cubicBezTo>
                  <a:pt x="2495833" y="67338"/>
                  <a:pt x="2566581" y="53283"/>
                  <a:pt x="2566581" y="53283"/>
                </a:cubicBezTo>
                <a:cubicBezTo>
                  <a:pt x="2637628" y="56243"/>
                  <a:pt x="2708808" y="56911"/>
                  <a:pt x="2779723" y="62164"/>
                </a:cubicBezTo>
                <a:cubicBezTo>
                  <a:pt x="2789059" y="62856"/>
                  <a:pt x="2797228" y="69013"/>
                  <a:pt x="2806366" y="71044"/>
                </a:cubicBezTo>
                <a:cubicBezTo>
                  <a:pt x="2823944" y="74950"/>
                  <a:pt x="2842044" y="76152"/>
                  <a:pt x="2859651" y="79925"/>
                </a:cubicBezTo>
                <a:cubicBezTo>
                  <a:pt x="2883521" y="85040"/>
                  <a:pt x="2930699" y="97686"/>
                  <a:pt x="2930699" y="97686"/>
                </a:cubicBezTo>
                <a:cubicBezTo>
                  <a:pt x="2948461" y="109527"/>
                  <a:pt x="2968889" y="118114"/>
                  <a:pt x="2983984" y="133208"/>
                </a:cubicBezTo>
                <a:cubicBezTo>
                  <a:pt x="2995825" y="145049"/>
                  <a:pt x="3004530" y="161241"/>
                  <a:pt x="3019508" y="168730"/>
                </a:cubicBezTo>
                <a:cubicBezTo>
                  <a:pt x="3053000" y="185475"/>
                  <a:pt x="3091804" y="189172"/>
                  <a:pt x="3126078" y="204252"/>
                </a:cubicBezTo>
                <a:cubicBezTo>
                  <a:pt x="3148234" y="214000"/>
                  <a:pt x="3301747" y="298256"/>
                  <a:pt x="3330339" y="319699"/>
                </a:cubicBezTo>
                <a:cubicBezTo>
                  <a:pt x="3350434" y="334770"/>
                  <a:pt x="3366821" y="354313"/>
                  <a:pt x="3383625" y="372983"/>
                </a:cubicBezTo>
                <a:cubicBezTo>
                  <a:pt x="3393526" y="383984"/>
                  <a:pt x="3399029" y="398873"/>
                  <a:pt x="3410267" y="408505"/>
                </a:cubicBezTo>
                <a:cubicBezTo>
                  <a:pt x="3420319" y="417121"/>
                  <a:pt x="3434296" y="419698"/>
                  <a:pt x="3445791" y="426266"/>
                </a:cubicBezTo>
                <a:cubicBezTo>
                  <a:pt x="3455058" y="431561"/>
                  <a:pt x="3462887" y="439254"/>
                  <a:pt x="3472434" y="444027"/>
                </a:cubicBezTo>
                <a:cubicBezTo>
                  <a:pt x="3485180" y="450400"/>
                  <a:pt x="3523211" y="458941"/>
                  <a:pt x="3534600" y="461788"/>
                </a:cubicBezTo>
                <a:lnTo>
                  <a:pt x="4085216" y="452908"/>
                </a:lnTo>
                <a:cubicBezTo>
                  <a:pt x="4156073" y="450761"/>
                  <a:pt x="4089028" y="440981"/>
                  <a:pt x="4147382" y="435146"/>
                </a:cubicBezTo>
                <a:cubicBezTo>
                  <a:pt x="4231401" y="426745"/>
                  <a:pt x="4494364" y="419266"/>
                  <a:pt x="4547023" y="417385"/>
                </a:cubicBezTo>
                <a:cubicBezTo>
                  <a:pt x="4674125" y="404676"/>
                  <a:pt x="4606081" y="408505"/>
                  <a:pt x="4751284" y="4085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19363" y="3876675"/>
            <a:ext cx="4254500" cy="1908175"/>
          </a:xfrm>
          <a:custGeom>
            <a:avLst/>
            <a:gdLst>
              <a:gd name="connsiteX0" fmla="*/ 0 w 4253952"/>
              <a:gd name="connsiteY0" fmla="*/ 0 h 1909317"/>
              <a:gd name="connsiteX1" fmla="*/ 168737 w 4253952"/>
              <a:gd name="connsiteY1" fmla="*/ 44403 h 1909317"/>
              <a:gd name="connsiteX2" fmla="*/ 222022 w 4253952"/>
              <a:gd name="connsiteY2" fmla="*/ 71044 h 1909317"/>
              <a:gd name="connsiteX3" fmla="*/ 328593 w 4253952"/>
              <a:gd name="connsiteY3" fmla="*/ 115447 h 1909317"/>
              <a:gd name="connsiteX4" fmla="*/ 355236 w 4253952"/>
              <a:gd name="connsiteY4" fmla="*/ 124327 h 1909317"/>
              <a:gd name="connsiteX5" fmla="*/ 435164 w 4253952"/>
              <a:gd name="connsiteY5" fmla="*/ 168730 h 1909317"/>
              <a:gd name="connsiteX6" fmla="*/ 461806 w 4253952"/>
              <a:gd name="connsiteY6" fmla="*/ 177611 h 1909317"/>
              <a:gd name="connsiteX7" fmla="*/ 506211 w 4253952"/>
              <a:gd name="connsiteY7" fmla="*/ 204252 h 1909317"/>
              <a:gd name="connsiteX8" fmla="*/ 568377 w 4253952"/>
              <a:gd name="connsiteY8" fmla="*/ 239775 h 1909317"/>
              <a:gd name="connsiteX9" fmla="*/ 595020 w 4253952"/>
              <a:gd name="connsiteY9" fmla="*/ 266416 h 1909317"/>
              <a:gd name="connsiteX10" fmla="*/ 612782 w 4253952"/>
              <a:gd name="connsiteY10" fmla="*/ 301938 h 1909317"/>
              <a:gd name="connsiteX11" fmla="*/ 639425 w 4253952"/>
              <a:gd name="connsiteY11" fmla="*/ 364102 h 1909317"/>
              <a:gd name="connsiteX12" fmla="*/ 666067 w 4253952"/>
              <a:gd name="connsiteY12" fmla="*/ 372983 h 1909317"/>
              <a:gd name="connsiteX13" fmla="*/ 737114 w 4253952"/>
              <a:gd name="connsiteY13" fmla="*/ 390744 h 1909317"/>
              <a:gd name="connsiteX14" fmla="*/ 994661 w 4253952"/>
              <a:gd name="connsiteY14" fmla="*/ 408505 h 1909317"/>
              <a:gd name="connsiteX15" fmla="*/ 1198921 w 4253952"/>
              <a:gd name="connsiteY15" fmla="*/ 444027 h 1909317"/>
              <a:gd name="connsiteX16" fmla="*/ 1332135 w 4253952"/>
              <a:gd name="connsiteY16" fmla="*/ 461788 h 1909317"/>
              <a:gd name="connsiteX17" fmla="*/ 1358778 w 4253952"/>
              <a:gd name="connsiteY17" fmla="*/ 479549 h 1909317"/>
              <a:gd name="connsiteX18" fmla="*/ 1385420 w 4253952"/>
              <a:gd name="connsiteY18" fmla="*/ 541713 h 1909317"/>
              <a:gd name="connsiteX19" fmla="*/ 1412063 w 4253952"/>
              <a:gd name="connsiteY19" fmla="*/ 594996 h 1909317"/>
              <a:gd name="connsiteX20" fmla="*/ 1465349 w 4253952"/>
              <a:gd name="connsiteY20" fmla="*/ 648280 h 1909317"/>
              <a:gd name="connsiteX21" fmla="*/ 1536396 w 4253952"/>
              <a:gd name="connsiteY21" fmla="*/ 728204 h 1909317"/>
              <a:gd name="connsiteX22" fmla="*/ 1607443 w 4253952"/>
              <a:gd name="connsiteY22" fmla="*/ 790368 h 1909317"/>
              <a:gd name="connsiteX23" fmla="*/ 1660728 w 4253952"/>
              <a:gd name="connsiteY23" fmla="*/ 852532 h 1909317"/>
              <a:gd name="connsiteX24" fmla="*/ 1687371 w 4253952"/>
              <a:gd name="connsiteY24" fmla="*/ 870293 h 1909317"/>
              <a:gd name="connsiteX25" fmla="*/ 1714014 w 4253952"/>
              <a:gd name="connsiteY25" fmla="*/ 896935 h 1909317"/>
              <a:gd name="connsiteX26" fmla="*/ 1785061 w 4253952"/>
              <a:gd name="connsiteY26" fmla="*/ 932457 h 1909317"/>
              <a:gd name="connsiteX27" fmla="*/ 1847227 w 4253952"/>
              <a:gd name="connsiteY27" fmla="*/ 959099 h 1909317"/>
              <a:gd name="connsiteX28" fmla="*/ 1918275 w 4253952"/>
              <a:gd name="connsiteY28" fmla="*/ 976860 h 1909317"/>
              <a:gd name="connsiteX29" fmla="*/ 2264630 w 4253952"/>
              <a:gd name="connsiteY29" fmla="*/ 994621 h 1909317"/>
              <a:gd name="connsiteX30" fmla="*/ 2326796 w 4253952"/>
              <a:gd name="connsiteY30" fmla="*/ 1021262 h 1909317"/>
              <a:gd name="connsiteX31" fmla="*/ 2415605 w 4253952"/>
              <a:gd name="connsiteY31" fmla="*/ 1030143 h 1909317"/>
              <a:gd name="connsiteX32" fmla="*/ 2602104 w 4253952"/>
              <a:gd name="connsiteY32" fmla="*/ 1047904 h 1909317"/>
              <a:gd name="connsiteX33" fmla="*/ 2761960 w 4253952"/>
              <a:gd name="connsiteY33" fmla="*/ 1074546 h 1909317"/>
              <a:gd name="connsiteX34" fmla="*/ 2859650 w 4253952"/>
              <a:gd name="connsiteY34" fmla="*/ 1083426 h 1909317"/>
              <a:gd name="connsiteX35" fmla="*/ 2948459 w 4253952"/>
              <a:gd name="connsiteY35" fmla="*/ 1092307 h 1909317"/>
              <a:gd name="connsiteX36" fmla="*/ 3081673 w 4253952"/>
              <a:gd name="connsiteY36" fmla="*/ 1163351 h 1909317"/>
              <a:gd name="connsiteX37" fmla="*/ 3161601 w 4253952"/>
              <a:gd name="connsiteY37" fmla="*/ 1225515 h 1909317"/>
              <a:gd name="connsiteX38" fmla="*/ 3188244 w 4253952"/>
              <a:gd name="connsiteY38" fmla="*/ 1243276 h 1909317"/>
              <a:gd name="connsiteX39" fmla="*/ 3241529 w 4253952"/>
              <a:gd name="connsiteY39" fmla="*/ 1305440 h 1909317"/>
              <a:gd name="connsiteX40" fmla="*/ 3330338 w 4253952"/>
              <a:gd name="connsiteY40" fmla="*/ 1349842 h 1909317"/>
              <a:gd name="connsiteX41" fmla="*/ 3401385 w 4253952"/>
              <a:gd name="connsiteY41" fmla="*/ 1394245 h 1909317"/>
              <a:gd name="connsiteX42" fmla="*/ 3472433 w 4253952"/>
              <a:gd name="connsiteY42" fmla="*/ 1447528 h 1909317"/>
              <a:gd name="connsiteX43" fmla="*/ 3507956 w 4253952"/>
              <a:gd name="connsiteY43" fmla="*/ 1465290 h 1909317"/>
              <a:gd name="connsiteX44" fmla="*/ 3570123 w 4253952"/>
              <a:gd name="connsiteY44" fmla="*/ 1527453 h 1909317"/>
              <a:gd name="connsiteX45" fmla="*/ 3605646 w 4253952"/>
              <a:gd name="connsiteY45" fmla="*/ 1554095 h 1909317"/>
              <a:gd name="connsiteX46" fmla="*/ 3667813 w 4253952"/>
              <a:gd name="connsiteY46" fmla="*/ 1634020 h 1909317"/>
              <a:gd name="connsiteX47" fmla="*/ 3747741 w 4253952"/>
              <a:gd name="connsiteY47" fmla="*/ 1687303 h 1909317"/>
              <a:gd name="connsiteX48" fmla="*/ 3774383 w 4253952"/>
              <a:gd name="connsiteY48" fmla="*/ 1713945 h 1909317"/>
              <a:gd name="connsiteX49" fmla="*/ 3889835 w 4253952"/>
              <a:gd name="connsiteY49" fmla="*/ 1758348 h 1909317"/>
              <a:gd name="connsiteX50" fmla="*/ 3943121 w 4253952"/>
              <a:gd name="connsiteY50" fmla="*/ 1776109 h 1909317"/>
              <a:gd name="connsiteX51" fmla="*/ 4058572 w 4253952"/>
              <a:gd name="connsiteY51" fmla="*/ 1811631 h 1909317"/>
              <a:gd name="connsiteX52" fmla="*/ 4102977 w 4253952"/>
              <a:gd name="connsiteY52" fmla="*/ 1820511 h 1909317"/>
              <a:gd name="connsiteX53" fmla="*/ 4200667 w 4253952"/>
              <a:gd name="connsiteY53" fmla="*/ 1847153 h 1909317"/>
              <a:gd name="connsiteX54" fmla="*/ 4209548 w 4253952"/>
              <a:gd name="connsiteY54" fmla="*/ 1873795 h 1909317"/>
              <a:gd name="connsiteX55" fmla="*/ 4253952 w 4253952"/>
              <a:gd name="connsiteY55" fmla="*/ 1909317 h 190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53952" h="1909317">
                <a:moveTo>
                  <a:pt x="0" y="0"/>
                </a:moveTo>
                <a:cubicBezTo>
                  <a:pt x="66256" y="9464"/>
                  <a:pt x="101303" y="10688"/>
                  <a:pt x="168737" y="44403"/>
                </a:cubicBezTo>
                <a:cubicBezTo>
                  <a:pt x="186499" y="53283"/>
                  <a:pt x="203875" y="62979"/>
                  <a:pt x="222022" y="71044"/>
                </a:cubicBezTo>
                <a:cubicBezTo>
                  <a:pt x="257189" y="86673"/>
                  <a:pt x="292084" y="103279"/>
                  <a:pt x="328593" y="115447"/>
                </a:cubicBezTo>
                <a:cubicBezTo>
                  <a:pt x="337474" y="118407"/>
                  <a:pt x="346632" y="120639"/>
                  <a:pt x="355236" y="124327"/>
                </a:cubicBezTo>
                <a:cubicBezTo>
                  <a:pt x="415076" y="149972"/>
                  <a:pt x="367831" y="135065"/>
                  <a:pt x="435164" y="168730"/>
                </a:cubicBezTo>
                <a:cubicBezTo>
                  <a:pt x="443537" y="172916"/>
                  <a:pt x="453433" y="173425"/>
                  <a:pt x="461806" y="177611"/>
                </a:cubicBezTo>
                <a:cubicBezTo>
                  <a:pt x="477245" y="185330"/>
                  <a:pt x="491122" y="195870"/>
                  <a:pt x="506211" y="204252"/>
                </a:cubicBezTo>
                <a:cubicBezTo>
                  <a:pt x="532278" y="218733"/>
                  <a:pt x="546041" y="221162"/>
                  <a:pt x="568377" y="239775"/>
                </a:cubicBezTo>
                <a:cubicBezTo>
                  <a:pt x="578025" y="247815"/>
                  <a:pt x="586139" y="257536"/>
                  <a:pt x="595020" y="266416"/>
                </a:cubicBezTo>
                <a:cubicBezTo>
                  <a:pt x="600941" y="278257"/>
                  <a:pt x="607567" y="289770"/>
                  <a:pt x="612782" y="301938"/>
                </a:cubicBezTo>
                <a:cubicBezTo>
                  <a:pt x="620744" y="320515"/>
                  <a:pt x="624697" y="349374"/>
                  <a:pt x="639425" y="364102"/>
                </a:cubicBezTo>
                <a:cubicBezTo>
                  <a:pt x="646044" y="370721"/>
                  <a:pt x="657036" y="370520"/>
                  <a:pt x="666067" y="372983"/>
                </a:cubicBezTo>
                <a:cubicBezTo>
                  <a:pt x="689618" y="379406"/>
                  <a:pt x="712844" y="388120"/>
                  <a:pt x="737114" y="390744"/>
                </a:cubicBezTo>
                <a:cubicBezTo>
                  <a:pt x="822668" y="399993"/>
                  <a:pt x="908812" y="402585"/>
                  <a:pt x="994661" y="408505"/>
                </a:cubicBezTo>
                <a:cubicBezTo>
                  <a:pt x="1062748" y="420346"/>
                  <a:pt x="1130235" y="436395"/>
                  <a:pt x="1198921" y="444027"/>
                </a:cubicBezTo>
                <a:cubicBezTo>
                  <a:pt x="1296746" y="454896"/>
                  <a:pt x="1252408" y="448501"/>
                  <a:pt x="1332135" y="461788"/>
                </a:cubicBezTo>
                <a:cubicBezTo>
                  <a:pt x="1341016" y="467708"/>
                  <a:pt x="1351945" y="471350"/>
                  <a:pt x="1358778" y="479549"/>
                </a:cubicBezTo>
                <a:cubicBezTo>
                  <a:pt x="1377208" y="501664"/>
                  <a:pt x="1374842" y="517912"/>
                  <a:pt x="1385420" y="541713"/>
                </a:cubicBezTo>
                <a:cubicBezTo>
                  <a:pt x="1393485" y="559859"/>
                  <a:pt x="1400148" y="579110"/>
                  <a:pt x="1412063" y="594996"/>
                </a:cubicBezTo>
                <a:cubicBezTo>
                  <a:pt x="1427135" y="615091"/>
                  <a:pt x="1448210" y="629917"/>
                  <a:pt x="1465349" y="648280"/>
                </a:cubicBezTo>
                <a:cubicBezTo>
                  <a:pt x="1489671" y="674338"/>
                  <a:pt x="1511190" y="702999"/>
                  <a:pt x="1536396" y="728204"/>
                </a:cubicBezTo>
                <a:cubicBezTo>
                  <a:pt x="1558648" y="750455"/>
                  <a:pt x="1585192" y="768117"/>
                  <a:pt x="1607443" y="790368"/>
                </a:cubicBezTo>
                <a:cubicBezTo>
                  <a:pt x="1626742" y="809666"/>
                  <a:pt x="1641429" y="833234"/>
                  <a:pt x="1660728" y="852532"/>
                </a:cubicBezTo>
                <a:cubicBezTo>
                  <a:pt x="1668275" y="860079"/>
                  <a:pt x="1679171" y="863460"/>
                  <a:pt x="1687371" y="870293"/>
                </a:cubicBezTo>
                <a:cubicBezTo>
                  <a:pt x="1697020" y="878333"/>
                  <a:pt x="1703418" y="890192"/>
                  <a:pt x="1714014" y="896935"/>
                </a:cubicBezTo>
                <a:cubicBezTo>
                  <a:pt x="1736352" y="911150"/>
                  <a:pt x="1761379" y="920616"/>
                  <a:pt x="1785061" y="932457"/>
                </a:cubicBezTo>
                <a:cubicBezTo>
                  <a:pt x="1814167" y="947009"/>
                  <a:pt x="1818484" y="951260"/>
                  <a:pt x="1847227" y="959099"/>
                </a:cubicBezTo>
                <a:cubicBezTo>
                  <a:pt x="1870778" y="965522"/>
                  <a:pt x="1893896" y="975610"/>
                  <a:pt x="1918275" y="976860"/>
                </a:cubicBezTo>
                <a:lnTo>
                  <a:pt x="2264630" y="994621"/>
                </a:lnTo>
                <a:cubicBezTo>
                  <a:pt x="2285352" y="1003501"/>
                  <a:pt x="2304851" y="1016099"/>
                  <a:pt x="2326796" y="1021262"/>
                </a:cubicBezTo>
                <a:cubicBezTo>
                  <a:pt x="2355756" y="1028076"/>
                  <a:pt x="2386058" y="1026667"/>
                  <a:pt x="2415605" y="1030143"/>
                </a:cubicBezTo>
                <a:cubicBezTo>
                  <a:pt x="2575235" y="1048922"/>
                  <a:pt x="2345081" y="1029545"/>
                  <a:pt x="2602104" y="1047904"/>
                </a:cubicBezTo>
                <a:cubicBezTo>
                  <a:pt x="2665251" y="1060533"/>
                  <a:pt x="2681730" y="1064518"/>
                  <a:pt x="2761960" y="1074546"/>
                </a:cubicBezTo>
                <a:cubicBezTo>
                  <a:pt x="2794405" y="1078601"/>
                  <a:pt x="2827100" y="1080326"/>
                  <a:pt x="2859650" y="1083426"/>
                </a:cubicBezTo>
                <a:lnTo>
                  <a:pt x="2948459" y="1092307"/>
                </a:lnTo>
                <a:cubicBezTo>
                  <a:pt x="2982373" y="1109263"/>
                  <a:pt x="3049231" y="1141048"/>
                  <a:pt x="3081673" y="1163351"/>
                </a:cubicBezTo>
                <a:cubicBezTo>
                  <a:pt x="3109486" y="1182472"/>
                  <a:pt x="3133517" y="1206793"/>
                  <a:pt x="3161601" y="1225515"/>
                </a:cubicBezTo>
                <a:cubicBezTo>
                  <a:pt x="3170482" y="1231435"/>
                  <a:pt x="3180044" y="1236443"/>
                  <a:pt x="3188244" y="1243276"/>
                </a:cubicBezTo>
                <a:cubicBezTo>
                  <a:pt x="3246246" y="1291610"/>
                  <a:pt x="3182727" y="1246641"/>
                  <a:pt x="3241529" y="1305440"/>
                </a:cubicBezTo>
                <a:cubicBezTo>
                  <a:pt x="3273092" y="1337001"/>
                  <a:pt x="3286968" y="1335386"/>
                  <a:pt x="3330338" y="1349842"/>
                </a:cubicBezTo>
                <a:cubicBezTo>
                  <a:pt x="3485479" y="1466193"/>
                  <a:pt x="3255109" y="1296732"/>
                  <a:pt x="3401385" y="1394245"/>
                </a:cubicBezTo>
                <a:cubicBezTo>
                  <a:pt x="3452651" y="1428421"/>
                  <a:pt x="3430848" y="1423765"/>
                  <a:pt x="3472433" y="1447528"/>
                </a:cubicBezTo>
                <a:cubicBezTo>
                  <a:pt x="3483927" y="1454096"/>
                  <a:pt x="3497710" y="1456907"/>
                  <a:pt x="3507956" y="1465290"/>
                </a:cubicBezTo>
                <a:cubicBezTo>
                  <a:pt x="3530637" y="1483847"/>
                  <a:pt x="3546679" y="1509870"/>
                  <a:pt x="3570123" y="1527453"/>
                </a:cubicBezTo>
                <a:cubicBezTo>
                  <a:pt x="3581964" y="1536334"/>
                  <a:pt x="3595644" y="1543184"/>
                  <a:pt x="3605646" y="1554095"/>
                </a:cubicBezTo>
                <a:cubicBezTo>
                  <a:pt x="3628453" y="1578975"/>
                  <a:pt x="3638871" y="1616655"/>
                  <a:pt x="3667813" y="1634020"/>
                </a:cubicBezTo>
                <a:cubicBezTo>
                  <a:pt x="3700930" y="1653890"/>
                  <a:pt x="3718969" y="1662643"/>
                  <a:pt x="3747741" y="1687303"/>
                </a:cubicBezTo>
                <a:cubicBezTo>
                  <a:pt x="3757277" y="1695476"/>
                  <a:pt x="3764163" y="1706645"/>
                  <a:pt x="3774383" y="1713945"/>
                </a:cubicBezTo>
                <a:cubicBezTo>
                  <a:pt x="3800912" y="1732894"/>
                  <a:pt x="3869714" y="1751641"/>
                  <a:pt x="3889835" y="1758348"/>
                </a:cubicBezTo>
                <a:lnTo>
                  <a:pt x="3943121" y="1776109"/>
                </a:lnTo>
                <a:cubicBezTo>
                  <a:pt x="3987002" y="1790735"/>
                  <a:pt x="4012763" y="1800179"/>
                  <a:pt x="4058572" y="1811631"/>
                </a:cubicBezTo>
                <a:cubicBezTo>
                  <a:pt x="4073216" y="1815292"/>
                  <a:pt x="4088269" y="1817117"/>
                  <a:pt x="4102977" y="1820511"/>
                </a:cubicBezTo>
                <a:cubicBezTo>
                  <a:pt x="4168080" y="1835534"/>
                  <a:pt x="4156628" y="1832473"/>
                  <a:pt x="4200667" y="1847153"/>
                </a:cubicBezTo>
                <a:cubicBezTo>
                  <a:pt x="4203627" y="1856034"/>
                  <a:pt x="4204355" y="1866006"/>
                  <a:pt x="4209548" y="1873795"/>
                </a:cubicBezTo>
                <a:cubicBezTo>
                  <a:pt x="4225209" y="1897286"/>
                  <a:pt x="4233212" y="1898947"/>
                  <a:pt x="4253952" y="19093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97" name="TextBox 27"/>
          <p:cNvSpPr txBox="1">
            <a:spLocks noChangeArrowheads="1"/>
          </p:cNvSpPr>
          <p:nvPr/>
        </p:nvSpPr>
        <p:spPr bwMode="auto">
          <a:xfrm>
            <a:off x="2095500" y="2509838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t=0</a:t>
            </a:r>
          </a:p>
        </p:txBody>
      </p:sp>
      <p:sp>
        <p:nvSpPr>
          <p:cNvPr id="28698" name="TextBox 28"/>
          <p:cNvSpPr txBox="1">
            <a:spLocks noChangeArrowheads="1"/>
          </p:cNvSpPr>
          <p:nvPr/>
        </p:nvSpPr>
        <p:spPr bwMode="auto">
          <a:xfrm>
            <a:off x="6546850" y="1687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t=t+Δt</a:t>
            </a:r>
          </a:p>
        </p:txBody>
      </p:sp>
      <p:sp>
        <p:nvSpPr>
          <p:cNvPr id="28699" name="TextBox 29"/>
          <p:cNvSpPr txBox="1">
            <a:spLocks noChangeArrowheads="1"/>
          </p:cNvSpPr>
          <p:nvPr/>
        </p:nvSpPr>
        <p:spPr bwMode="auto">
          <a:xfrm>
            <a:off x="3508375" y="1771650"/>
            <a:ext cx="1262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C75B5"/>
                </a:solidFill>
              </a:rPr>
              <a:t>ensemble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members’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trajectories</a:t>
            </a:r>
          </a:p>
        </p:txBody>
      </p:sp>
      <p:sp>
        <p:nvSpPr>
          <p:cNvPr id="28700" name="TextBox 30"/>
          <p:cNvSpPr txBox="1">
            <a:spLocks noChangeArrowheads="1"/>
          </p:cNvSpPr>
          <p:nvPr/>
        </p:nvSpPr>
        <p:spPr bwMode="auto">
          <a:xfrm>
            <a:off x="4384675" y="487838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484" y="5842000"/>
            <a:ext cx="519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this situation happens more than infrequently,</a:t>
            </a:r>
          </a:p>
          <a:p>
            <a:r>
              <a:rPr lang="en-US" dirty="0" smtClean="0"/>
              <a:t>we need to improve our ensemble prediction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5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831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Previously, reforecast vs. multi-model, </a:t>
            </a:r>
            <a:r>
              <a:rPr lang="en-US" sz="3600" dirty="0" err="1" smtClean="0"/>
              <a:t>T</a:t>
            </a:r>
            <a:r>
              <a:rPr lang="en-US" sz="3600" baseline="-25000" dirty="0" err="1" smtClean="0"/>
              <a:t>sfc</a:t>
            </a:r>
            <a:endParaRPr lang="en-US" sz="3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65CA-C827-DE4B-AFDB-C3B6AAA992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5" y="820000"/>
            <a:ext cx="6728956" cy="5112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6283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Renate Hagedorn, ECMWF &amp; DWD.  Hagedorn et al., </a:t>
            </a:r>
            <a:r>
              <a:rPr lang="en-US" sz="1400" i="1" dirty="0" smtClean="0"/>
              <a:t>QJRMS</a:t>
            </a:r>
            <a:r>
              <a:rPr lang="en-US" sz="1400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submitted.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9588" y="5710020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ECMWF’s forecasts were corrected here using a blend of bias correction from the past</a:t>
            </a:r>
          </a:p>
          <a:p>
            <a:r>
              <a:rPr lang="en-US" dirty="0" smtClean="0"/>
              <a:t>30 days of forecasts and a more sophisticated regression approach using reforecasts.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6775" y="1663290"/>
            <a:ext cx="2180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Reforecast calibrated</a:t>
            </a:r>
          </a:p>
          <a:p>
            <a:r>
              <a:rPr lang="en-US" dirty="0" smtClean="0"/>
              <a:t>more skillful than</a:t>
            </a:r>
          </a:p>
          <a:p>
            <a:r>
              <a:rPr lang="en-US" dirty="0" smtClean="0"/>
              <a:t>TIGGE multi-model</a:t>
            </a:r>
          </a:p>
          <a:p>
            <a:r>
              <a:rPr lang="en-US" dirty="0" smtClean="0"/>
              <a:t>for 2-meter temps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94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86" y="274638"/>
            <a:ext cx="4972914" cy="1967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 scores for </a:t>
            </a:r>
            <a:br>
              <a:rPr lang="en-US" dirty="0" smtClean="0"/>
            </a:br>
            <a:r>
              <a:rPr lang="en-US" dirty="0" smtClean="0"/>
              <a:t>multi-model and reforecast-calibrated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85AD-97C3-C04C-97EB-225D724CCE39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Fig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203" y="2663031"/>
            <a:ext cx="48395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Notes:</a:t>
            </a:r>
          </a:p>
          <a:p>
            <a:endParaRPr lang="en-US" sz="2400" dirty="0"/>
          </a:p>
          <a:p>
            <a:r>
              <a:rPr lang="en-US" sz="2400" dirty="0" smtClean="0"/>
              <a:t>(1) Impressive skills of multi-model.</a:t>
            </a:r>
          </a:p>
          <a:p>
            <a:r>
              <a:rPr lang="en-US" sz="2400" dirty="0" smtClean="0"/>
              <a:t>(2) Reforecast doesn’t improve the 1-mm forecasts much, improves the 10-mm forecasts a lot.</a:t>
            </a:r>
          </a:p>
          <a:p>
            <a:r>
              <a:rPr lang="en-US" sz="2400" dirty="0" smtClean="0"/>
              <a:t>(3) Calibration of multi-model using prior 30 days of forecasts doesn’t add much overall.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5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85AD-97C3-C04C-97EB-225D724CCE39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Fig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20"/>
            <a:ext cx="9144000" cy="3246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582" y="4522287"/>
            <a:ext cx="7639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Multi-model slightly over-forecasts probabilities, and is substantially </a:t>
            </a:r>
          </a:p>
          <a:p>
            <a:r>
              <a:rPr lang="en-US" sz="2000" dirty="0" smtClean="0"/>
              <a:t>sharper. Reforecast calibrated slightly under-forecasts and is less sharp.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103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Scientifically, what must be done to produce high-quality ensembles?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FFD9D-175B-2740-808C-BC4BA3F395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7925" y="3244850"/>
            <a:ext cx="115888" cy="125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1238" y="3087688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307975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7925" y="3538538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8613" y="3402013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6838" y="295592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1713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6838" y="3662363"/>
            <a:ext cx="115887" cy="125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5275" y="3213100"/>
            <a:ext cx="115888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1713" y="3978275"/>
            <a:ext cx="115887" cy="12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3800" y="3813175"/>
            <a:ext cx="115888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2064610">
            <a:off x="2112963" y="2938463"/>
            <a:ext cx="901700" cy="1198562"/>
          </a:xfrm>
          <a:prstGeom prst="ellipse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2038" y="2570163"/>
            <a:ext cx="5232400" cy="627062"/>
          </a:xfrm>
          <a:custGeom>
            <a:avLst/>
            <a:gdLst>
              <a:gd name="connsiteX0" fmla="*/ 0 w 5230852"/>
              <a:gd name="connsiteY0" fmla="*/ 594996 h 626503"/>
              <a:gd name="connsiteX1" fmla="*/ 150975 w 5230852"/>
              <a:gd name="connsiteY1" fmla="*/ 497310 h 626503"/>
              <a:gd name="connsiteX2" fmla="*/ 248665 w 5230852"/>
              <a:gd name="connsiteY2" fmla="*/ 435147 h 626503"/>
              <a:gd name="connsiteX3" fmla="*/ 355236 w 5230852"/>
              <a:gd name="connsiteY3" fmla="*/ 390744 h 626503"/>
              <a:gd name="connsiteX4" fmla="*/ 479568 w 5230852"/>
              <a:gd name="connsiteY4" fmla="*/ 372983 h 626503"/>
              <a:gd name="connsiteX5" fmla="*/ 586139 w 5230852"/>
              <a:gd name="connsiteY5" fmla="*/ 355222 h 626503"/>
              <a:gd name="connsiteX6" fmla="*/ 843685 w 5230852"/>
              <a:gd name="connsiteY6" fmla="*/ 372983 h 626503"/>
              <a:gd name="connsiteX7" fmla="*/ 914733 w 5230852"/>
              <a:gd name="connsiteY7" fmla="*/ 408505 h 626503"/>
              <a:gd name="connsiteX8" fmla="*/ 976899 w 5230852"/>
              <a:gd name="connsiteY8" fmla="*/ 426266 h 626503"/>
              <a:gd name="connsiteX9" fmla="*/ 1039065 w 5230852"/>
              <a:gd name="connsiteY9" fmla="*/ 461788 h 626503"/>
              <a:gd name="connsiteX10" fmla="*/ 1154517 w 5230852"/>
              <a:gd name="connsiteY10" fmla="*/ 523952 h 626503"/>
              <a:gd name="connsiteX11" fmla="*/ 1198921 w 5230852"/>
              <a:gd name="connsiteY11" fmla="*/ 541713 h 626503"/>
              <a:gd name="connsiteX12" fmla="*/ 1225564 w 5230852"/>
              <a:gd name="connsiteY12" fmla="*/ 550594 h 626503"/>
              <a:gd name="connsiteX13" fmla="*/ 1287731 w 5230852"/>
              <a:gd name="connsiteY13" fmla="*/ 577235 h 626503"/>
              <a:gd name="connsiteX14" fmla="*/ 1332135 w 5230852"/>
              <a:gd name="connsiteY14" fmla="*/ 603877 h 626503"/>
              <a:gd name="connsiteX15" fmla="*/ 1376540 w 5230852"/>
              <a:gd name="connsiteY15" fmla="*/ 612757 h 626503"/>
              <a:gd name="connsiteX16" fmla="*/ 1749537 w 5230852"/>
              <a:gd name="connsiteY16" fmla="*/ 603877 h 626503"/>
              <a:gd name="connsiteX17" fmla="*/ 1793942 w 5230852"/>
              <a:gd name="connsiteY17" fmla="*/ 594996 h 626503"/>
              <a:gd name="connsiteX18" fmla="*/ 1900513 w 5230852"/>
              <a:gd name="connsiteY18" fmla="*/ 586116 h 626503"/>
              <a:gd name="connsiteX19" fmla="*/ 2513295 w 5230852"/>
              <a:gd name="connsiteY19" fmla="*/ 603877 h 626503"/>
              <a:gd name="connsiteX20" fmla="*/ 2575461 w 5230852"/>
              <a:gd name="connsiteY20" fmla="*/ 612757 h 626503"/>
              <a:gd name="connsiteX21" fmla="*/ 2779722 w 5230852"/>
              <a:gd name="connsiteY21" fmla="*/ 621638 h 626503"/>
              <a:gd name="connsiteX22" fmla="*/ 3063911 w 5230852"/>
              <a:gd name="connsiteY22" fmla="*/ 594996 h 626503"/>
              <a:gd name="connsiteX23" fmla="*/ 3090554 w 5230852"/>
              <a:gd name="connsiteY23" fmla="*/ 577235 h 626503"/>
              <a:gd name="connsiteX24" fmla="*/ 3108316 w 5230852"/>
              <a:gd name="connsiteY24" fmla="*/ 550594 h 626503"/>
              <a:gd name="connsiteX25" fmla="*/ 3241529 w 5230852"/>
              <a:gd name="connsiteY25" fmla="*/ 488430 h 626503"/>
              <a:gd name="connsiteX26" fmla="*/ 3285934 w 5230852"/>
              <a:gd name="connsiteY26" fmla="*/ 461788 h 626503"/>
              <a:gd name="connsiteX27" fmla="*/ 3383624 w 5230852"/>
              <a:gd name="connsiteY27" fmla="*/ 417385 h 626503"/>
              <a:gd name="connsiteX28" fmla="*/ 3454671 w 5230852"/>
              <a:gd name="connsiteY28" fmla="*/ 399624 h 626503"/>
              <a:gd name="connsiteX29" fmla="*/ 3516837 w 5230852"/>
              <a:gd name="connsiteY29" fmla="*/ 381863 h 626503"/>
              <a:gd name="connsiteX30" fmla="*/ 3570123 w 5230852"/>
              <a:gd name="connsiteY30" fmla="*/ 364102 h 626503"/>
              <a:gd name="connsiteX31" fmla="*/ 3632289 w 5230852"/>
              <a:gd name="connsiteY31" fmla="*/ 346341 h 626503"/>
              <a:gd name="connsiteX32" fmla="*/ 3685574 w 5230852"/>
              <a:gd name="connsiteY32" fmla="*/ 328580 h 626503"/>
              <a:gd name="connsiteX33" fmla="*/ 3836550 w 5230852"/>
              <a:gd name="connsiteY33" fmla="*/ 293058 h 626503"/>
              <a:gd name="connsiteX34" fmla="*/ 4023049 w 5230852"/>
              <a:gd name="connsiteY34" fmla="*/ 275297 h 626503"/>
              <a:gd name="connsiteX35" fmla="*/ 4111858 w 5230852"/>
              <a:gd name="connsiteY35" fmla="*/ 266416 h 626503"/>
              <a:gd name="connsiteX36" fmla="*/ 4200667 w 5230852"/>
              <a:gd name="connsiteY36" fmla="*/ 248655 h 626503"/>
              <a:gd name="connsiteX37" fmla="*/ 4271714 w 5230852"/>
              <a:gd name="connsiteY37" fmla="*/ 230894 h 626503"/>
              <a:gd name="connsiteX38" fmla="*/ 4458213 w 5230852"/>
              <a:gd name="connsiteY38" fmla="*/ 213133 h 626503"/>
              <a:gd name="connsiteX39" fmla="*/ 4609188 w 5230852"/>
              <a:gd name="connsiteY39" fmla="*/ 195372 h 626503"/>
              <a:gd name="connsiteX40" fmla="*/ 4671355 w 5230852"/>
              <a:gd name="connsiteY40" fmla="*/ 177611 h 626503"/>
              <a:gd name="connsiteX41" fmla="*/ 4866735 w 5230852"/>
              <a:gd name="connsiteY41" fmla="*/ 168730 h 626503"/>
              <a:gd name="connsiteX42" fmla="*/ 4982186 w 5230852"/>
              <a:gd name="connsiteY42" fmla="*/ 142089 h 626503"/>
              <a:gd name="connsiteX43" fmla="*/ 5097638 w 5230852"/>
              <a:gd name="connsiteY43" fmla="*/ 115447 h 626503"/>
              <a:gd name="connsiteX44" fmla="*/ 5150923 w 5230852"/>
              <a:gd name="connsiteY44" fmla="*/ 79925 h 626503"/>
              <a:gd name="connsiteX45" fmla="*/ 5195328 w 5230852"/>
              <a:gd name="connsiteY45" fmla="*/ 44403 h 626503"/>
              <a:gd name="connsiteX46" fmla="*/ 5230852 w 5230852"/>
              <a:gd name="connsiteY46" fmla="*/ 0 h 6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0852" h="626503">
                <a:moveTo>
                  <a:pt x="0" y="594996"/>
                </a:moveTo>
                <a:lnTo>
                  <a:pt x="150975" y="497310"/>
                </a:lnTo>
                <a:cubicBezTo>
                  <a:pt x="168761" y="485711"/>
                  <a:pt x="226274" y="445683"/>
                  <a:pt x="248665" y="435147"/>
                </a:cubicBezTo>
                <a:cubicBezTo>
                  <a:pt x="283486" y="418761"/>
                  <a:pt x="317139" y="396186"/>
                  <a:pt x="355236" y="390744"/>
                </a:cubicBezTo>
                <a:lnTo>
                  <a:pt x="479568" y="372983"/>
                </a:lnTo>
                <a:cubicBezTo>
                  <a:pt x="515163" y="367507"/>
                  <a:pt x="586139" y="355222"/>
                  <a:pt x="586139" y="355222"/>
                </a:cubicBezTo>
                <a:cubicBezTo>
                  <a:pt x="671988" y="361142"/>
                  <a:pt x="758222" y="362929"/>
                  <a:pt x="843685" y="372983"/>
                </a:cubicBezTo>
                <a:cubicBezTo>
                  <a:pt x="899978" y="379605"/>
                  <a:pt x="873501" y="392013"/>
                  <a:pt x="914733" y="408505"/>
                </a:cubicBezTo>
                <a:cubicBezTo>
                  <a:pt x="934743" y="416509"/>
                  <a:pt x="956177" y="420346"/>
                  <a:pt x="976899" y="426266"/>
                </a:cubicBezTo>
                <a:cubicBezTo>
                  <a:pt x="1032728" y="463483"/>
                  <a:pt x="971458" y="424230"/>
                  <a:pt x="1039065" y="461788"/>
                </a:cubicBezTo>
                <a:cubicBezTo>
                  <a:pt x="1089103" y="489586"/>
                  <a:pt x="1094217" y="499833"/>
                  <a:pt x="1154517" y="523952"/>
                </a:cubicBezTo>
                <a:cubicBezTo>
                  <a:pt x="1169318" y="529872"/>
                  <a:pt x="1183995" y="536116"/>
                  <a:pt x="1198921" y="541713"/>
                </a:cubicBezTo>
                <a:cubicBezTo>
                  <a:pt x="1207686" y="545000"/>
                  <a:pt x="1216872" y="547117"/>
                  <a:pt x="1225564" y="550594"/>
                </a:cubicBezTo>
                <a:cubicBezTo>
                  <a:pt x="1246497" y="558967"/>
                  <a:pt x="1267566" y="567153"/>
                  <a:pt x="1287731" y="577235"/>
                </a:cubicBezTo>
                <a:cubicBezTo>
                  <a:pt x="1303170" y="584954"/>
                  <a:pt x="1316108" y="597467"/>
                  <a:pt x="1332135" y="603877"/>
                </a:cubicBezTo>
                <a:cubicBezTo>
                  <a:pt x="1346150" y="609483"/>
                  <a:pt x="1361738" y="609797"/>
                  <a:pt x="1376540" y="612757"/>
                </a:cubicBezTo>
                <a:lnTo>
                  <a:pt x="1749537" y="603877"/>
                </a:lnTo>
                <a:cubicBezTo>
                  <a:pt x="1764618" y="603235"/>
                  <a:pt x="1778951" y="596760"/>
                  <a:pt x="1793942" y="594996"/>
                </a:cubicBezTo>
                <a:cubicBezTo>
                  <a:pt x="1829345" y="590831"/>
                  <a:pt x="1864989" y="589076"/>
                  <a:pt x="1900513" y="586116"/>
                </a:cubicBezTo>
                <a:lnTo>
                  <a:pt x="2513295" y="603877"/>
                </a:lnTo>
                <a:cubicBezTo>
                  <a:pt x="2534193" y="605071"/>
                  <a:pt x="2554575" y="611365"/>
                  <a:pt x="2575461" y="612757"/>
                </a:cubicBezTo>
                <a:cubicBezTo>
                  <a:pt x="2643461" y="617290"/>
                  <a:pt x="2711635" y="618678"/>
                  <a:pt x="2779722" y="621638"/>
                </a:cubicBezTo>
                <a:cubicBezTo>
                  <a:pt x="2949980" y="615557"/>
                  <a:pt x="2968829" y="649326"/>
                  <a:pt x="3063911" y="594996"/>
                </a:cubicBezTo>
                <a:cubicBezTo>
                  <a:pt x="3073178" y="589701"/>
                  <a:pt x="3081673" y="583155"/>
                  <a:pt x="3090554" y="577235"/>
                </a:cubicBezTo>
                <a:cubicBezTo>
                  <a:pt x="3096475" y="568355"/>
                  <a:pt x="3099435" y="556514"/>
                  <a:pt x="3108316" y="550594"/>
                </a:cubicBezTo>
                <a:cubicBezTo>
                  <a:pt x="3201915" y="488198"/>
                  <a:pt x="3170956" y="523715"/>
                  <a:pt x="3241529" y="488430"/>
                </a:cubicBezTo>
                <a:cubicBezTo>
                  <a:pt x="3256968" y="480711"/>
                  <a:pt x="3270780" y="470053"/>
                  <a:pt x="3285934" y="461788"/>
                </a:cubicBezTo>
                <a:cubicBezTo>
                  <a:pt x="3310168" y="448570"/>
                  <a:pt x="3355551" y="426023"/>
                  <a:pt x="3383624" y="417385"/>
                </a:cubicBezTo>
                <a:cubicBezTo>
                  <a:pt x="3406956" y="410206"/>
                  <a:pt x="3431084" y="405914"/>
                  <a:pt x="3454671" y="399624"/>
                </a:cubicBezTo>
                <a:cubicBezTo>
                  <a:pt x="3475495" y="394071"/>
                  <a:pt x="3496239" y="388201"/>
                  <a:pt x="3516837" y="381863"/>
                </a:cubicBezTo>
                <a:cubicBezTo>
                  <a:pt x="3534732" y="376357"/>
                  <a:pt x="3552228" y="369608"/>
                  <a:pt x="3570123" y="364102"/>
                </a:cubicBezTo>
                <a:cubicBezTo>
                  <a:pt x="3590721" y="357764"/>
                  <a:pt x="3611691" y="352679"/>
                  <a:pt x="3632289" y="346341"/>
                </a:cubicBezTo>
                <a:cubicBezTo>
                  <a:pt x="3650184" y="340835"/>
                  <a:pt x="3667679" y="334086"/>
                  <a:pt x="3685574" y="328580"/>
                </a:cubicBezTo>
                <a:cubicBezTo>
                  <a:pt x="3734373" y="313566"/>
                  <a:pt x="3785996" y="299581"/>
                  <a:pt x="3836550" y="293058"/>
                </a:cubicBezTo>
                <a:cubicBezTo>
                  <a:pt x="3898484" y="285067"/>
                  <a:pt x="3960911" y="281511"/>
                  <a:pt x="4023049" y="275297"/>
                </a:cubicBezTo>
                <a:cubicBezTo>
                  <a:pt x="4052652" y="272337"/>
                  <a:pt x="4082436" y="270829"/>
                  <a:pt x="4111858" y="266416"/>
                </a:cubicBezTo>
                <a:cubicBezTo>
                  <a:pt x="4141713" y="261938"/>
                  <a:pt x="4171197" y="255204"/>
                  <a:pt x="4200667" y="248655"/>
                </a:cubicBezTo>
                <a:cubicBezTo>
                  <a:pt x="4224497" y="243360"/>
                  <a:pt x="4247532" y="234229"/>
                  <a:pt x="4271714" y="230894"/>
                </a:cubicBezTo>
                <a:cubicBezTo>
                  <a:pt x="4333576" y="222362"/>
                  <a:pt x="4396248" y="220879"/>
                  <a:pt x="4458213" y="213133"/>
                </a:cubicBezTo>
                <a:cubicBezTo>
                  <a:pt x="4555860" y="200927"/>
                  <a:pt x="4505539" y="206887"/>
                  <a:pt x="4609188" y="195372"/>
                </a:cubicBezTo>
                <a:cubicBezTo>
                  <a:pt x="4624321" y="190328"/>
                  <a:pt x="4656853" y="178726"/>
                  <a:pt x="4671355" y="177611"/>
                </a:cubicBezTo>
                <a:cubicBezTo>
                  <a:pt x="4736357" y="172611"/>
                  <a:pt x="4801608" y="171690"/>
                  <a:pt x="4866735" y="168730"/>
                </a:cubicBezTo>
                <a:lnTo>
                  <a:pt x="4982186" y="142089"/>
                </a:lnTo>
                <a:cubicBezTo>
                  <a:pt x="5094869" y="117593"/>
                  <a:pt x="5037798" y="135391"/>
                  <a:pt x="5097638" y="115447"/>
                </a:cubicBezTo>
                <a:cubicBezTo>
                  <a:pt x="5115400" y="103606"/>
                  <a:pt x="5139082" y="97686"/>
                  <a:pt x="5150923" y="79925"/>
                </a:cubicBezTo>
                <a:cubicBezTo>
                  <a:pt x="5173878" y="45494"/>
                  <a:pt x="5158559" y="56658"/>
                  <a:pt x="5195328" y="44403"/>
                </a:cubicBezTo>
                <a:cubicBezTo>
                  <a:pt x="5217735" y="10794"/>
                  <a:pt x="5205543" y="25308"/>
                  <a:pt x="523085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838" y="3316288"/>
            <a:ext cx="5116512" cy="755650"/>
          </a:xfrm>
          <a:custGeom>
            <a:avLst/>
            <a:gdLst>
              <a:gd name="connsiteX0" fmla="*/ 0 w 5115400"/>
              <a:gd name="connsiteY0" fmla="*/ 0 h 754846"/>
              <a:gd name="connsiteX1" fmla="*/ 88809 w 5115400"/>
              <a:gd name="connsiteY1" fmla="*/ 8880 h 754846"/>
              <a:gd name="connsiteX2" fmla="*/ 701591 w 5115400"/>
              <a:gd name="connsiteY2" fmla="*/ 26641 h 754846"/>
              <a:gd name="connsiteX3" fmla="*/ 763757 w 5115400"/>
              <a:gd name="connsiteY3" fmla="*/ 53283 h 754846"/>
              <a:gd name="connsiteX4" fmla="*/ 852566 w 5115400"/>
              <a:gd name="connsiteY4" fmla="*/ 88805 h 754846"/>
              <a:gd name="connsiteX5" fmla="*/ 923614 w 5115400"/>
              <a:gd name="connsiteY5" fmla="*/ 115447 h 754846"/>
              <a:gd name="connsiteX6" fmla="*/ 959137 w 5115400"/>
              <a:gd name="connsiteY6" fmla="*/ 133208 h 754846"/>
              <a:gd name="connsiteX7" fmla="*/ 1012423 w 5115400"/>
              <a:gd name="connsiteY7" fmla="*/ 142088 h 754846"/>
              <a:gd name="connsiteX8" fmla="*/ 1225564 w 5115400"/>
              <a:gd name="connsiteY8" fmla="*/ 150969 h 754846"/>
              <a:gd name="connsiteX9" fmla="*/ 1385421 w 5115400"/>
              <a:gd name="connsiteY9" fmla="*/ 159849 h 754846"/>
              <a:gd name="connsiteX10" fmla="*/ 1456468 w 5115400"/>
              <a:gd name="connsiteY10" fmla="*/ 177610 h 754846"/>
              <a:gd name="connsiteX11" fmla="*/ 1509753 w 5115400"/>
              <a:gd name="connsiteY11" fmla="*/ 195372 h 754846"/>
              <a:gd name="connsiteX12" fmla="*/ 1616324 w 5115400"/>
              <a:gd name="connsiteY12" fmla="*/ 213133 h 754846"/>
              <a:gd name="connsiteX13" fmla="*/ 1696252 w 5115400"/>
              <a:gd name="connsiteY13" fmla="*/ 239774 h 754846"/>
              <a:gd name="connsiteX14" fmla="*/ 1802823 w 5115400"/>
              <a:gd name="connsiteY14" fmla="*/ 337460 h 754846"/>
              <a:gd name="connsiteX15" fmla="*/ 1829466 w 5115400"/>
              <a:gd name="connsiteY15" fmla="*/ 372982 h 754846"/>
              <a:gd name="connsiteX16" fmla="*/ 1900513 w 5115400"/>
              <a:gd name="connsiteY16" fmla="*/ 426266 h 754846"/>
              <a:gd name="connsiteX17" fmla="*/ 1998203 w 5115400"/>
              <a:gd name="connsiteY17" fmla="*/ 461788 h 754846"/>
              <a:gd name="connsiteX18" fmla="*/ 2051488 w 5115400"/>
              <a:gd name="connsiteY18" fmla="*/ 479549 h 754846"/>
              <a:gd name="connsiteX19" fmla="*/ 2175821 w 5115400"/>
              <a:gd name="connsiteY19" fmla="*/ 470668 h 754846"/>
              <a:gd name="connsiteX20" fmla="*/ 2202464 w 5115400"/>
              <a:gd name="connsiteY20" fmla="*/ 452907 h 754846"/>
              <a:gd name="connsiteX21" fmla="*/ 2264630 w 5115400"/>
              <a:gd name="connsiteY21" fmla="*/ 435146 h 754846"/>
              <a:gd name="connsiteX22" fmla="*/ 2424486 w 5115400"/>
              <a:gd name="connsiteY22" fmla="*/ 408505 h 754846"/>
              <a:gd name="connsiteX23" fmla="*/ 3294815 w 5115400"/>
              <a:gd name="connsiteY23" fmla="*/ 417385 h 754846"/>
              <a:gd name="connsiteX24" fmla="*/ 3552361 w 5115400"/>
              <a:gd name="connsiteY24" fmla="*/ 444027 h 754846"/>
              <a:gd name="connsiteX25" fmla="*/ 3650051 w 5115400"/>
              <a:gd name="connsiteY25" fmla="*/ 452907 h 754846"/>
              <a:gd name="connsiteX26" fmla="*/ 3738860 w 5115400"/>
              <a:gd name="connsiteY26" fmla="*/ 470668 h 754846"/>
              <a:gd name="connsiteX27" fmla="*/ 3827669 w 5115400"/>
              <a:gd name="connsiteY27" fmla="*/ 479549 h 754846"/>
              <a:gd name="connsiteX28" fmla="*/ 4014168 w 5115400"/>
              <a:gd name="connsiteY28" fmla="*/ 497310 h 754846"/>
              <a:gd name="connsiteX29" fmla="*/ 4502618 w 5115400"/>
              <a:gd name="connsiteY29" fmla="*/ 506191 h 754846"/>
              <a:gd name="connsiteX30" fmla="*/ 4618069 w 5115400"/>
              <a:gd name="connsiteY30" fmla="*/ 523952 h 754846"/>
              <a:gd name="connsiteX31" fmla="*/ 4733521 w 5115400"/>
              <a:gd name="connsiteY31" fmla="*/ 577235 h 754846"/>
              <a:gd name="connsiteX32" fmla="*/ 4822330 w 5115400"/>
              <a:gd name="connsiteY32" fmla="*/ 603877 h 754846"/>
              <a:gd name="connsiteX33" fmla="*/ 4902258 w 5115400"/>
              <a:gd name="connsiteY33" fmla="*/ 657160 h 754846"/>
              <a:gd name="connsiteX34" fmla="*/ 4991067 w 5115400"/>
              <a:gd name="connsiteY34" fmla="*/ 692682 h 754846"/>
              <a:gd name="connsiteX35" fmla="*/ 5044353 w 5115400"/>
              <a:gd name="connsiteY35" fmla="*/ 719324 h 754846"/>
              <a:gd name="connsiteX36" fmla="*/ 5115400 w 5115400"/>
              <a:gd name="connsiteY36" fmla="*/ 754846 h 7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15400" h="754846">
                <a:moveTo>
                  <a:pt x="0" y="0"/>
                </a:moveTo>
                <a:cubicBezTo>
                  <a:pt x="29603" y="2960"/>
                  <a:pt x="59069" y="8076"/>
                  <a:pt x="88809" y="8880"/>
                </a:cubicBezTo>
                <a:cubicBezTo>
                  <a:pt x="710740" y="25688"/>
                  <a:pt x="468319" y="-20008"/>
                  <a:pt x="701591" y="26641"/>
                </a:cubicBezTo>
                <a:cubicBezTo>
                  <a:pt x="798568" y="91289"/>
                  <a:pt x="649064" y="-4061"/>
                  <a:pt x="763757" y="53283"/>
                </a:cubicBezTo>
                <a:cubicBezTo>
                  <a:pt x="851131" y="96968"/>
                  <a:pt x="739127" y="69898"/>
                  <a:pt x="852566" y="88805"/>
                </a:cubicBezTo>
                <a:cubicBezTo>
                  <a:pt x="907289" y="125285"/>
                  <a:pt x="846794" y="89841"/>
                  <a:pt x="923614" y="115447"/>
                </a:cubicBezTo>
                <a:cubicBezTo>
                  <a:pt x="936173" y="119633"/>
                  <a:pt x="946457" y="129404"/>
                  <a:pt x="959137" y="133208"/>
                </a:cubicBezTo>
                <a:cubicBezTo>
                  <a:pt x="976385" y="138382"/>
                  <a:pt x="994456" y="140890"/>
                  <a:pt x="1012423" y="142088"/>
                </a:cubicBezTo>
                <a:cubicBezTo>
                  <a:pt x="1083374" y="146818"/>
                  <a:pt x="1154536" y="147587"/>
                  <a:pt x="1225564" y="150969"/>
                </a:cubicBezTo>
                <a:lnTo>
                  <a:pt x="1385421" y="159849"/>
                </a:lnTo>
                <a:cubicBezTo>
                  <a:pt x="1409103" y="165769"/>
                  <a:pt x="1432996" y="170904"/>
                  <a:pt x="1456468" y="177610"/>
                </a:cubicBezTo>
                <a:cubicBezTo>
                  <a:pt x="1474470" y="182753"/>
                  <a:pt x="1491476" y="191311"/>
                  <a:pt x="1509753" y="195372"/>
                </a:cubicBezTo>
                <a:cubicBezTo>
                  <a:pt x="1544909" y="203184"/>
                  <a:pt x="1580927" y="206497"/>
                  <a:pt x="1616324" y="213133"/>
                </a:cubicBezTo>
                <a:cubicBezTo>
                  <a:pt x="1643462" y="218221"/>
                  <a:pt x="1671666" y="227482"/>
                  <a:pt x="1696252" y="239774"/>
                </a:cubicBezTo>
                <a:cubicBezTo>
                  <a:pt x="1732735" y="258015"/>
                  <a:pt x="1791278" y="322068"/>
                  <a:pt x="1802823" y="337460"/>
                </a:cubicBezTo>
                <a:cubicBezTo>
                  <a:pt x="1811704" y="349301"/>
                  <a:pt x="1818514" y="363026"/>
                  <a:pt x="1829466" y="372982"/>
                </a:cubicBezTo>
                <a:cubicBezTo>
                  <a:pt x="1851371" y="392895"/>
                  <a:pt x="1872429" y="416905"/>
                  <a:pt x="1900513" y="426266"/>
                </a:cubicBezTo>
                <a:cubicBezTo>
                  <a:pt x="2055999" y="478093"/>
                  <a:pt x="1862270" y="412360"/>
                  <a:pt x="1998203" y="461788"/>
                </a:cubicBezTo>
                <a:cubicBezTo>
                  <a:pt x="2015798" y="468186"/>
                  <a:pt x="2033726" y="473629"/>
                  <a:pt x="2051488" y="479549"/>
                </a:cubicBezTo>
                <a:cubicBezTo>
                  <a:pt x="2092932" y="476589"/>
                  <a:pt x="2134903" y="477889"/>
                  <a:pt x="2175821" y="470668"/>
                </a:cubicBezTo>
                <a:cubicBezTo>
                  <a:pt x="2186332" y="468813"/>
                  <a:pt x="2192554" y="456871"/>
                  <a:pt x="2202464" y="452907"/>
                </a:cubicBezTo>
                <a:cubicBezTo>
                  <a:pt x="2222474" y="444903"/>
                  <a:pt x="2243497" y="439372"/>
                  <a:pt x="2264630" y="435146"/>
                </a:cubicBezTo>
                <a:cubicBezTo>
                  <a:pt x="2317601" y="424552"/>
                  <a:pt x="2424486" y="408505"/>
                  <a:pt x="2424486" y="408505"/>
                </a:cubicBezTo>
                <a:lnTo>
                  <a:pt x="3294815" y="417385"/>
                </a:lnTo>
                <a:cubicBezTo>
                  <a:pt x="3400754" y="419277"/>
                  <a:pt x="3445969" y="431752"/>
                  <a:pt x="3552361" y="444027"/>
                </a:cubicBezTo>
                <a:cubicBezTo>
                  <a:pt x="3584843" y="447775"/>
                  <a:pt x="3617488" y="449947"/>
                  <a:pt x="3650051" y="452907"/>
                </a:cubicBezTo>
                <a:cubicBezTo>
                  <a:pt x="3679654" y="458827"/>
                  <a:pt x="3709005" y="466190"/>
                  <a:pt x="3738860" y="470668"/>
                </a:cubicBezTo>
                <a:cubicBezTo>
                  <a:pt x="3768282" y="475081"/>
                  <a:pt x="3798082" y="476435"/>
                  <a:pt x="3827669" y="479549"/>
                </a:cubicBezTo>
                <a:cubicBezTo>
                  <a:pt x="3880873" y="485149"/>
                  <a:pt x="3963533" y="495798"/>
                  <a:pt x="4014168" y="497310"/>
                </a:cubicBezTo>
                <a:cubicBezTo>
                  <a:pt x="4176939" y="502169"/>
                  <a:pt x="4339801" y="503231"/>
                  <a:pt x="4502618" y="506191"/>
                </a:cubicBezTo>
                <a:cubicBezTo>
                  <a:pt x="4541102" y="512111"/>
                  <a:pt x="4580060" y="515506"/>
                  <a:pt x="4618069" y="523952"/>
                </a:cubicBezTo>
                <a:cubicBezTo>
                  <a:pt x="4653725" y="531875"/>
                  <a:pt x="4703577" y="567255"/>
                  <a:pt x="4733521" y="577235"/>
                </a:cubicBezTo>
                <a:cubicBezTo>
                  <a:pt x="4780610" y="592929"/>
                  <a:pt x="4751163" y="583543"/>
                  <a:pt x="4822330" y="603877"/>
                </a:cubicBezTo>
                <a:cubicBezTo>
                  <a:pt x="4848619" y="623592"/>
                  <a:pt x="4872036" y="643057"/>
                  <a:pt x="4902258" y="657160"/>
                </a:cubicBezTo>
                <a:cubicBezTo>
                  <a:pt x="4931150" y="670643"/>
                  <a:pt x="4962550" y="678424"/>
                  <a:pt x="4991067" y="692682"/>
                </a:cubicBezTo>
                <a:cubicBezTo>
                  <a:pt x="5008829" y="701563"/>
                  <a:pt x="5026022" y="711686"/>
                  <a:pt x="5044353" y="719324"/>
                </a:cubicBezTo>
                <a:cubicBezTo>
                  <a:pt x="5114328" y="748479"/>
                  <a:pt x="5080487" y="719935"/>
                  <a:pt x="5115400" y="75484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7163" y="2195513"/>
            <a:ext cx="4084637" cy="836612"/>
          </a:xfrm>
          <a:custGeom>
            <a:avLst/>
            <a:gdLst>
              <a:gd name="connsiteX0" fmla="*/ 0 w 4085215"/>
              <a:gd name="connsiteY0" fmla="*/ 837253 h 837253"/>
              <a:gd name="connsiteX1" fmla="*/ 53285 w 4085215"/>
              <a:gd name="connsiteY1" fmla="*/ 792850 h 837253"/>
              <a:gd name="connsiteX2" fmla="*/ 79928 w 4085215"/>
              <a:gd name="connsiteY2" fmla="*/ 766209 h 837253"/>
              <a:gd name="connsiteX3" fmla="*/ 177618 w 4085215"/>
              <a:gd name="connsiteY3" fmla="*/ 704045 h 837253"/>
              <a:gd name="connsiteX4" fmla="*/ 319712 w 4085215"/>
              <a:gd name="connsiteY4" fmla="*/ 677403 h 837253"/>
              <a:gd name="connsiteX5" fmla="*/ 408521 w 4085215"/>
              <a:gd name="connsiteY5" fmla="*/ 668523 h 837253"/>
              <a:gd name="connsiteX6" fmla="*/ 488449 w 4085215"/>
              <a:gd name="connsiteY6" fmla="*/ 659642 h 837253"/>
              <a:gd name="connsiteX7" fmla="*/ 559496 w 4085215"/>
              <a:gd name="connsiteY7" fmla="*/ 641881 h 837253"/>
              <a:gd name="connsiteX8" fmla="*/ 648306 w 4085215"/>
              <a:gd name="connsiteY8" fmla="*/ 615240 h 837253"/>
              <a:gd name="connsiteX9" fmla="*/ 879209 w 4085215"/>
              <a:gd name="connsiteY9" fmla="*/ 606359 h 837253"/>
              <a:gd name="connsiteX10" fmla="*/ 1367659 w 4085215"/>
              <a:gd name="connsiteY10" fmla="*/ 615240 h 837253"/>
              <a:gd name="connsiteX11" fmla="*/ 1731776 w 4085215"/>
              <a:gd name="connsiteY11" fmla="*/ 650762 h 837253"/>
              <a:gd name="connsiteX12" fmla="*/ 1900513 w 4085215"/>
              <a:gd name="connsiteY12" fmla="*/ 659642 h 837253"/>
              <a:gd name="connsiteX13" fmla="*/ 1962679 w 4085215"/>
              <a:gd name="connsiteY13" fmla="*/ 668523 h 837253"/>
              <a:gd name="connsiteX14" fmla="*/ 2015965 w 4085215"/>
              <a:gd name="connsiteY14" fmla="*/ 677403 h 837253"/>
              <a:gd name="connsiteX15" fmla="*/ 2149178 w 4085215"/>
              <a:gd name="connsiteY15" fmla="*/ 686284 h 837253"/>
              <a:gd name="connsiteX16" fmla="*/ 2282392 w 4085215"/>
              <a:gd name="connsiteY16" fmla="*/ 677403 h 837253"/>
              <a:gd name="connsiteX17" fmla="*/ 2362320 w 4085215"/>
              <a:gd name="connsiteY17" fmla="*/ 650762 h 837253"/>
              <a:gd name="connsiteX18" fmla="*/ 2442248 w 4085215"/>
              <a:gd name="connsiteY18" fmla="*/ 641881 h 837253"/>
              <a:gd name="connsiteX19" fmla="*/ 2513295 w 4085215"/>
              <a:gd name="connsiteY19" fmla="*/ 624120 h 837253"/>
              <a:gd name="connsiteX20" fmla="*/ 2584342 w 4085215"/>
              <a:gd name="connsiteY20" fmla="*/ 597478 h 837253"/>
              <a:gd name="connsiteX21" fmla="*/ 2664271 w 4085215"/>
              <a:gd name="connsiteY21" fmla="*/ 570837 h 837253"/>
              <a:gd name="connsiteX22" fmla="*/ 2815246 w 4085215"/>
              <a:gd name="connsiteY22" fmla="*/ 473151 h 837253"/>
              <a:gd name="connsiteX23" fmla="*/ 2868531 w 4085215"/>
              <a:gd name="connsiteY23" fmla="*/ 446509 h 837253"/>
              <a:gd name="connsiteX24" fmla="*/ 2939579 w 4085215"/>
              <a:gd name="connsiteY24" fmla="*/ 419868 h 837253"/>
              <a:gd name="connsiteX25" fmla="*/ 3001745 w 4085215"/>
              <a:gd name="connsiteY25" fmla="*/ 375465 h 837253"/>
              <a:gd name="connsiteX26" fmla="*/ 3072792 w 4085215"/>
              <a:gd name="connsiteY26" fmla="*/ 339943 h 837253"/>
              <a:gd name="connsiteX27" fmla="*/ 3117197 w 4085215"/>
              <a:gd name="connsiteY27" fmla="*/ 313301 h 837253"/>
              <a:gd name="connsiteX28" fmla="*/ 3223767 w 4085215"/>
              <a:gd name="connsiteY28" fmla="*/ 268898 h 837253"/>
              <a:gd name="connsiteX29" fmla="*/ 3303696 w 4085215"/>
              <a:gd name="connsiteY29" fmla="*/ 233376 h 837253"/>
              <a:gd name="connsiteX30" fmla="*/ 3392505 w 4085215"/>
              <a:gd name="connsiteY30" fmla="*/ 197854 h 837253"/>
              <a:gd name="connsiteX31" fmla="*/ 3534599 w 4085215"/>
              <a:gd name="connsiteY31" fmla="*/ 144571 h 837253"/>
              <a:gd name="connsiteX32" fmla="*/ 3596765 w 4085215"/>
              <a:gd name="connsiteY32" fmla="*/ 100168 h 837253"/>
              <a:gd name="connsiteX33" fmla="*/ 3667813 w 4085215"/>
              <a:gd name="connsiteY33" fmla="*/ 46885 h 837253"/>
              <a:gd name="connsiteX34" fmla="*/ 3703336 w 4085215"/>
              <a:gd name="connsiteY34" fmla="*/ 38004 h 837253"/>
              <a:gd name="connsiteX35" fmla="*/ 3729979 w 4085215"/>
              <a:gd name="connsiteY35" fmla="*/ 29124 h 837253"/>
              <a:gd name="connsiteX36" fmla="*/ 4085215 w 4085215"/>
              <a:gd name="connsiteY36" fmla="*/ 2482 h 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85215" h="837253">
                <a:moveTo>
                  <a:pt x="0" y="837253"/>
                </a:moveTo>
                <a:cubicBezTo>
                  <a:pt x="17762" y="822452"/>
                  <a:pt x="36004" y="808210"/>
                  <a:pt x="53285" y="792850"/>
                </a:cubicBezTo>
                <a:cubicBezTo>
                  <a:pt x="62672" y="784506"/>
                  <a:pt x="70476" y="774479"/>
                  <a:pt x="79928" y="766209"/>
                </a:cubicBezTo>
                <a:cubicBezTo>
                  <a:pt x="112669" y="737562"/>
                  <a:pt x="135844" y="718964"/>
                  <a:pt x="177618" y="704045"/>
                </a:cubicBezTo>
                <a:cubicBezTo>
                  <a:pt x="225292" y="687019"/>
                  <a:pt x="269932" y="682934"/>
                  <a:pt x="319712" y="677403"/>
                </a:cubicBezTo>
                <a:cubicBezTo>
                  <a:pt x="349281" y="674118"/>
                  <a:pt x="378934" y="671637"/>
                  <a:pt x="408521" y="668523"/>
                </a:cubicBezTo>
                <a:lnTo>
                  <a:pt x="488449" y="659642"/>
                </a:lnTo>
                <a:cubicBezTo>
                  <a:pt x="512131" y="653722"/>
                  <a:pt x="535975" y="648414"/>
                  <a:pt x="559496" y="641881"/>
                </a:cubicBezTo>
                <a:cubicBezTo>
                  <a:pt x="589275" y="633610"/>
                  <a:pt x="617588" y="618653"/>
                  <a:pt x="648306" y="615240"/>
                </a:cubicBezTo>
                <a:cubicBezTo>
                  <a:pt x="724860" y="606734"/>
                  <a:pt x="802241" y="609319"/>
                  <a:pt x="879209" y="606359"/>
                </a:cubicBezTo>
                <a:lnTo>
                  <a:pt x="1367659" y="615240"/>
                </a:lnTo>
                <a:cubicBezTo>
                  <a:pt x="1827793" y="632074"/>
                  <a:pt x="1434809" y="623767"/>
                  <a:pt x="1731776" y="650762"/>
                </a:cubicBezTo>
                <a:cubicBezTo>
                  <a:pt x="1787868" y="655861"/>
                  <a:pt x="1844267" y="656682"/>
                  <a:pt x="1900513" y="659642"/>
                </a:cubicBezTo>
                <a:lnTo>
                  <a:pt x="1962679" y="668523"/>
                </a:lnTo>
                <a:cubicBezTo>
                  <a:pt x="1980477" y="671261"/>
                  <a:pt x="1998039" y="675696"/>
                  <a:pt x="2015965" y="677403"/>
                </a:cubicBezTo>
                <a:cubicBezTo>
                  <a:pt x="2060267" y="681622"/>
                  <a:pt x="2104774" y="683324"/>
                  <a:pt x="2149178" y="686284"/>
                </a:cubicBezTo>
                <a:cubicBezTo>
                  <a:pt x="2193583" y="683324"/>
                  <a:pt x="2238494" y="684719"/>
                  <a:pt x="2282392" y="677403"/>
                </a:cubicBezTo>
                <a:cubicBezTo>
                  <a:pt x="2310094" y="672786"/>
                  <a:pt x="2334905" y="656854"/>
                  <a:pt x="2362320" y="650762"/>
                </a:cubicBezTo>
                <a:cubicBezTo>
                  <a:pt x="2388488" y="644947"/>
                  <a:pt x="2415605" y="644841"/>
                  <a:pt x="2442248" y="641881"/>
                </a:cubicBezTo>
                <a:cubicBezTo>
                  <a:pt x="2465930" y="635961"/>
                  <a:pt x="2489995" y="631401"/>
                  <a:pt x="2513295" y="624120"/>
                </a:cubicBezTo>
                <a:cubicBezTo>
                  <a:pt x="2537436" y="616576"/>
                  <a:pt x="2560491" y="605896"/>
                  <a:pt x="2584342" y="597478"/>
                </a:cubicBezTo>
                <a:cubicBezTo>
                  <a:pt x="2610825" y="588132"/>
                  <a:pt x="2637628" y="579717"/>
                  <a:pt x="2664271" y="570837"/>
                </a:cubicBezTo>
                <a:cubicBezTo>
                  <a:pt x="2695072" y="550303"/>
                  <a:pt x="2770672" y="497463"/>
                  <a:pt x="2815246" y="473151"/>
                </a:cubicBezTo>
                <a:cubicBezTo>
                  <a:pt x="2832679" y="463642"/>
                  <a:pt x="2850278" y="454331"/>
                  <a:pt x="2868531" y="446509"/>
                </a:cubicBezTo>
                <a:cubicBezTo>
                  <a:pt x="2891779" y="436546"/>
                  <a:pt x="2917262" y="431770"/>
                  <a:pt x="2939579" y="419868"/>
                </a:cubicBezTo>
                <a:cubicBezTo>
                  <a:pt x="2962048" y="407885"/>
                  <a:pt x="2979909" y="388566"/>
                  <a:pt x="3001745" y="375465"/>
                </a:cubicBezTo>
                <a:cubicBezTo>
                  <a:pt x="3024449" y="361843"/>
                  <a:pt x="3049479" y="352496"/>
                  <a:pt x="3072792" y="339943"/>
                </a:cubicBezTo>
                <a:cubicBezTo>
                  <a:pt x="3087990" y="331760"/>
                  <a:pt x="3101578" y="320651"/>
                  <a:pt x="3117197" y="313301"/>
                </a:cubicBezTo>
                <a:cubicBezTo>
                  <a:pt x="3152018" y="296915"/>
                  <a:pt x="3188395" y="284057"/>
                  <a:pt x="3223767" y="268898"/>
                </a:cubicBezTo>
                <a:cubicBezTo>
                  <a:pt x="3250565" y="257413"/>
                  <a:pt x="3276825" y="244690"/>
                  <a:pt x="3303696" y="233376"/>
                </a:cubicBezTo>
                <a:cubicBezTo>
                  <a:pt x="3333081" y="221004"/>
                  <a:pt x="3363370" y="210803"/>
                  <a:pt x="3392505" y="197854"/>
                </a:cubicBezTo>
                <a:cubicBezTo>
                  <a:pt x="3492127" y="153580"/>
                  <a:pt x="3444399" y="170341"/>
                  <a:pt x="3534599" y="144571"/>
                </a:cubicBezTo>
                <a:cubicBezTo>
                  <a:pt x="3603873" y="75300"/>
                  <a:pt x="3514940" y="158613"/>
                  <a:pt x="3596765" y="100168"/>
                </a:cubicBezTo>
                <a:cubicBezTo>
                  <a:pt x="3653606" y="59568"/>
                  <a:pt x="3587910" y="82396"/>
                  <a:pt x="3667813" y="46885"/>
                </a:cubicBezTo>
                <a:cubicBezTo>
                  <a:pt x="3678967" y="41928"/>
                  <a:pt x="3691600" y="41357"/>
                  <a:pt x="3703336" y="38004"/>
                </a:cubicBezTo>
                <a:cubicBezTo>
                  <a:pt x="3712337" y="35432"/>
                  <a:pt x="3720841" y="31155"/>
                  <a:pt x="3729979" y="29124"/>
                </a:cubicBezTo>
                <a:cubicBezTo>
                  <a:pt x="3915188" y="-12032"/>
                  <a:pt x="3851533" y="2482"/>
                  <a:pt x="4085215" y="24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94000" y="2278063"/>
            <a:ext cx="4378325" cy="852487"/>
          </a:xfrm>
          <a:custGeom>
            <a:avLst/>
            <a:gdLst>
              <a:gd name="connsiteX0" fmla="*/ 0 w 4378285"/>
              <a:gd name="connsiteY0" fmla="*/ 852532 h 852532"/>
              <a:gd name="connsiteX1" fmla="*/ 124332 w 4378285"/>
              <a:gd name="connsiteY1" fmla="*/ 790368 h 852532"/>
              <a:gd name="connsiteX2" fmla="*/ 177618 w 4378285"/>
              <a:gd name="connsiteY2" fmla="*/ 763727 h 852532"/>
              <a:gd name="connsiteX3" fmla="*/ 230903 w 4378285"/>
              <a:gd name="connsiteY3" fmla="*/ 745966 h 852532"/>
              <a:gd name="connsiteX4" fmla="*/ 284188 w 4378285"/>
              <a:gd name="connsiteY4" fmla="*/ 710443 h 852532"/>
              <a:gd name="connsiteX5" fmla="*/ 310831 w 4378285"/>
              <a:gd name="connsiteY5" fmla="*/ 701563 h 852532"/>
              <a:gd name="connsiteX6" fmla="*/ 346355 w 4378285"/>
              <a:gd name="connsiteY6" fmla="*/ 692682 h 852532"/>
              <a:gd name="connsiteX7" fmla="*/ 381878 w 4378285"/>
              <a:gd name="connsiteY7" fmla="*/ 674921 h 852532"/>
              <a:gd name="connsiteX8" fmla="*/ 452926 w 4378285"/>
              <a:gd name="connsiteY8" fmla="*/ 621638 h 852532"/>
              <a:gd name="connsiteX9" fmla="*/ 586139 w 4378285"/>
              <a:gd name="connsiteY9" fmla="*/ 586116 h 852532"/>
              <a:gd name="connsiteX10" fmla="*/ 648305 w 4378285"/>
              <a:gd name="connsiteY10" fmla="*/ 568355 h 852532"/>
              <a:gd name="connsiteX11" fmla="*/ 692710 w 4378285"/>
              <a:gd name="connsiteY11" fmla="*/ 550594 h 852532"/>
              <a:gd name="connsiteX12" fmla="*/ 719353 w 4378285"/>
              <a:gd name="connsiteY12" fmla="*/ 541713 h 852532"/>
              <a:gd name="connsiteX13" fmla="*/ 843685 w 4378285"/>
              <a:gd name="connsiteY13" fmla="*/ 550594 h 852532"/>
              <a:gd name="connsiteX14" fmla="*/ 950256 w 4378285"/>
              <a:gd name="connsiteY14" fmla="*/ 577235 h 852532"/>
              <a:gd name="connsiteX15" fmla="*/ 1012422 w 4378285"/>
              <a:gd name="connsiteY15" fmla="*/ 603877 h 852532"/>
              <a:gd name="connsiteX16" fmla="*/ 1074589 w 4378285"/>
              <a:gd name="connsiteY16" fmla="*/ 639399 h 852532"/>
              <a:gd name="connsiteX17" fmla="*/ 1198921 w 4378285"/>
              <a:gd name="connsiteY17" fmla="*/ 666041 h 852532"/>
              <a:gd name="connsiteX18" fmla="*/ 1278850 w 4378285"/>
              <a:gd name="connsiteY18" fmla="*/ 701563 h 852532"/>
              <a:gd name="connsiteX19" fmla="*/ 1349897 w 4378285"/>
              <a:gd name="connsiteY19" fmla="*/ 710443 h 852532"/>
              <a:gd name="connsiteX20" fmla="*/ 1491991 w 4378285"/>
              <a:gd name="connsiteY20" fmla="*/ 737085 h 852532"/>
              <a:gd name="connsiteX21" fmla="*/ 1571919 w 4378285"/>
              <a:gd name="connsiteY21" fmla="*/ 728205 h 852532"/>
              <a:gd name="connsiteX22" fmla="*/ 1616324 w 4378285"/>
              <a:gd name="connsiteY22" fmla="*/ 666041 h 852532"/>
              <a:gd name="connsiteX23" fmla="*/ 1642967 w 4378285"/>
              <a:gd name="connsiteY23" fmla="*/ 630519 h 852532"/>
              <a:gd name="connsiteX24" fmla="*/ 1669609 w 4378285"/>
              <a:gd name="connsiteY24" fmla="*/ 603877 h 852532"/>
              <a:gd name="connsiteX25" fmla="*/ 1705133 w 4378285"/>
              <a:gd name="connsiteY25" fmla="*/ 532833 h 852532"/>
              <a:gd name="connsiteX26" fmla="*/ 1714014 w 4378285"/>
              <a:gd name="connsiteY26" fmla="*/ 506191 h 852532"/>
              <a:gd name="connsiteX27" fmla="*/ 1776180 w 4378285"/>
              <a:gd name="connsiteY27" fmla="*/ 452908 h 852532"/>
              <a:gd name="connsiteX28" fmla="*/ 1838346 w 4378285"/>
              <a:gd name="connsiteY28" fmla="*/ 444027 h 852532"/>
              <a:gd name="connsiteX29" fmla="*/ 1891632 w 4378285"/>
              <a:gd name="connsiteY29" fmla="*/ 426266 h 852532"/>
              <a:gd name="connsiteX30" fmla="*/ 1989322 w 4378285"/>
              <a:gd name="connsiteY30" fmla="*/ 390744 h 852532"/>
              <a:gd name="connsiteX31" fmla="*/ 2033726 w 4378285"/>
              <a:gd name="connsiteY31" fmla="*/ 381863 h 852532"/>
              <a:gd name="connsiteX32" fmla="*/ 2078131 w 4378285"/>
              <a:gd name="connsiteY32" fmla="*/ 364102 h 852532"/>
              <a:gd name="connsiteX33" fmla="*/ 2362320 w 4378285"/>
              <a:gd name="connsiteY33" fmla="*/ 319700 h 852532"/>
              <a:gd name="connsiteX34" fmla="*/ 2539938 w 4378285"/>
              <a:gd name="connsiteY34" fmla="*/ 266416 h 852532"/>
              <a:gd name="connsiteX35" fmla="*/ 2637628 w 4378285"/>
              <a:gd name="connsiteY35" fmla="*/ 222014 h 852532"/>
              <a:gd name="connsiteX36" fmla="*/ 2690913 w 4378285"/>
              <a:gd name="connsiteY36" fmla="*/ 204252 h 852532"/>
              <a:gd name="connsiteX37" fmla="*/ 2753080 w 4378285"/>
              <a:gd name="connsiteY37" fmla="*/ 177611 h 852532"/>
              <a:gd name="connsiteX38" fmla="*/ 2868531 w 4378285"/>
              <a:gd name="connsiteY38" fmla="*/ 124328 h 852532"/>
              <a:gd name="connsiteX39" fmla="*/ 2904055 w 4378285"/>
              <a:gd name="connsiteY39" fmla="*/ 115447 h 852532"/>
              <a:gd name="connsiteX40" fmla="*/ 2948459 w 4378285"/>
              <a:gd name="connsiteY40" fmla="*/ 88805 h 852532"/>
              <a:gd name="connsiteX41" fmla="*/ 3046149 w 4378285"/>
              <a:gd name="connsiteY41" fmla="*/ 53283 h 852532"/>
              <a:gd name="connsiteX42" fmla="*/ 3117197 w 4378285"/>
              <a:gd name="connsiteY42" fmla="*/ 17761 h 852532"/>
              <a:gd name="connsiteX43" fmla="*/ 3179363 w 4378285"/>
              <a:gd name="connsiteY43" fmla="*/ 0 h 852532"/>
              <a:gd name="connsiteX44" fmla="*/ 3250410 w 4378285"/>
              <a:gd name="connsiteY44" fmla="*/ 17761 h 852532"/>
              <a:gd name="connsiteX45" fmla="*/ 3277053 w 4378285"/>
              <a:gd name="connsiteY45" fmla="*/ 26642 h 852532"/>
              <a:gd name="connsiteX46" fmla="*/ 3312576 w 4378285"/>
              <a:gd name="connsiteY46" fmla="*/ 53283 h 852532"/>
              <a:gd name="connsiteX47" fmla="*/ 3356981 w 4378285"/>
              <a:gd name="connsiteY47" fmla="*/ 62164 h 852532"/>
              <a:gd name="connsiteX48" fmla="*/ 3552361 w 4378285"/>
              <a:gd name="connsiteY48" fmla="*/ 115447 h 852532"/>
              <a:gd name="connsiteX49" fmla="*/ 3605646 w 4378285"/>
              <a:gd name="connsiteY49" fmla="*/ 133208 h 852532"/>
              <a:gd name="connsiteX50" fmla="*/ 3676693 w 4378285"/>
              <a:gd name="connsiteY50" fmla="*/ 150969 h 852532"/>
              <a:gd name="connsiteX51" fmla="*/ 3747741 w 4378285"/>
              <a:gd name="connsiteY51" fmla="*/ 177611 h 852532"/>
              <a:gd name="connsiteX52" fmla="*/ 3809907 w 4378285"/>
              <a:gd name="connsiteY52" fmla="*/ 195372 h 852532"/>
              <a:gd name="connsiteX53" fmla="*/ 4049691 w 4378285"/>
              <a:gd name="connsiteY53" fmla="*/ 213133 h 852532"/>
              <a:gd name="connsiteX54" fmla="*/ 4378285 w 4378285"/>
              <a:gd name="connsiteY54" fmla="*/ 204252 h 85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78285" h="852532">
                <a:moveTo>
                  <a:pt x="0" y="852532"/>
                </a:moveTo>
                <a:cubicBezTo>
                  <a:pt x="91614" y="791459"/>
                  <a:pt x="12819" y="838157"/>
                  <a:pt x="124332" y="790368"/>
                </a:cubicBezTo>
                <a:cubicBezTo>
                  <a:pt x="142585" y="782546"/>
                  <a:pt x="159287" y="771364"/>
                  <a:pt x="177618" y="763727"/>
                </a:cubicBezTo>
                <a:cubicBezTo>
                  <a:pt x="194900" y="756526"/>
                  <a:pt x="214157" y="754339"/>
                  <a:pt x="230903" y="745966"/>
                </a:cubicBezTo>
                <a:cubicBezTo>
                  <a:pt x="249996" y="736420"/>
                  <a:pt x="263936" y="717193"/>
                  <a:pt x="284188" y="710443"/>
                </a:cubicBezTo>
                <a:cubicBezTo>
                  <a:pt x="293069" y="707483"/>
                  <a:pt x="301830" y="704135"/>
                  <a:pt x="310831" y="701563"/>
                </a:cubicBezTo>
                <a:cubicBezTo>
                  <a:pt x="322567" y="698210"/>
                  <a:pt x="334926" y="696968"/>
                  <a:pt x="346355" y="692682"/>
                </a:cubicBezTo>
                <a:cubicBezTo>
                  <a:pt x="358751" y="688034"/>
                  <a:pt x="370863" y="682264"/>
                  <a:pt x="381878" y="674921"/>
                </a:cubicBezTo>
                <a:cubicBezTo>
                  <a:pt x="406509" y="658501"/>
                  <a:pt x="425717" y="633299"/>
                  <a:pt x="452926" y="621638"/>
                </a:cubicBezTo>
                <a:cubicBezTo>
                  <a:pt x="537029" y="585595"/>
                  <a:pt x="492721" y="597792"/>
                  <a:pt x="586139" y="586116"/>
                </a:cubicBezTo>
                <a:cubicBezTo>
                  <a:pt x="606861" y="580196"/>
                  <a:pt x="627860" y="575170"/>
                  <a:pt x="648305" y="568355"/>
                </a:cubicBezTo>
                <a:cubicBezTo>
                  <a:pt x="663429" y="563314"/>
                  <a:pt x="677783" y="556191"/>
                  <a:pt x="692710" y="550594"/>
                </a:cubicBezTo>
                <a:cubicBezTo>
                  <a:pt x="701475" y="547307"/>
                  <a:pt x="710472" y="544673"/>
                  <a:pt x="719353" y="541713"/>
                </a:cubicBezTo>
                <a:cubicBezTo>
                  <a:pt x="760797" y="544673"/>
                  <a:pt x="802484" y="545220"/>
                  <a:pt x="843685" y="550594"/>
                </a:cubicBezTo>
                <a:cubicBezTo>
                  <a:pt x="892456" y="556955"/>
                  <a:pt x="911542" y="564332"/>
                  <a:pt x="950256" y="577235"/>
                </a:cubicBezTo>
                <a:cubicBezTo>
                  <a:pt x="1017145" y="621825"/>
                  <a:pt x="932135" y="569469"/>
                  <a:pt x="1012422" y="603877"/>
                </a:cubicBezTo>
                <a:cubicBezTo>
                  <a:pt x="1055990" y="622549"/>
                  <a:pt x="1022189" y="624844"/>
                  <a:pt x="1074589" y="639399"/>
                </a:cubicBezTo>
                <a:cubicBezTo>
                  <a:pt x="1115428" y="650743"/>
                  <a:pt x="1198921" y="666041"/>
                  <a:pt x="1198921" y="666041"/>
                </a:cubicBezTo>
                <a:cubicBezTo>
                  <a:pt x="1225564" y="677882"/>
                  <a:pt x="1250879" y="693337"/>
                  <a:pt x="1278850" y="701563"/>
                </a:cubicBezTo>
                <a:cubicBezTo>
                  <a:pt x="1301747" y="708297"/>
                  <a:pt x="1326270" y="707068"/>
                  <a:pt x="1349897" y="710443"/>
                </a:cubicBezTo>
                <a:cubicBezTo>
                  <a:pt x="1398336" y="717363"/>
                  <a:pt x="1443575" y="727402"/>
                  <a:pt x="1491991" y="737085"/>
                </a:cubicBezTo>
                <a:cubicBezTo>
                  <a:pt x="1518634" y="734125"/>
                  <a:pt x="1547174" y="738515"/>
                  <a:pt x="1571919" y="728205"/>
                </a:cubicBezTo>
                <a:cubicBezTo>
                  <a:pt x="1577820" y="725746"/>
                  <a:pt x="1609926" y="674998"/>
                  <a:pt x="1616324" y="666041"/>
                </a:cubicBezTo>
                <a:cubicBezTo>
                  <a:pt x="1624927" y="653997"/>
                  <a:pt x="1633334" y="641757"/>
                  <a:pt x="1642967" y="630519"/>
                </a:cubicBezTo>
                <a:cubicBezTo>
                  <a:pt x="1651141" y="620983"/>
                  <a:pt x="1662866" y="614473"/>
                  <a:pt x="1669609" y="603877"/>
                </a:cubicBezTo>
                <a:cubicBezTo>
                  <a:pt x="1683824" y="581540"/>
                  <a:pt x="1696760" y="557951"/>
                  <a:pt x="1705133" y="532833"/>
                </a:cubicBezTo>
                <a:cubicBezTo>
                  <a:pt x="1708093" y="523952"/>
                  <a:pt x="1708821" y="513980"/>
                  <a:pt x="1714014" y="506191"/>
                </a:cubicBezTo>
                <a:cubicBezTo>
                  <a:pt x="1721648" y="494741"/>
                  <a:pt x="1765345" y="456848"/>
                  <a:pt x="1776180" y="452908"/>
                </a:cubicBezTo>
                <a:cubicBezTo>
                  <a:pt x="1795852" y="445755"/>
                  <a:pt x="1817624" y="446987"/>
                  <a:pt x="1838346" y="444027"/>
                </a:cubicBezTo>
                <a:cubicBezTo>
                  <a:pt x="1856108" y="438107"/>
                  <a:pt x="1874036" y="432664"/>
                  <a:pt x="1891632" y="426266"/>
                </a:cubicBezTo>
                <a:cubicBezTo>
                  <a:pt x="1939311" y="408929"/>
                  <a:pt x="1937482" y="404882"/>
                  <a:pt x="1989322" y="390744"/>
                </a:cubicBezTo>
                <a:cubicBezTo>
                  <a:pt x="2003885" y="386772"/>
                  <a:pt x="2019268" y="386200"/>
                  <a:pt x="2033726" y="381863"/>
                </a:cubicBezTo>
                <a:cubicBezTo>
                  <a:pt x="2048995" y="377282"/>
                  <a:pt x="2062499" y="367228"/>
                  <a:pt x="2078131" y="364102"/>
                </a:cubicBezTo>
                <a:cubicBezTo>
                  <a:pt x="2150969" y="349535"/>
                  <a:pt x="2273397" y="332402"/>
                  <a:pt x="2362320" y="319700"/>
                </a:cubicBezTo>
                <a:cubicBezTo>
                  <a:pt x="2420320" y="303129"/>
                  <a:pt x="2482394" y="287340"/>
                  <a:pt x="2539938" y="266416"/>
                </a:cubicBezTo>
                <a:cubicBezTo>
                  <a:pt x="2644866" y="228262"/>
                  <a:pt x="2517656" y="272000"/>
                  <a:pt x="2637628" y="222014"/>
                </a:cubicBezTo>
                <a:cubicBezTo>
                  <a:pt x="2654910" y="214813"/>
                  <a:pt x="2673438" y="210973"/>
                  <a:pt x="2690913" y="204252"/>
                </a:cubicBezTo>
                <a:cubicBezTo>
                  <a:pt x="2711955" y="196159"/>
                  <a:pt x="2732650" y="187144"/>
                  <a:pt x="2753080" y="177611"/>
                </a:cubicBezTo>
                <a:cubicBezTo>
                  <a:pt x="2802423" y="154585"/>
                  <a:pt x="2821195" y="140106"/>
                  <a:pt x="2868531" y="124328"/>
                </a:cubicBezTo>
                <a:cubicBezTo>
                  <a:pt x="2880110" y="120468"/>
                  <a:pt x="2892214" y="118407"/>
                  <a:pt x="2904055" y="115447"/>
                </a:cubicBezTo>
                <a:cubicBezTo>
                  <a:pt x="2918856" y="106566"/>
                  <a:pt x="2933020" y="96524"/>
                  <a:pt x="2948459" y="88805"/>
                </a:cubicBezTo>
                <a:cubicBezTo>
                  <a:pt x="2977876" y="74097"/>
                  <a:pt x="3015758" y="64334"/>
                  <a:pt x="3046149" y="53283"/>
                </a:cubicBezTo>
                <a:cubicBezTo>
                  <a:pt x="3158818" y="12314"/>
                  <a:pt x="3038220" y="57249"/>
                  <a:pt x="3117197" y="17761"/>
                </a:cubicBezTo>
                <a:cubicBezTo>
                  <a:pt x="3129943" y="11388"/>
                  <a:pt x="3167974" y="2847"/>
                  <a:pt x="3179363" y="0"/>
                </a:cubicBezTo>
                <a:cubicBezTo>
                  <a:pt x="3203045" y="5920"/>
                  <a:pt x="3226859" y="11338"/>
                  <a:pt x="3250410" y="17761"/>
                </a:cubicBezTo>
                <a:cubicBezTo>
                  <a:pt x="3259442" y="20224"/>
                  <a:pt x="3268925" y="21998"/>
                  <a:pt x="3277053" y="26642"/>
                </a:cubicBezTo>
                <a:cubicBezTo>
                  <a:pt x="3289904" y="33985"/>
                  <a:pt x="3299051" y="47272"/>
                  <a:pt x="3312576" y="53283"/>
                </a:cubicBezTo>
                <a:cubicBezTo>
                  <a:pt x="3326370" y="59413"/>
                  <a:pt x="3342523" y="57827"/>
                  <a:pt x="3356981" y="62164"/>
                </a:cubicBezTo>
                <a:cubicBezTo>
                  <a:pt x="3542521" y="117824"/>
                  <a:pt x="3429338" y="97872"/>
                  <a:pt x="3552361" y="115447"/>
                </a:cubicBezTo>
                <a:cubicBezTo>
                  <a:pt x="3570123" y="121367"/>
                  <a:pt x="3587644" y="128065"/>
                  <a:pt x="3605646" y="133208"/>
                </a:cubicBezTo>
                <a:cubicBezTo>
                  <a:pt x="3629118" y="139914"/>
                  <a:pt x="3654028" y="141903"/>
                  <a:pt x="3676693" y="150969"/>
                </a:cubicBezTo>
                <a:cubicBezTo>
                  <a:pt x="3706072" y="162720"/>
                  <a:pt x="3719902" y="169259"/>
                  <a:pt x="3747741" y="177611"/>
                </a:cubicBezTo>
                <a:cubicBezTo>
                  <a:pt x="3768383" y="183804"/>
                  <a:pt x="3788503" y="192854"/>
                  <a:pt x="3809907" y="195372"/>
                </a:cubicBezTo>
                <a:cubicBezTo>
                  <a:pt x="3889505" y="204736"/>
                  <a:pt x="4049691" y="213133"/>
                  <a:pt x="4049691" y="213133"/>
                </a:cubicBezTo>
                <a:cubicBezTo>
                  <a:pt x="4159220" y="210090"/>
                  <a:pt x="4268714" y="204252"/>
                  <a:pt x="4378285" y="2042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2425" y="2695575"/>
            <a:ext cx="4706938" cy="666750"/>
          </a:xfrm>
          <a:custGeom>
            <a:avLst/>
            <a:gdLst>
              <a:gd name="connsiteX0" fmla="*/ 0 w 4707752"/>
              <a:gd name="connsiteY0" fmla="*/ 577236 h 666568"/>
              <a:gd name="connsiteX1" fmla="*/ 115452 w 4707752"/>
              <a:gd name="connsiteY1" fmla="*/ 541714 h 666568"/>
              <a:gd name="connsiteX2" fmla="*/ 204261 w 4707752"/>
              <a:gd name="connsiteY2" fmla="*/ 532833 h 666568"/>
              <a:gd name="connsiteX3" fmla="*/ 781520 w 4707752"/>
              <a:gd name="connsiteY3" fmla="*/ 559475 h 666568"/>
              <a:gd name="connsiteX4" fmla="*/ 923614 w 4707752"/>
              <a:gd name="connsiteY4" fmla="*/ 586116 h 666568"/>
              <a:gd name="connsiteX5" fmla="*/ 968019 w 4707752"/>
              <a:gd name="connsiteY5" fmla="*/ 594997 h 666568"/>
              <a:gd name="connsiteX6" fmla="*/ 1074590 w 4707752"/>
              <a:gd name="connsiteY6" fmla="*/ 621639 h 666568"/>
              <a:gd name="connsiteX7" fmla="*/ 1154518 w 4707752"/>
              <a:gd name="connsiteY7" fmla="*/ 639400 h 666568"/>
              <a:gd name="connsiteX8" fmla="*/ 1296612 w 4707752"/>
              <a:gd name="connsiteY8" fmla="*/ 648280 h 666568"/>
              <a:gd name="connsiteX9" fmla="*/ 1456469 w 4707752"/>
              <a:gd name="connsiteY9" fmla="*/ 666041 h 666568"/>
              <a:gd name="connsiteX10" fmla="*/ 1571920 w 4707752"/>
              <a:gd name="connsiteY10" fmla="*/ 639400 h 666568"/>
              <a:gd name="connsiteX11" fmla="*/ 1607444 w 4707752"/>
              <a:gd name="connsiteY11" fmla="*/ 621639 h 666568"/>
              <a:gd name="connsiteX12" fmla="*/ 1731777 w 4707752"/>
              <a:gd name="connsiteY12" fmla="*/ 577236 h 666568"/>
              <a:gd name="connsiteX13" fmla="*/ 1811705 w 4707752"/>
              <a:gd name="connsiteY13" fmla="*/ 550594 h 666568"/>
              <a:gd name="connsiteX14" fmla="*/ 1847228 w 4707752"/>
              <a:gd name="connsiteY14" fmla="*/ 532833 h 666568"/>
              <a:gd name="connsiteX15" fmla="*/ 1891633 w 4707752"/>
              <a:gd name="connsiteY15" fmla="*/ 515072 h 666568"/>
              <a:gd name="connsiteX16" fmla="*/ 1936037 w 4707752"/>
              <a:gd name="connsiteY16" fmla="*/ 488430 h 666568"/>
              <a:gd name="connsiteX17" fmla="*/ 2007085 w 4707752"/>
              <a:gd name="connsiteY17" fmla="*/ 435147 h 666568"/>
              <a:gd name="connsiteX18" fmla="*/ 2042608 w 4707752"/>
              <a:gd name="connsiteY18" fmla="*/ 417386 h 666568"/>
              <a:gd name="connsiteX19" fmla="*/ 2122536 w 4707752"/>
              <a:gd name="connsiteY19" fmla="*/ 408506 h 666568"/>
              <a:gd name="connsiteX20" fmla="*/ 2175822 w 4707752"/>
              <a:gd name="connsiteY20" fmla="*/ 381864 h 666568"/>
              <a:gd name="connsiteX21" fmla="*/ 2264631 w 4707752"/>
              <a:gd name="connsiteY21" fmla="*/ 346342 h 666568"/>
              <a:gd name="connsiteX22" fmla="*/ 2353440 w 4707752"/>
              <a:gd name="connsiteY22" fmla="*/ 310820 h 666568"/>
              <a:gd name="connsiteX23" fmla="*/ 2406725 w 4707752"/>
              <a:gd name="connsiteY23" fmla="*/ 293058 h 666568"/>
              <a:gd name="connsiteX24" fmla="*/ 2486653 w 4707752"/>
              <a:gd name="connsiteY24" fmla="*/ 248656 h 666568"/>
              <a:gd name="connsiteX25" fmla="*/ 2522177 w 4707752"/>
              <a:gd name="connsiteY25" fmla="*/ 239775 h 666568"/>
              <a:gd name="connsiteX26" fmla="*/ 2593224 w 4707752"/>
              <a:gd name="connsiteY26" fmla="*/ 213134 h 666568"/>
              <a:gd name="connsiteX27" fmla="*/ 2699795 w 4707752"/>
              <a:gd name="connsiteY27" fmla="*/ 186492 h 666568"/>
              <a:gd name="connsiteX28" fmla="*/ 2797485 w 4707752"/>
              <a:gd name="connsiteY28" fmla="*/ 168731 h 666568"/>
              <a:gd name="connsiteX29" fmla="*/ 2904056 w 4707752"/>
              <a:gd name="connsiteY29" fmla="*/ 159850 h 666568"/>
              <a:gd name="connsiteX30" fmla="*/ 2939579 w 4707752"/>
              <a:gd name="connsiteY30" fmla="*/ 150970 h 666568"/>
              <a:gd name="connsiteX31" fmla="*/ 3001746 w 4707752"/>
              <a:gd name="connsiteY31" fmla="*/ 142089 h 666568"/>
              <a:gd name="connsiteX32" fmla="*/ 3046150 w 4707752"/>
              <a:gd name="connsiteY32" fmla="*/ 124328 h 666568"/>
              <a:gd name="connsiteX33" fmla="*/ 3072793 w 4707752"/>
              <a:gd name="connsiteY33" fmla="*/ 115448 h 666568"/>
              <a:gd name="connsiteX34" fmla="*/ 3134959 w 4707752"/>
              <a:gd name="connsiteY34" fmla="*/ 79925 h 666568"/>
              <a:gd name="connsiteX35" fmla="*/ 3161602 w 4707752"/>
              <a:gd name="connsiteY35" fmla="*/ 62164 h 666568"/>
              <a:gd name="connsiteX36" fmla="*/ 3206007 w 4707752"/>
              <a:gd name="connsiteY36" fmla="*/ 44403 h 666568"/>
              <a:gd name="connsiteX37" fmla="*/ 3241530 w 4707752"/>
              <a:gd name="connsiteY37" fmla="*/ 26642 h 666568"/>
              <a:gd name="connsiteX38" fmla="*/ 3330339 w 4707752"/>
              <a:gd name="connsiteY38" fmla="*/ 0 h 666568"/>
              <a:gd name="connsiteX39" fmla="*/ 3605647 w 4707752"/>
              <a:gd name="connsiteY39" fmla="*/ 8881 h 666568"/>
              <a:gd name="connsiteX40" fmla="*/ 3667813 w 4707752"/>
              <a:gd name="connsiteY40" fmla="*/ 35523 h 666568"/>
              <a:gd name="connsiteX41" fmla="*/ 3729980 w 4707752"/>
              <a:gd name="connsiteY41" fmla="*/ 62164 h 666568"/>
              <a:gd name="connsiteX42" fmla="*/ 3765503 w 4707752"/>
              <a:gd name="connsiteY42" fmla="*/ 79925 h 666568"/>
              <a:gd name="connsiteX43" fmla="*/ 3854312 w 4707752"/>
              <a:gd name="connsiteY43" fmla="*/ 115448 h 666568"/>
              <a:gd name="connsiteX44" fmla="*/ 3934241 w 4707752"/>
              <a:gd name="connsiteY44" fmla="*/ 150970 h 666568"/>
              <a:gd name="connsiteX45" fmla="*/ 3996407 w 4707752"/>
              <a:gd name="connsiteY45" fmla="*/ 168731 h 666568"/>
              <a:gd name="connsiteX46" fmla="*/ 4067454 w 4707752"/>
              <a:gd name="connsiteY46" fmla="*/ 204253 h 666568"/>
              <a:gd name="connsiteX47" fmla="*/ 4138501 w 4707752"/>
              <a:gd name="connsiteY47" fmla="*/ 222014 h 666568"/>
              <a:gd name="connsiteX48" fmla="*/ 4333881 w 4707752"/>
              <a:gd name="connsiteY48" fmla="*/ 266417 h 666568"/>
              <a:gd name="connsiteX49" fmla="*/ 4440452 w 4707752"/>
              <a:gd name="connsiteY49" fmla="*/ 284178 h 666568"/>
              <a:gd name="connsiteX50" fmla="*/ 4618070 w 4707752"/>
              <a:gd name="connsiteY50" fmla="*/ 275297 h 666568"/>
              <a:gd name="connsiteX51" fmla="*/ 4697998 w 4707752"/>
              <a:gd name="connsiteY51" fmla="*/ 257536 h 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07752" h="666568">
                <a:moveTo>
                  <a:pt x="0" y="577236"/>
                </a:moveTo>
                <a:cubicBezTo>
                  <a:pt x="10276" y="573811"/>
                  <a:pt x="87987" y="545637"/>
                  <a:pt x="115452" y="541714"/>
                </a:cubicBezTo>
                <a:cubicBezTo>
                  <a:pt x="144904" y="537507"/>
                  <a:pt x="174658" y="535793"/>
                  <a:pt x="204261" y="532833"/>
                </a:cubicBezTo>
                <a:cubicBezTo>
                  <a:pt x="396681" y="541714"/>
                  <a:pt x="592194" y="523979"/>
                  <a:pt x="781520" y="559475"/>
                </a:cubicBezTo>
                <a:lnTo>
                  <a:pt x="923614" y="586116"/>
                </a:lnTo>
                <a:cubicBezTo>
                  <a:pt x="938442" y="588940"/>
                  <a:pt x="953699" y="590224"/>
                  <a:pt x="968019" y="594997"/>
                </a:cubicBezTo>
                <a:cubicBezTo>
                  <a:pt x="1057034" y="624667"/>
                  <a:pt x="984902" y="603702"/>
                  <a:pt x="1074590" y="621639"/>
                </a:cubicBezTo>
                <a:cubicBezTo>
                  <a:pt x="1103110" y="627343"/>
                  <a:pt x="1124917" y="636581"/>
                  <a:pt x="1154518" y="639400"/>
                </a:cubicBezTo>
                <a:cubicBezTo>
                  <a:pt x="1201761" y="643899"/>
                  <a:pt x="1249247" y="645320"/>
                  <a:pt x="1296612" y="648280"/>
                </a:cubicBezTo>
                <a:cubicBezTo>
                  <a:pt x="1353629" y="659683"/>
                  <a:pt x="1390497" y="668909"/>
                  <a:pt x="1456469" y="666041"/>
                </a:cubicBezTo>
                <a:cubicBezTo>
                  <a:pt x="1470535" y="665429"/>
                  <a:pt x="1542660" y="651939"/>
                  <a:pt x="1571920" y="639400"/>
                </a:cubicBezTo>
                <a:cubicBezTo>
                  <a:pt x="1584089" y="634185"/>
                  <a:pt x="1595276" y="626854"/>
                  <a:pt x="1607444" y="621639"/>
                </a:cubicBezTo>
                <a:cubicBezTo>
                  <a:pt x="1691568" y="585587"/>
                  <a:pt x="1671453" y="592315"/>
                  <a:pt x="1731777" y="577236"/>
                </a:cubicBezTo>
                <a:cubicBezTo>
                  <a:pt x="1821064" y="532594"/>
                  <a:pt x="1708411" y="585025"/>
                  <a:pt x="1811705" y="550594"/>
                </a:cubicBezTo>
                <a:cubicBezTo>
                  <a:pt x="1824264" y="546408"/>
                  <a:pt x="1835130" y="538209"/>
                  <a:pt x="1847228" y="532833"/>
                </a:cubicBezTo>
                <a:cubicBezTo>
                  <a:pt x="1861796" y="526359"/>
                  <a:pt x="1877374" y="522201"/>
                  <a:pt x="1891633" y="515072"/>
                </a:cubicBezTo>
                <a:cubicBezTo>
                  <a:pt x="1907072" y="507353"/>
                  <a:pt x="1921845" y="498255"/>
                  <a:pt x="1936037" y="488430"/>
                </a:cubicBezTo>
                <a:cubicBezTo>
                  <a:pt x="1960376" y="471580"/>
                  <a:pt x="1980607" y="448385"/>
                  <a:pt x="2007085" y="435147"/>
                </a:cubicBezTo>
                <a:cubicBezTo>
                  <a:pt x="2018926" y="429227"/>
                  <a:pt x="2029708" y="420363"/>
                  <a:pt x="2042608" y="417386"/>
                </a:cubicBezTo>
                <a:cubicBezTo>
                  <a:pt x="2068728" y="411359"/>
                  <a:pt x="2095893" y="411466"/>
                  <a:pt x="2122536" y="408506"/>
                </a:cubicBezTo>
                <a:cubicBezTo>
                  <a:pt x="2207629" y="380142"/>
                  <a:pt x="2086293" y="423183"/>
                  <a:pt x="2175822" y="381864"/>
                </a:cubicBezTo>
                <a:cubicBezTo>
                  <a:pt x="2204771" y="368504"/>
                  <a:pt x="2235028" y="358183"/>
                  <a:pt x="2264631" y="346342"/>
                </a:cubicBezTo>
                <a:cubicBezTo>
                  <a:pt x="2264639" y="346339"/>
                  <a:pt x="2353432" y="310823"/>
                  <a:pt x="2353440" y="310820"/>
                </a:cubicBezTo>
                <a:cubicBezTo>
                  <a:pt x="2371202" y="304899"/>
                  <a:pt x="2389681" y="300805"/>
                  <a:pt x="2406725" y="293058"/>
                </a:cubicBezTo>
                <a:cubicBezTo>
                  <a:pt x="2460005" y="268841"/>
                  <a:pt x="2437591" y="267054"/>
                  <a:pt x="2486653" y="248656"/>
                </a:cubicBezTo>
                <a:cubicBezTo>
                  <a:pt x="2498082" y="244370"/>
                  <a:pt x="2510748" y="244061"/>
                  <a:pt x="2522177" y="239775"/>
                </a:cubicBezTo>
                <a:cubicBezTo>
                  <a:pt x="2615051" y="204949"/>
                  <a:pt x="2502049" y="235926"/>
                  <a:pt x="2593224" y="213134"/>
                </a:cubicBezTo>
                <a:cubicBezTo>
                  <a:pt x="2653987" y="182753"/>
                  <a:pt x="2608595" y="200522"/>
                  <a:pt x="2699795" y="186492"/>
                </a:cubicBezTo>
                <a:cubicBezTo>
                  <a:pt x="2754613" y="178059"/>
                  <a:pt x="2737951" y="175346"/>
                  <a:pt x="2797485" y="168731"/>
                </a:cubicBezTo>
                <a:cubicBezTo>
                  <a:pt x="2832914" y="164795"/>
                  <a:pt x="2868532" y="162810"/>
                  <a:pt x="2904056" y="159850"/>
                </a:cubicBezTo>
                <a:cubicBezTo>
                  <a:pt x="2915897" y="156890"/>
                  <a:pt x="2927570" y="153153"/>
                  <a:pt x="2939579" y="150970"/>
                </a:cubicBezTo>
                <a:cubicBezTo>
                  <a:pt x="2960174" y="147226"/>
                  <a:pt x="2981438" y="147166"/>
                  <a:pt x="3001746" y="142089"/>
                </a:cubicBezTo>
                <a:cubicBezTo>
                  <a:pt x="3017212" y="138223"/>
                  <a:pt x="3031223" y="129925"/>
                  <a:pt x="3046150" y="124328"/>
                </a:cubicBezTo>
                <a:cubicBezTo>
                  <a:pt x="3054915" y="121041"/>
                  <a:pt x="3063912" y="118408"/>
                  <a:pt x="3072793" y="115448"/>
                </a:cubicBezTo>
                <a:cubicBezTo>
                  <a:pt x="3137694" y="72180"/>
                  <a:pt x="3056099" y="124986"/>
                  <a:pt x="3134959" y="79925"/>
                </a:cubicBezTo>
                <a:cubicBezTo>
                  <a:pt x="3144226" y="74630"/>
                  <a:pt x="3152055" y="66937"/>
                  <a:pt x="3161602" y="62164"/>
                </a:cubicBezTo>
                <a:cubicBezTo>
                  <a:pt x="3175861" y="55035"/>
                  <a:pt x="3191439" y="50877"/>
                  <a:pt x="3206007" y="44403"/>
                </a:cubicBezTo>
                <a:cubicBezTo>
                  <a:pt x="3218105" y="39027"/>
                  <a:pt x="3229238" y="31558"/>
                  <a:pt x="3241530" y="26642"/>
                </a:cubicBezTo>
                <a:cubicBezTo>
                  <a:pt x="3277561" y="12230"/>
                  <a:pt x="3295449" y="8723"/>
                  <a:pt x="3330339" y="0"/>
                </a:cubicBezTo>
                <a:cubicBezTo>
                  <a:pt x="3422108" y="2960"/>
                  <a:pt x="3513979" y="3643"/>
                  <a:pt x="3605647" y="8881"/>
                </a:cubicBezTo>
                <a:cubicBezTo>
                  <a:pt x="3642114" y="10965"/>
                  <a:pt x="3639244" y="19199"/>
                  <a:pt x="3667813" y="35523"/>
                </a:cubicBezTo>
                <a:cubicBezTo>
                  <a:pt x="3726725" y="69186"/>
                  <a:pt x="3680160" y="40814"/>
                  <a:pt x="3729980" y="62164"/>
                </a:cubicBezTo>
                <a:cubicBezTo>
                  <a:pt x="3742148" y="67379"/>
                  <a:pt x="3753335" y="74710"/>
                  <a:pt x="3765503" y="79925"/>
                </a:cubicBezTo>
                <a:cubicBezTo>
                  <a:pt x="3794809" y="92484"/>
                  <a:pt x="3825794" y="101190"/>
                  <a:pt x="3854312" y="115448"/>
                </a:cubicBezTo>
                <a:cubicBezTo>
                  <a:pt x="3885262" y="130922"/>
                  <a:pt x="3900222" y="139631"/>
                  <a:pt x="3934241" y="150970"/>
                </a:cubicBezTo>
                <a:cubicBezTo>
                  <a:pt x="3954686" y="157785"/>
                  <a:pt x="3976397" y="160727"/>
                  <a:pt x="3996407" y="168731"/>
                </a:cubicBezTo>
                <a:cubicBezTo>
                  <a:pt x="4020991" y="178564"/>
                  <a:pt x="4042662" y="194956"/>
                  <a:pt x="4067454" y="204253"/>
                </a:cubicBezTo>
                <a:cubicBezTo>
                  <a:pt x="4090311" y="212824"/>
                  <a:pt x="4114950" y="215591"/>
                  <a:pt x="4138501" y="222014"/>
                </a:cubicBezTo>
                <a:cubicBezTo>
                  <a:pt x="4343232" y="277847"/>
                  <a:pt x="4188253" y="244573"/>
                  <a:pt x="4333881" y="266417"/>
                </a:cubicBezTo>
                <a:cubicBezTo>
                  <a:pt x="4369496" y="271759"/>
                  <a:pt x="4440452" y="284178"/>
                  <a:pt x="4440452" y="284178"/>
                </a:cubicBezTo>
                <a:cubicBezTo>
                  <a:pt x="4499658" y="281218"/>
                  <a:pt x="4559127" y="281612"/>
                  <a:pt x="4618070" y="275297"/>
                </a:cubicBezTo>
                <a:cubicBezTo>
                  <a:pt x="4790545" y="256818"/>
                  <a:pt x="4652754" y="257536"/>
                  <a:pt x="4697998" y="2575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44813" y="2659063"/>
            <a:ext cx="4929187" cy="825500"/>
          </a:xfrm>
          <a:custGeom>
            <a:avLst/>
            <a:gdLst>
              <a:gd name="connsiteX0" fmla="*/ 0 w 4928901"/>
              <a:gd name="connsiteY0" fmla="*/ 817010 h 825891"/>
              <a:gd name="connsiteX1" fmla="*/ 71047 w 4928901"/>
              <a:gd name="connsiteY1" fmla="*/ 790369 h 825891"/>
              <a:gd name="connsiteX2" fmla="*/ 204261 w 4928901"/>
              <a:gd name="connsiteY2" fmla="*/ 772608 h 825891"/>
              <a:gd name="connsiteX3" fmla="*/ 612782 w 4928901"/>
              <a:gd name="connsiteY3" fmla="*/ 754847 h 825891"/>
              <a:gd name="connsiteX4" fmla="*/ 1438706 w 4928901"/>
              <a:gd name="connsiteY4" fmla="*/ 763727 h 825891"/>
              <a:gd name="connsiteX5" fmla="*/ 1491992 w 4928901"/>
              <a:gd name="connsiteY5" fmla="*/ 772608 h 825891"/>
              <a:gd name="connsiteX6" fmla="*/ 1651848 w 4928901"/>
              <a:gd name="connsiteY6" fmla="*/ 781488 h 825891"/>
              <a:gd name="connsiteX7" fmla="*/ 1740657 w 4928901"/>
              <a:gd name="connsiteY7" fmla="*/ 799249 h 825891"/>
              <a:gd name="connsiteX8" fmla="*/ 1785061 w 4928901"/>
              <a:gd name="connsiteY8" fmla="*/ 808130 h 825891"/>
              <a:gd name="connsiteX9" fmla="*/ 1847228 w 4928901"/>
              <a:gd name="connsiteY9" fmla="*/ 825891 h 825891"/>
              <a:gd name="connsiteX10" fmla="*/ 2015965 w 4928901"/>
              <a:gd name="connsiteY10" fmla="*/ 817010 h 825891"/>
              <a:gd name="connsiteX11" fmla="*/ 2042608 w 4928901"/>
              <a:gd name="connsiteY11" fmla="*/ 799249 h 825891"/>
              <a:gd name="connsiteX12" fmla="*/ 2069250 w 4928901"/>
              <a:gd name="connsiteY12" fmla="*/ 790369 h 825891"/>
              <a:gd name="connsiteX13" fmla="*/ 2122536 w 4928901"/>
              <a:gd name="connsiteY13" fmla="*/ 745966 h 825891"/>
              <a:gd name="connsiteX14" fmla="*/ 2166940 w 4928901"/>
              <a:gd name="connsiteY14" fmla="*/ 728205 h 825891"/>
              <a:gd name="connsiteX15" fmla="*/ 2193583 w 4928901"/>
              <a:gd name="connsiteY15" fmla="*/ 710444 h 825891"/>
              <a:gd name="connsiteX16" fmla="*/ 2264630 w 4928901"/>
              <a:gd name="connsiteY16" fmla="*/ 701563 h 825891"/>
              <a:gd name="connsiteX17" fmla="*/ 2362320 w 4928901"/>
              <a:gd name="connsiteY17" fmla="*/ 674922 h 825891"/>
              <a:gd name="connsiteX18" fmla="*/ 2477772 w 4928901"/>
              <a:gd name="connsiteY18" fmla="*/ 621638 h 825891"/>
              <a:gd name="connsiteX19" fmla="*/ 2522176 w 4928901"/>
              <a:gd name="connsiteY19" fmla="*/ 603877 h 825891"/>
              <a:gd name="connsiteX20" fmla="*/ 2610985 w 4928901"/>
              <a:gd name="connsiteY20" fmla="*/ 586116 h 825891"/>
              <a:gd name="connsiteX21" fmla="*/ 2859651 w 4928901"/>
              <a:gd name="connsiteY21" fmla="*/ 594997 h 825891"/>
              <a:gd name="connsiteX22" fmla="*/ 2930698 w 4928901"/>
              <a:gd name="connsiteY22" fmla="*/ 612758 h 825891"/>
              <a:gd name="connsiteX23" fmla="*/ 3019507 w 4928901"/>
              <a:gd name="connsiteY23" fmla="*/ 621638 h 825891"/>
              <a:gd name="connsiteX24" fmla="*/ 3117197 w 4928901"/>
              <a:gd name="connsiteY24" fmla="*/ 639399 h 825891"/>
              <a:gd name="connsiteX25" fmla="*/ 3463552 w 4928901"/>
              <a:gd name="connsiteY25" fmla="*/ 621638 h 825891"/>
              <a:gd name="connsiteX26" fmla="*/ 3507957 w 4928901"/>
              <a:gd name="connsiteY26" fmla="*/ 612758 h 825891"/>
              <a:gd name="connsiteX27" fmla="*/ 3552361 w 4928901"/>
              <a:gd name="connsiteY27" fmla="*/ 594997 h 825891"/>
              <a:gd name="connsiteX28" fmla="*/ 3783265 w 4928901"/>
              <a:gd name="connsiteY28" fmla="*/ 523952 h 825891"/>
              <a:gd name="connsiteX29" fmla="*/ 3845431 w 4928901"/>
              <a:gd name="connsiteY29" fmla="*/ 515072 h 825891"/>
              <a:gd name="connsiteX30" fmla="*/ 3925359 w 4928901"/>
              <a:gd name="connsiteY30" fmla="*/ 470669 h 825891"/>
              <a:gd name="connsiteX31" fmla="*/ 3969764 w 4928901"/>
              <a:gd name="connsiteY31" fmla="*/ 452908 h 825891"/>
              <a:gd name="connsiteX32" fmla="*/ 4040811 w 4928901"/>
              <a:gd name="connsiteY32" fmla="*/ 390744 h 825891"/>
              <a:gd name="connsiteX33" fmla="*/ 4067454 w 4928901"/>
              <a:gd name="connsiteY33" fmla="*/ 364103 h 825891"/>
              <a:gd name="connsiteX34" fmla="*/ 4102977 w 4928901"/>
              <a:gd name="connsiteY34" fmla="*/ 337461 h 825891"/>
              <a:gd name="connsiteX35" fmla="*/ 4156263 w 4928901"/>
              <a:gd name="connsiteY35" fmla="*/ 284178 h 825891"/>
              <a:gd name="connsiteX36" fmla="*/ 4200667 w 4928901"/>
              <a:gd name="connsiteY36" fmla="*/ 239775 h 825891"/>
              <a:gd name="connsiteX37" fmla="*/ 4253953 w 4928901"/>
              <a:gd name="connsiteY37" fmla="*/ 177611 h 825891"/>
              <a:gd name="connsiteX38" fmla="*/ 4333881 w 4928901"/>
              <a:gd name="connsiteY38" fmla="*/ 133208 h 825891"/>
              <a:gd name="connsiteX39" fmla="*/ 4360523 w 4928901"/>
              <a:gd name="connsiteY39" fmla="*/ 115447 h 825891"/>
              <a:gd name="connsiteX40" fmla="*/ 4422690 w 4928901"/>
              <a:gd name="connsiteY40" fmla="*/ 97686 h 825891"/>
              <a:gd name="connsiteX41" fmla="*/ 4600308 w 4928901"/>
              <a:gd name="connsiteY41" fmla="*/ 79925 h 825891"/>
              <a:gd name="connsiteX42" fmla="*/ 4742402 w 4928901"/>
              <a:gd name="connsiteY42" fmla="*/ 44403 h 825891"/>
              <a:gd name="connsiteX43" fmla="*/ 4804569 w 4928901"/>
              <a:gd name="connsiteY43" fmla="*/ 35522 h 825891"/>
              <a:gd name="connsiteX44" fmla="*/ 4840092 w 4928901"/>
              <a:gd name="connsiteY44" fmla="*/ 17761 h 825891"/>
              <a:gd name="connsiteX45" fmla="*/ 4928901 w 4928901"/>
              <a:gd name="connsiteY45" fmla="*/ 0 h 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28901" h="825891">
                <a:moveTo>
                  <a:pt x="0" y="817010"/>
                </a:moveTo>
                <a:cubicBezTo>
                  <a:pt x="23682" y="808130"/>
                  <a:pt x="46608" y="796886"/>
                  <a:pt x="71047" y="790369"/>
                </a:cubicBezTo>
                <a:cubicBezTo>
                  <a:pt x="80608" y="787820"/>
                  <a:pt x="199362" y="773016"/>
                  <a:pt x="204261" y="772608"/>
                </a:cubicBezTo>
                <a:cubicBezTo>
                  <a:pt x="338903" y="761388"/>
                  <a:pt x="478930" y="759308"/>
                  <a:pt x="612782" y="754847"/>
                </a:cubicBezTo>
                <a:lnTo>
                  <a:pt x="1438706" y="763727"/>
                </a:lnTo>
                <a:cubicBezTo>
                  <a:pt x="1456709" y="764091"/>
                  <a:pt x="1474047" y="771113"/>
                  <a:pt x="1491992" y="772608"/>
                </a:cubicBezTo>
                <a:cubicBezTo>
                  <a:pt x="1545175" y="777040"/>
                  <a:pt x="1598563" y="778528"/>
                  <a:pt x="1651848" y="781488"/>
                </a:cubicBezTo>
                <a:cubicBezTo>
                  <a:pt x="1756245" y="798888"/>
                  <a:pt x="1661179" y="781588"/>
                  <a:pt x="1740657" y="799249"/>
                </a:cubicBezTo>
                <a:cubicBezTo>
                  <a:pt x="1755392" y="802523"/>
                  <a:pt x="1770326" y="804856"/>
                  <a:pt x="1785061" y="808130"/>
                </a:cubicBezTo>
                <a:cubicBezTo>
                  <a:pt x="1818524" y="815566"/>
                  <a:pt x="1817552" y="815999"/>
                  <a:pt x="1847228" y="825891"/>
                </a:cubicBezTo>
                <a:cubicBezTo>
                  <a:pt x="1903474" y="822931"/>
                  <a:pt x="1960158" y="824620"/>
                  <a:pt x="2015965" y="817010"/>
                </a:cubicBezTo>
                <a:cubicBezTo>
                  <a:pt x="2026541" y="815568"/>
                  <a:pt x="2033061" y="804022"/>
                  <a:pt x="2042608" y="799249"/>
                </a:cubicBezTo>
                <a:cubicBezTo>
                  <a:pt x="2050981" y="795063"/>
                  <a:pt x="2060369" y="793329"/>
                  <a:pt x="2069250" y="790369"/>
                </a:cubicBezTo>
                <a:cubicBezTo>
                  <a:pt x="2088892" y="770728"/>
                  <a:pt x="2097806" y="758330"/>
                  <a:pt x="2122536" y="745966"/>
                </a:cubicBezTo>
                <a:cubicBezTo>
                  <a:pt x="2136795" y="738837"/>
                  <a:pt x="2152681" y="735334"/>
                  <a:pt x="2166940" y="728205"/>
                </a:cubicBezTo>
                <a:cubicBezTo>
                  <a:pt x="2176487" y="723432"/>
                  <a:pt x="2183286" y="713252"/>
                  <a:pt x="2193583" y="710444"/>
                </a:cubicBezTo>
                <a:cubicBezTo>
                  <a:pt x="2216609" y="704164"/>
                  <a:pt x="2240948" y="704523"/>
                  <a:pt x="2264630" y="701563"/>
                </a:cubicBezTo>
                <a:cubicBezTo>
                  <a:pt x="2376668" y="656750"/>
                  <a:pt x="2235801" y="709425"/>
                  <a:pt x="2362320" y="674922"/>
                </a:cubicBezTo>
                <a:cubicBezTo>
                  <a:pt x="2402682" y="663915"/>
                  <a:pt x="2440013" y="636741"/>
                  <a:pt x="2477772" y="621638"/>
                </a:cubicBezTo>
                <a:cubicBezTo>
                  <a:pt x="2492573" y="615718"/>
                  <a:pt x="2506773" y="607984"/>
                  <a:pt x="2522176" y="603877"/>
                </a:cubicBezTo>
                <a:cubicBezTo>
                  <a:pt x="2551346" y="596099"/>
                  <a:pt x="2610985" y="586116"/>
                  <a:pt x="2610985" y="586116"/>
                </a:cubicBezTo>
                <a:cubicBezTo>
                  <a:pt x="2693874" y="589076"/>
                  <a:pt x="2776996" y="588109"/>
                  <a:pt x="2859651" y="594997"/>
                </a:cubicBezTo>
                <a:cubicBezTo>
                  <a:pt x="2883978" y="597024"/>
                  <a:pt x="2906619" y="608745"/>
                  <a:pt x="2930698" y="612758"/>
                </a:cubicBezTo>
                <a:cubicBezTo>
                  <a:pt x="2960044" y="617649"/>
                  <a:pt x="2990055" y="617431"/>
                  <a:pt x="3019507" y="621638"/>
                </a:cubicBezTo>
                <a:cubicBezTo>
                  <a:pt x="3052272" y="626318"/>
                  <a:pt x="3084634" y="633479"/>
                  <a:pt x="3117197" y="639399"/>
                </a:cubicBezTo>
                <a:lnTo>
                  <a:pt x="3463552" y="621638"/>
                </a:lnTo>
                <a:cubicBezTo>
                  <a:pt x="3478612" y="620611"/>
                  <a:pt x="3493499" y="617095"/>
                  <a:pt x="3507957" y="612758"/>
                </a:cubicBezTo>
                <a:cubicBezTo>
                  <a:pt x="3523226" y="608178"/>
                  <a:pt x="3537328" y="600302"/>
                  <a:pt x="3552361" y="594997"/>
                </a:cubicBezTo>
                <a:cubicBezTo>
                  <a:pt x="3591335" y="581242"/>
                  <a:pt x="3747807" y="529017"/>
                  <a:pt x="3783265" y="523952"/>
                </a:cubicBezTo>
                <a:lnTo>
                  <a:pt x="3845431" y="515072"/>
                </a:lnTo>
                <a:cubicBezTo>
                  <a:pt x="3877460" y="495855"/>
                  <a:pt x="3892594" y="485230"/>
                  <a:pt x="3925359" y="470669"/>
                </a:cubicBezTo>
                <a:cubicBezTo>
                  <a:pt x="3939927" y="464195"/>
                  <a:pt x="3954962" y="458828"/>
                  <a:pt x="3969764" y="452908"/>
                </a:cubicBezTo>
                <a:cubicBezTo>
                  <a:pt x="4057249" y="365425"/>
                  <a:pt x="3955212" y="464110"/>
                  <a:pt x="4040811" y="390744"/>
                </a:cubicBezTo>
                <a:cubicBezTo>
                  <a:pt x="4050347" y="382571"/>
                  <a:pt x="4057918" y="372276"/>
                  <a:pt x="4067454" y="364103"/>
                </a:cubicBezTo>
                <a:cubicBezTo>
                  <a:pt x="4078692" y="354471"/>
                  <a:pt x="4091975" y="347362"/>
                  <a:pt x="4102977" y="337461"/>
                </a:cubicBezTo>
                <a:cubicBezTo>
                  <a:pt x="4121648" y="320658"/>
                  <a:pt x="4138501" y="301939"/>
                  <a:pt x="4156263" y="284178"/>
                </a:cubicBezTo>
                <a:cubicBezTo>
                  <a:pt x="4171064" y="269377"/>
                  <a:pt x="4189056" y="257191"/>
                  <a:pt x="4200667" y="239775"/>
                </a:cubicBezTo>
                <a:cubicBezTo>
                  <a:pt x="4219271" y="211869"/>
                  <a:pt x="4224134" y="200803"/>
                  <a:pt x="4253953" y="177611"/>
                </a:cubicBezTo>
                <a:cubicBezTo>
                  <a:pt x="4284669" y="153722"/>
                  <a:pt x="4302124" y="151355"/>
                  <a:pt x="4333881" y="133208"/>
                </a:cubicBezTo>
                <a:cubicBezTo>
                  <a:pt x="4343148" y="127913"/>
                  <a:pt x="4350977" y="120220"/>
                  <a:pt x="4360523" y="115447"/>
                </a:cubicBezTo>
                <a:cubicBezTo>
                  <a:pt x="4370483" y="110467"/>
                  <a:pt x="4414934" y="98720"/>
                  <a:pt x="4422690" y="97686"/>
                </a:cubicBezTo>
                <a:cubicBezTo>
                  <a:pt x="4476872" y="90462"/>
                  <a:pt x="4545439" y="89070"/>
                  <a:pt x="4600308" y="79925"/>
                </a:cubicBezTo>
                <a:cubicBezTo>
                  <a:pt x="4751424" y="54740"/>
                  <a:pt x="4614393" y="71833"/>
                  <a:pt x="4742402" y="44403"/>
                </a:cubicBezTo>
                <a:cubicBezTo>
                  <a:pt x="4762870" y="40017"/>
                  <a:pt x="4783847" y="38482"/>
                  <a:pt x="4804569" y="35522"/>
                </a:cubicBezTo>
                <a:cubicBezTo>
                  <a:pt x="4816410" y="29602"/>
                  <a:pt x="4827249" y="20972"/>
                  <a:pt x="4840092" y="17761"/>
                </a:cubicBezTo>
                <a:cubicBezTo>
                  <a:pt x="4956512" y="-11342"/>
                  <a:pt x="4879029" y="24936"/>
                  <a:pt x="4928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9363" y="3484563"/>
            <a:ext cx="4422775" cy="271462"/>
          </a:xfrm>
          <a:custGeom>
            <a:avLst/>
            <a:gdLst>
              <a:gd name="connsiteX0" fmla="*/ 0 w 4422689"/>
              <a:gd name="connsiteY0" fmla="*/ 106566 h 271348"/>
              <a:gd name="connsiteX1" fmla="*/ 310831 w 4422689"/>
              <a:gd name="connsiteY1" fmla="*/ 79925 h 271348"/>
              <a:gd name="connsiteX2" fmla="*/ 692710 w 4422689"/>
              <a:gd name="connsiteY2" fmla="*/ 62164 h 271348"/>
              <a:gd name="connsiteX3" fmla="*/ 1074589 w 4422689"/>
              <a:gd name="connsiteY3" fmla="*/ 79925 h 271348"/>
              <a:gd name="connsiteX4" fmla="*/ 1278850 w 4422689"/>
              <a:gd name="connsiteY4" fmla="*/ 106566 h 271348"/>
              <a:gd name="connsiteX5" fmla="*/ 1376540 w 4422689"/>
              <a:gd name="connsiteY5" fmla="*/ 142089 h 271348"/>
              <a:gd name="connsiteX6" fmla="*/ 1412063 w 4422689"/>
              <a:gd name="connsiteY6" fmla="*/ 168730 h 271348"/>
              <a:gd name="connsiteX7" fmla="*/ 1447587 w 4422689"/>
              <a:gd name="connsiteY7" fmla="*/ 177611 h 271348"/>
              <a:gd name="connsiteX8" fmla="*/ 1563038 w 4422689"/>
              <a:gd name="connsiteY8" fmla="*/ 213133 h 271348"/>
              <a:gd name="connsiteX9" fmla="*/ 1642967 w 4422689"/>
              <a:gd name="connsiteY9" fmla="*/ 230894 h 271348"/>
              <a:gd name="connsiteX10" fmla="*/ 1714014 w 4422689"/>
              <a:gd name="connsiteY10" fmla="*/ 248655 h 271348"/>
              <a:gd name="connsiteX11" fmla="*/ 1864989 w 4422689"/>
              <a:gd name="connsiteY11" fmla="*/ 257536 h 271348"/>
              <a:gd name="connsiteX12" fmla="*/ 2237987 w 4422689"/>
              <a:gd name="connsiteY12" fmla="*/ 257536 h 271348"/>
              <a:gd name="connsiteX13" fmla="*/ 2344558 w 4422689"/>
              <a:gd name="connsiteY13" fmla="*/ 239775 h 271348"/>
              <a:gd name="connsiteX14" fmla="*/ 2566581 w 4422689"/>
              <a:gd name="connsiteY14" fmla="*/ 230894 h 271348"/>
              <a:gd name="connsiteX15" fmla="*/ 2646509 w 4422689"/>
              <a:gd name="connsiteY15" fmla="*/ 213133 h 271348"/>
              <a:gd name="connsiteX16" fmla="*/ 2708675 w 4422689"/>
              <a:gd name="connsiteY16" fmla="*/ 186491 h 271348"/>
              <a:gd name="connsiteX17" fmla="*/ 2833008 w 4422689"/>
              <a:gd name="connsiteY17" fmla="*/ 150969 h 271348"/>
              <a:gd name="connsiteX18" fmla="*/ 2975102 w 4422689"/>
              <a:gd name="connsiteY18" fmla="*/ 142089 h 271348"/>
              <a:gd name="connsiteX19" fmla="*/ 3081673 w 4422689"/>
              <a:gd name="connsiteY19" fmla="*/ 124328 h 271348"/>
              <a:gd name="connsiteX20" fmla="*/ 3143839 w 4422689"/>
              <a:gd name="connsiteY20" fmla="*/ 79925 h 271348"/>
              <a:gd name="connsiteX21" fmla="*/ 3179363 w 4422689"/>
              <a:gd name="connsiteY21" fmla="*/ 71044 h 271348"/>
              <a:gd name="connsiteX22" fmla="*/ 3223767 w 4422689"/>
              <a:gd name="connsiteY22" fmla="*/ 53283 h 271348"/>
              <a:gd name="connsiteX23" fmla="*/ 3259291 w 4422689"/>
              <a:gd name="connsiteY23" fmla="*/ 35522 h 271348"/>
              <a:gd name="connsiteX24" fmla="*/ 3392505 w 4422689"/>
              <a:gd name="connsiteY24" fmla="*/ 8880 h 271348"/>
              <a:gd name="connsiteX25" fmla="*/ 3472433 w 4422689"/>
              <a:gd name="connsiteY25" fmla="*/ 0 h 271348"/>
              <a:gd name="connsiteX26" fmla="*/ 3952001 w 4422689"/>
              <a:gd name="connsiteY26" fmla="*/ 8880 h 271348"/>
              <a:gd name="connsiteX27" fmla="*/ 4005287 w 4422689"/>
              <a:gd name="connsiteY27" fmla="*/ 17761 h 271348"/>
              <a:gd name="connsiteX28" fmla="*/ 4129620 w 4422689"/>
              <a:gd name="connsiteY28" fmla="*/ 44403 h 271348"/>
              <a:gd name="connsiteX29" fmla="*/ 4174024 w 4422689"/>
              <a:gd name="connsiteY29" fmla="*/ 53283 h 271348"/>
              <a:gd name="connsiteX30" fmla="*/ 4280595 w 4422689"/>
              <a:gd name="connsiteY30" fmla="*/ 79925 h 271348"/>
              <a:gd name="connsiteX31" fmla="*/ 4324999 w 4422689"/>
              <a:gd name="connsiteY31" fmla="*/ 97686 h 271348"/>
              <a:gd name="connsiteX32" fmla="*/ 4422689 w 4422689"/>
              <a:gd name="connsiteY32" fmla="*/ 88805 h 2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2689" h="271348">
                <a:moveTo>
                  <a:pt x="0" y="106566"/>
                </a:moveTo>
                <a:cubicBezTo>
                  <a:pt x="150908" y="68841"/>
                  <a:pt x="39228" y="91564"/>
                  <a:pt x="310831" y="79925"/>
                </a:cubicBezTo>
                <a:lnTo>
                  <a:pt x="692710" y="62164"/>
                </a:lnTo>
                <a:cubicBezTo>
                  <a:pt x="820003" y="68084"/>
                  <a:pt x="947522" y="70299"/>
                  <a:pt x="1074589" y="79925"/>
                </a:cubicBezTo>
                <a:cubicBezTo>
                  <a:pt x="1143057" y="85112"/>
                  <a:pt x="1278850" y="106566"/>
                  <a:pt x="1278850" y="106566"/>
                </a:cubicBezTo>
                <a:cubicBezTo>
                  <a:pt x="1320877" y="118574"/>
                  <a:pt x="1341931" y="120459"/>
                  <a:pt x="1376540" y="142089"/>
                </a:cubicBezTo>
                <a:cubicBezTo>
                  <a:pt x="1389091" y="149933"/>
                  <a:pt x="1398824" y="162111"/>
                  <a:pt x="1412063" y="168730"/>
                </a:cubicBezTo>
                <a:cubicBezTo>
                  <a:pt x="1422980" y="174188"/>
                  <a:pt x="1436008" y="173751"/>
                  <a:pt x="1447587" y="177611"/>
                </a:cubicBezTo>
                <a:cubicBezTo>
                  <a:pt x="1526996" y="204080"/>
                  <a:pt x="1457630" y="192054"/>
                  <a:pt x="1563038" y="213133"/>
                </a:cubicBezTo>
                <a:cubicBezTo>
                  <a:pt x="1593566" y="219238"/>
                  <a:pt x="1613698" y="222531"/>
                  <a:pt x="1642967" y="230894"/>
                </a:cubicBezTo>
                <a:cubicBezTo>
                  <a:pt x="1675338" y="240143"/>
                  <a:pt x="1674283" y="245043"/>
                  <a:pt x="1714014" y="248655"/>
                </a:cubicBezTo>
                <a:cubicBezTo>
                  <a:pt x="1764219" y="253219"/>
                  <a:pt x="1814664" y="254576"/>
                  <a:pt x="1864989" y="257536"/>
                </a:cubicBezTo>
                <a:cubicBezTo>
                  <a:pt x="2021416" y="277087"/>
                  <a:pt x="1973511" y="274783"/>
                  <a:pt x="2237987" y="257536"/>
                </a:cubicBezTo>
                <a:cubicBezTo>
                  <a:pt x="2273924" y="255192"/>
                  <a:pt x="2308662" y="242685"/>
                  <a:pt x="2344558" y="239775"/>
                </a:cubicBezTo>
                <a:cubicBezTo>
                  <a:pt x="2418383" y="233789"/>
                  <a:pt x="2492573" y="233854"/>
                  <a:pt x="2566581" y="230894"/>
                </a:cubicBezTo>
                <a:cubicBezTo>
                  <a:pt x="2593224" y="224974"/>
                  <a:pt x="2620459" y="221273"/>
                  <a:pt x="2646509" y="213133"/>
                </a:cubicBezTo>
                <a:cubicBezTo>
                  <a:pt x="2668028" y="206409"/>
                  <a:pt x="2687633" y="194584"/>
                  <a:pt x="2708675" y="186491"/>
                </a:cubicBezTo>
                <a:cubicBezTo>
                  <a:pt x="2737076" y="175568"/>
                  <a:pt x="2806438" y="154290"/>
                  <a:pt x="2833008" y="150969"/>
                </a:cubicBezTo>
                <a:cubicBezTo>
                  <a:pt x="2880099" y="145083"/>
                  <a:pt x="2927737" y="145049"/>
                  <a:pt x="2975102" y="142089"/>
                </a:cubicBezTo>
                <a:cubicBezTo>
                  <a:pt x="2984325" y="140771"/>
                  <a:pt x="3065696" y="130319"/>
                  <a:pt x="3081673" y="124328"/>
                </a:cubicBezTo>
                <a:cubicBezTo>
                  <a:pt x="3093269" y="119980"/>
                  <a:pt x="3137719" y="82985"/>
                  <a:pt x="3143839" y="79925"/>
                </a:cubicBezTo>
                <a:cubicBezTo>
                  <a:pt x="3154756" y="74467"/>
                  <a:pt x="3167784" y="74904"/>
                  <a:pt x="3179363" y="71044"/>
                </a:cubicBezTo>
                <a:cubicBezTo>
                  <a:pt x="3194486" y="66003"/>
                  <a:pt x="3209199" y="59757"/>
                  <a:pt x="3223767" y="53283"/>
                </a:cubicBezTo>
                <a:cubicBezTo>
                  <a:pt x="3235865" y="47906"/>
                  <a:pt x="3246731" y="39708"/>
                  <a:pt x="3259291" y="35522"/>
                </a:cubicBezTo>
                <a:cubicBezTo>
                  <a:pt x="3305471" y="20129"/>
                  <a:pt x="3344910" y="14829"/>
                  <a:pt x="3392505" y="8880"/>
                </a:cubicBezTo>
                <a:cubicBezTo>
                  <a:pt x="3419105" y="5555"/>
                  <a:pt x="3445790" y="2960"/>
                  <a:pt x="3472433" y="0"/>
                </a:cubicBezTo>
                <a:lnTo>
                  <a:pt x="3952001" y="8880"/>
                </a:lnTo>
                <a:cubicBezTo>
                  <a:pt x="3969998" y="9480"/>
                  <a:pt x="3987588" y="14443"/>
                  <a:pt x="4005287" y="17761"/>
                </a:cubicBezTo>
                <a:cubicBezTo>
                  <a:pt x="4198092" y="53911"/>
                  <a:pt x="4027601" y="21733"/>
                  <a:pt x="4129620" y="44403"/>
                </a:cubicBezTo>
                <a:cubicBezTo>
                  <a:pt x="4144355" y="47677"/>
                  <a:pt x="4159461" y="49312"/>
                  <a:pt x="4174024" y="53283"/>
                </a:cubicBezTo>
                <a:cubicBezTo>
                  <a:pt x="4284610" y="83441"/>
                  <a:pt x="4170161" y="61519"/>
                  <a:pt x="4280595" y="79925"/>
                </a:cubicBezTo>
                <a:cubicBezTo>
                  <a:pt x="4295396" y="85845"/>
                  <a:pt x="4309089" y="96692"/>
                  <a:pt x="4324999" y="97686"/>
                </a:cubicBezTo>
                <a:cubicBezTo>
                  <a:pt x="4357633" y="99725"/>
                  <a:pt x="4422689" y="88805"/>
                  <a:pt x="4422689" y="88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14575" y="3397250"/>
            <a:ext cx="5008563" cy="512763"/>
          </a:xfrm>
          <a:custGeom>
            <a:avLst/>
            <a:gdLst>
              <a:gd name="connsiteX0" fmla="*/ 0 w 5008829"/>
              <a:gd name="connsiteY0" fmla="*/ 346342 h 513067"/>
              <a:gd name="connsiteX1" fmla="*/ 97690 w 5008829"/>
              <a:gd name="connsiteY1" fmla="*/ 328581 h 513067"/>
              <a:gd name="connsiteX2" fmla="*/ 293070 w 5008829"/>
              <a:gd name="connsiteY2" fmla="*/ 310819 h 513067"/>
              <a:gd name="connsiteX3" fmla="*/ 701591 w 5008829"/>
              <a:gd name="connsiteY3" fmla="*/ 319700 h 513067"/>
              <a:gd name="connsiteX4" fmla="*/ 772638 w 5008829"/>
              <a:gd name="connsiteY4" fmla="*/ 337461 h 513067"/>
              <a:gd name="connsiteX5" fmla="*/ 861447 w 5008829"/>
              <a:gd name="connsiteY5" fmla="*/ 372983 h 513067"/>
              <a:gd name="connsiteX6" fmla="*/ 959137 w 5008829"/>
              <a:gd name="connsiteY6" fmla="*/ 417386 h 513067"/>
              <a:gd name="connsiteX7" fmla="*/ 994661 w 5008829"/>
              <a:gd name="connsiteY7" fmla="*/ 461789 h 513067"/>
              <a:gd name="connsiteX8" fmla="*/ 1065708 w 5008829"/>
              <a:gd name="connsiteY8" fmla="*/ 479550 h 513067"/>
              <a:gd name="connsiteX9" fmla="*/ 1305493 w 5008829"/>
              <a:gd name="connsiteY9" fmla="*/ 488430 h 513067"/>
              <a:gd name="connsiteX10" fmla="*/ 1349897 w 5008829"/>
              <a:gd name="connsiteY10" fmla="*/ 470669 h 513067"/>
              <a:gd name="connsiteX11" fmla="*/ 1385421 w 5008829"/>
              <a:gd name="connsiteY11" fmla="*/ 461789 h 513067"/>
              <a:gd name="connsiteX12" fmla="*/ 1527515 w 5008829"/>
              <a:gd name="connsiteY12" fmla="*/ 444028 h 513067"/>
              <a:gd name="connsiteX13" fmla="*/ 1660729 w 5008829"/>
              <a:gd name="connsiteY13" fmla="*/ 426267 h 513067"/>
              <a:gd name="connsiteX14" fmla="*/ 1776180 w 5008829"/>
              <a:gd name="connsiteY14" fmla="*/ 390744 h 513067"/>
              <a:gd name="connsiteX15" fmla="*/ 1891632 w 5008829"/>
              <a:gd name="connsiteY15" fmla="*/ 372983 h 513067"/>
              <a:gd name="connsiteX16" fmla="*/ 2024846 w 5008829"/>
              <a:gd name="connsiteY16" fmla="*/ 346342 h 513067"/>
              <a:gd name="connsiteX17" fmla="*/ 2060369 w 5008829"/>
              <a:gd name="connsiteY17" fmla="*/ 328581 h 513067"/>
              <a:gd name="connsiteX18" fmla="*/ 2087012 w 5008829"/>
              <a:gd name="connsiteY18" fmla="*/ 310819 h 513067"/>
              <a:gd name="connsiteX19" fmla="*/ 2122536 w 5008829"/>
              <a:gd name="connsiteY19" fmla="*/ 301939 h 513067"/>
              <a:gd name="connsiteX20" fmla="*/ 2211345 w 5008829"/>
              <a:gd name="connsiteY20" fmla="*/ 257536 h 513067"/>
              <a:gd name="connsiteX21" fmla="*/ 2246868 w 5008829"/>
              <a:gd name="connsiteY21" fmla="*/ 239775 h 513067"/>
              <a:gd name="connsiteX22" fmla="*/ 2317915 w 5008829"/>
              <a:gd name="connsiteY22" fmla="*/ 213134 h 513067"/>
              <a:gd name="connsiteX23" fmla="*/ 2486653 w 5008829"/>
              <a:gd name="connsiteY23" fmla="*/ 186492 h 513067"/>
              <a:gd name="connsiteX24" fmla="*/ 2539938 w 5008829"/>
              <a:gd name="connsiteY24" fmla="*/ 177611 h 513067"/>
              <a:gd name="connsiteX25" fmla="*/ 2628747 w 5008829"/>
              <a:gd name="connsiteY25" fmla="*/ 168731 h 513067"/>
              <a:gd name="connsiteX26" fmla="*/ 2708675 w 5008829"/>
              <a:gd name="connsiteY26" fmla="*/ 159850 h 513067"/>
              <a:gd name="connsiteX27" fmla="*/ 2983983 w 5008829"/>
              <a:gd name="connsiteY27" fmla="*/ 168731 h 513067"/>
              <a:gd name="connsiteX28" fmla="*/ 3605646 w 5008829"/>
              <a:gd name="connsiteY28" fmla="*/ 150970 h 513067"/>
              <a:gd name="connsiteX29" fmla="*/ 3809907 w 5008829"/>
              <a:gd name="connsiteY29" fmla="*/ 133209 h 513067"/>
              <a:gd name="connsiteX30" fmla="*/ 3898716 w 5008829"/>
              <a:gd name="connsiteY30" fmla="*/ 124328 h 513067"/>
              <a:gd name="connsiteX31" fmla="*/ 4555903 w 5008829"/>
              <a:gd name="connsiteY31" fmla="*/ 115448 h 513067"/>
              <a:gd name="connsiteX32" fmla="*/ 4831211 w 5008829"/>
              <a:gd name="connsiteY32" fmla="*/ 88806 h 513067"/>
              <a:gd name="connsiteX33" fmla="*/ 4884497 w 5008829"/>
              <a:gd name="connsiteY33" fmla="*/ 62164 h 513067"/>
              <a:gd name="connsiteX34" fmla="*/ 4893377 w 5008829"/>
              <a:gd name="connsiteY34" fmla="*/ 35523 h 513067"/>
              <a:gd name="connsiteX35" fmla="*/ 4964425 w 5008829"/>
              <a:gd name="connsiteY35" fmla="*/ 17762 h 513067"/>
              <a:gd name="connsiteX36" fmla="*/ 5008829 w 5008829"/>
              <a:gd name="connsiteY36" fmla="*/ 0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08829" h="513067">
                <a:moveTo>
                  <a:pt x="0" y="346342"/>
                </a:moveTo>
                <a:cubicBezTo>
                  <a:pt x="32563" y="340422"/>
                  <a:pt x="64833" y="332564"/>
                  <a:pt x="97690" y="328581"/>
                </a:cubicBezTo>
                <a:cubicBezTo>
                  <a:pt x="162610" y="320712"/>
                  <a:pt x="293070" y="310819"/>
                  <a:pt x="293070" y="310819"/>
                </a:cubicBezTo>
                <a:cubicBezTo>
                  <a:pt x="429244" y="313779"/>
                  <a:pt x="565595" y="312145"/>
                  <a:pt x="701591" y="319700"/>
                </a:cubicBezTo>
                <a:cubicBezTo>
                  <a:pt x="725965" y="321054"/>
                  <a:pt x="749479" y="329742"/>
                  <a:pt x="772638" y="337461"/>
                </a:cubicBezTo>
                <a:cubicBezTo>
                  <a:pt x="802885" y="347543"/>
                  <a:pt x="832929" y="358725"/>
                  <a:pt x="861447" y="372983"/>
                </a:cubicBezTo>
                <a:cubicBezTo>
                  <a:pt x="940868" y="412691"/>
                  <a:pt x="907376" y="400132"/>
                  <a:pt x="959137" y="417386"/>
                </a:cubicBezTo>
                <a:cubicBezTo>
                  <a:pt x="970978" y="432187"/>
                  <a:pt x="978288" y="452238"/>
                  <a:pt x="994661" y="461789"/>
                </a:cubicBezTo>
                <a:cubicBezTo>
                  <a:pt x="1015747" y="474089"/>
                  <a:pt x="1065708" y="479550"/>
                  <a:pt x="1065708" y="479550"/>
                </a:cubicBezTo>
                <a:cubicBezTo>
                  <a:pt x="1148823" y="534957"/>
                  <a:pt x="1099641" y="509724"/>
                  <a:pt x="1305493" y="488430"/>
                </a:cubicBezTo>
                <a:cubicBezTo>
                  <a:pt x="1321350" y="486790"/>
                  <a:pt x="1334774" y="475710"/>
                  <a:pt x="1349897" y="470669"/>
                </a:cubicBezTo>
                <a:cubicBezTo>
                  <a:pt x="1361476" y="466809"/>
                  <a:pt x="1373412" y="463972"/>
                  <a:pt x="1385421" y="461789"/>
                </a:cubicBezTo>
                <a:cubicBezTo>
                  <a:pt x="1428300" y="453993"/>
                  <a:pt x="1485466" y="448975"/>
                  <a:pt x="1527515" y="444028"/>
                </a:cubicBezTo>
                <a:cubicBezTo>
                  <a:pt x="1592516" y="436381"/>
                  <a:pt x="1598455" y="435162"/>
                  <a:pt x="1660729" y="426267"/>
                </a:cubicBezTo>
                <a:cubicBezTo>
                  <a:pt x="1705731" y="408266"/>
                  <a:pt x="1723458" y="398855"/>
                  <a:pt x="1776180" y="390744"/>
                </a:cubicBezTo>
                <a:cubicBezTo>
                  <a:pt x="1814664" y="384824"/>
                  <a:pt x="1853383" y="380268"/>
                  <a:pt x="1891632" y="372983"/>
                </a:cubicBezTo>
                <a:cubicBezTo>
                  <a:pt x="2097159" y="333837"/>
                  <a:pt x="1840610" y="372658"/>
                  <a:pt x="2024846" y="346342"/>
                </a:cubicBezTo>
                <a:cubicBezTo>
                  <a:pt x="2036687" y="340422"/>
                  <a:pt x="2048875" y="335149"/>
                  <a:pt x="2060369" y="328581"/>
                </a:cubicBezTo>
                <a:cubicBezTo>
                  <a:pt x="2069636" y="323285"/>
                  <a:pt x="2077201" y="315023"/>
                  <a:pt x="2087012" y="310819"/>
                </a:cubicBezTo>
                <a:cubicBezTo>
                  <a:pt x="2098231" y="306011"/>
                  <a:pt x="2110695" y="304899"/>
                  <a:pt x="2122536" y="301939"/>
                </a:cubicBezTo>
                <a:cubicBezTo>
                  <a:pt x="2199305" y="255878"/>
                  <a:pt x="2133647" y="292067"/>
                  <a:pt x="2211345" y="257536"/>
                </a:cubicBezTo>
                <a:cubicBezTo>
                  <a:pt x="2223443" y="252160"/>
                  <a:pt x="2234770" y="245151"/>
                  <a:pt x="2246868" y="239775"/>
                </a:cubicBezTo>
                <a:cubicBezTo>
                  <a:pt x="2263763" y="232267"/>
                  <a:pt x="2297407" y="218993"/>
                  <a:pt x="2317915" y="213134"/>
                </a:cubicBezTo>
                <a:cubicBezTo>
                  <a:pt x="2379799" y="195454"/>
                  <a:pt x="2404102" y="198285"/>
                  <a:pt x="2486653" y="186492"/>
                </a:cubicBezTo>
                <a:cubicBezTo>
                  <a:pt x="2504479" y="183946"/>
                  <a:pt x="2522070" y="179844"/>
                  <a:pt x="2539938" y="177611"/>
                </a:cubicBezTo>
                <a:cubicBezTo>
                  <a:pt x="2569459" y="173921"/>
                  <a:pt x="2599160" y="171845"/>
                  <a:pt x="2628747" y="168731"/>
                </a:cubicBezTo>
                <a:lnTo>
                  <a:pt x="2708675" y="159850"/>
                </a:lnTo>
                <a:cubicBezTo>
                  <a:pt x="2800444" y="162810"/>
                  <a:pt x="2892166" y="168731"/>
                  <a:pt x="2983983" y="168731"/>
                </a:cubicBezTo>
                <a:cubicBezTo>
                  <a:pt x="3231892" y="168731"/>
                  <a:pt x="3378721" y="160835"/>
                  <a:pt x="3605646" y="150970"/>
                </a:cubicBezTo>
                <a:lnTo>
                  <a:pt x="3809907" y="133209"/>
                </a:lnTo>
                <a:cubicBezTo>
                  <a:pt x="3839535" y="130516"/>
                  <a:pt x="3868974" y="125036"/>
                  <a:pt x="3898716" y="124328"/>
                </a:cubicBezTo>
                <a:cubicBezTo>
                  <a:pt x="4117736" y="119113"/>
                  <a:pt x="4336841" y="118408"/>
                  <a:pt x="4555903" y="115448"/>
                </a:cubicBezTo>
                <a:cubicBezTo>
                  <a:pt x="4693066" y="81157"/>
                  <a:pt x="4602562" y="98746"/>
                  <a:pt x="4831211" y="88806"/>
                </a:cubicBezTo>
                <a:cubicBezTo>
                  <a:pt x="4848761" y="82956"/>
                  <a:pt x="4871977" y="77814"/>
                  <a:pt x="4884497" y="62164"/>
                </a:cubicBezTo>
                <a:cubicBezTo>
                  <a:pt x="4890345" y="54855"/>
                  <a:pt x="4885194" y="40069"/>
                  <a:pt x="4893377" y="35523"/>
                </a:cubicBezTo>
                <a:cubicBezTo>
                  <a:pt x="4914717" y="23668"/>
                  <a:pt x="4940742" y="23682"/>
                  <a:pt x="4964425" y="17762"/>
                </a:cubicBezTo>
                <a:cubicBezTo>
                  <a:pt x="5004009" y="7866"/>
                  <a:pt x="4991318" y="17511"/>
                  <a:pt x="50088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41563" y="3876675"/>
            <a:ext cx="4751387" cy="461963"/>
          </a:xfrm>
          <a:custGeom>
            <a:avLst/>
            <a:gdLst>
              <a:gd name="connsiteX0" fmla="*/ 0 w 4751284"/>
              <a:gd name="connsiteY0" fmla="*/ 177611 h 461788"/>
              <a:gd name="connsiteX1" fmla="*/ 53286 w 4751284"/>
              <a:gd name="connsiteY1" fmla="*/ 142089 h 461788"/>
              <a:gd name="connsiteX2" fmla="*/ 88809 w 4751284"/>
              <a:gd name="connsiteY2" fmla="*/ 115447 h 461788"/>
              <a:gd name="connsiteX3" fmla="*/ 417403 w 4751284"/>
              <a:gd name="connsiteY3" fmla="*/ 8880 h 461788"/>
              <a:gd name="connsiteX4" fmla="*/ 523974 w 4751284"/>
              <a:gd name="connsiteY4" fmla="*/ 0 h 461788"/>
              <a:gd name="connsiteX5" fmla="*/ 745996 w 4751284"/>
              <a:gd name="connsiteY5" fmla="*/ 8880 h 461788"/>
              <a:gd name="connsiteX6" fmla="*/ 905853 w 4751284"/>
              <a:gd name="connsiteY6" fmla="*/ 53283 h 461788"/>
              <a:gd name="connsiteX7" fmla="*/ 976900 w 4751284"/>
              <a:gd name="connsiteY7" fmla="*/ 71044 h 461788"/>
              <a:gd name="connsiteX8" fmla="*/ 1047947 w 4751284"/>
              <a:gd name="connsiteY8" fmla="*/ 97686 h 461788"/>
              <a:gd name="connsiteX9" fmla="*/ 1118994 w 4751284"/>
              <a:gd name="connsiteY9" fmla="*/ 106566 h 461788"/>
              <a:gd name="connsiteX10" fmla="*/ 1154518 w 4751284"/>
              <a:gd name="connsiteY10" fmla="*/ 115447 h 461788"/>
              <a:gd name="connsiteX11" fmla="*/ 1225565 w 4751284"/>
              <a:gd name="connsiteY11" fmla="*/ 142089 h 461788"/>
              <a:gd name="connsiteX12" fmla="*/ 1278851 w 4751284"/>
              <a:gd name="connsiteY12" fmla="*/ 150969 h 461788"/>
              <a:gd name="connsiteX13" fmla="*/ 1714015 w 4751284"/>
              <a:gd name="connsiteY13" fmla="*/ 168730 h 461788"/>
              <a:gd name="connsiteX14" fmla="*/ 1900514 w 4751284"/>
              <a:gd name="connsiteY14" fmla="*/ 159850 h 461788"/>
              <a:gd name="connsiteX15" fmla="*/ 1944918 w 4751284"/>
              <a:gd name="connsiteY15" fmla="*/ 133208 h 461788"/>
              <a:gd name="connsiteX16" fmla="*/ 2042608 w 4751284"/>
              <a:gd name="connsiteY16" fmla="*/ 115447 h 461788"/>
              <a:gd name="connsiteX17" fmla="*/ 2193584 w 4751284"/>
              <a:gd name="connsiteY17" fmla="*/ 97686 h 461788"/>
              <a:gd name="connsiteX18" fmla="*/ 2273512 w 4751284"/>
              <a:gd name="connsiteY18" fmla="*/ 88805 h 461788"/>
              <a:gd name="connsiteX19" fmla="*/ 2460011 w 4751284"/>
              <a:gd name="connsiteY19" fmla="*/ 71044 h 461788"/>
              <a:gd name="connsiteX20" fmla="*/ 2566581 w 4751284"/>
              <a:gd name="connsiteY20" fmla="*/ 53283 h 461788"/>
              <a:gd name="connsiteX21" fmla="*/ 2779723 w 4751284"/>
              <a:gd name="connsiteY21" fmla="*/ 62164 h 461788"/>
              <a:gd name="connsiteX22" fmla="*/ 2806366 w 4751284"/>
              <a:gd name="connsiteY22" fmla="*/ 71044 h 461788"/>
              <a:gd name="connsiteX23" fmla="*/ 2859651 w 4751284"/>
              <a:gd name="connsiteY23" fmla="*/ 79925 h 461788"/>
              <a:gd name="connsiteX24" fmla="*/ 2930699 w 4751284"/>
              <a:gd name="connsiteY24" fmla="*/ 97686 h 461788"/>
              <a:gd name="connsiteX25" fmla="*/ 2983984 w 4751284"/>
              <a:gd name="connsiteY25" fmla="*/ 133208 h 461788"/>
              <a:gd name="connsiteX26" fmla="*/ 3019508 w 4751284"/>
              <a:gd name="connsiteY26" fmla="*/ 168730 h 461788"/>
              <a:gd name="connsiteX27" fmla="*/ 3126078 w 4751284"/>
              <a:gd name="connsiteY27" fmla="*/ 204252 h 461788"/>
              <a:gd name="connsiteX28" fmla="*/ 3330339 w 4751284"/>
              <a:gd name="connsiteY28" fmla="*/ 319699 h 461788"/>
              <a:gd name="connsiteX29" fmla="*/ 3383625 w 4751284"/>
              <a:gd name="connsiteY29" fmla="*/ 372983 h 461788"/>
              <a:gd name="connsiteX30" fmla="*/ 3410267 w 4751284"/>
              <a:gd name="connsiteY30" fmla="*/ 408505 h 461788"/>
              <a:gd name="connsiteX31" fmla="*/ 3445791 w 4751284"/>
              <a:gd name="connsiteY31" fmla="*/ 426266 h 461788"/>
              <a:gd name="connsiteX32" fmla="*/ 3472434 w 4751284"/>
              <a:gd name="connsiteY32" fmla="*/ 444027 h 461788"/>
              <a:gd name="connsiteX33" fmla="*/ 3534600 w 4751284"/>
              <a:gd name="connsiteY33" fmla="*/ 461788 h 461788"/>
              <a:gd name="connsiteX34" fmla="*/ 4085216 w 4751284"/>
              <a:gd name="connsiteY34" fmla="*/ 452908 h 461788"/>
              <a:gd name="connsiteX35" fmla="*/ 4147382 w 4751284"/>
              <a:gd name="connsiteY35" fmla="*/ 435146 h 461788"/>
              <a:gd name="connsiteX36" fmla="*/ 4547023 w 4751284"/>
              <a:gd name="connsiteY36" fmla="*/ 417385 h 461788"/>
              <a:gd name="connsiteX37" fmla="*/ 4751284 w 4751284"/>
              <a:gd name="connsiteY37" fmla="*/ 408505 h 4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1284" h="461788">
                <a:moveTo>
                  <a:pt x="0" y="177611"/>
                </a:moveTo>
                <a:cubicBezTo>
                  <a:pt x="17762" y="165770"/>
                  <a:pt x="35798" y="154330"/>
                  <a:pt x="53286" y="142089"/>
                </a:cubicBezTo>
                <a:cubicBezTo>
                  <a:pt x="65412" y="133601"/>
                  <a:pt x="75433" y="121783"/>
                  <a:pt x="88809" y="115447"/>
                </a:cubicBezTo>
                <a:cubicBezTo>
                  <a:pt x="164699" y="79500"/>
                  <a:pt x="345265" y="14891"/>
                  <a:pt x="417403" y="8880"/>
                </a:cubicBezTo>
                <a:lnTo>
                  <a:pt x="523974" y="0"/>
                </a:lnTo>
                <a:cubicBezTo>
                  <a:pt x="597981" y="2960"/>
                  <a:pt x="672359" y="920"/>
                  <a:pt x="745996" y="8880"/>
                </a:cubicBezTo>
                <a:cubicBezTo>
                  <a:pt x="817230" y="16581"/>
                  <a:pt x="845185" y="35950"/>
                  <a:pt x="905853" y="53283"/>
                </a:cubicBezTo>
                <a:cubicBezTo>
                  <a:pt x="929325" y="59989"/>
                  <a:pt x="953600" y="63763"/>
                  <a:pt x="976900" y="71044"/>
                </a:cubicBezTo>
                <a:cubicBezTo>
                  <a:pt x="1001041" y="78588"/>
                  <a:pt x="1023409" y="91552"/>
                  <a:pt x="1047947" y="97686"/>
                </a:cubicBezTo>
                <a:cubicBezTo>
                  <a:pt x="1071101" y="103474"/>
                  <a:pt x="1095312" y="103606"/>
                  <a:pt x="1118994" y="106566"/>
                </a:cubicBezTo>
                <a:cubicBezTo>
                  <a:pt x="1130835" y="109526"/>
                  <a:pt x="1142939" y="111587"/>
                  <a:pt x="1154518" y="115447"/>
                </a:cubicBezTo>
                <a:cubicBezTo>
                  <a:pt x="1168339" y="120054"/>
                  <a:pt x="1206862" y="137933"/>
                  <a:pt x="1225565" y="142089"/>
                </a:cubicBezTo>
                <a:cubicBezTo>
                  <a:pt x="1243143" y="145995"/>
                  <a:pt x="1261089" y="148009"/>
                  <a:pt x="1278851" y="150969"/>
                </a:cubicBezTo>
                <a:cubicBezTo>
                  <a:pt x="1432836" y="202299"/>
                  <a:pt x="1323383" y="168730"/>
                  <a:pt x="1714015" y="168730"/>
                </a:cubicBezTo>
                <a:cubicBezTo>
                  <a:pt x="1776252" y="168730"/>
                  <a:pt x="1838348" y="162810"/>
                  <a:pt x="1900514" y="159850"/>
                </a:cubicBezTo>
                <a:cubicBezTo>
                  <a:pt x="1915315" y="150969"/>
                  <a:pt x="1929145" y="140218"/>
                  <a:pt x="1944918" y="133208"/>
                </a:cubicBezTo>
                <a:cubicBezTo>
                  <a:pt x="1964755" y="124392"/>
                  <a:pt x="2030088" y="117235"/>
                  <a:pt x="2042608" y="115447"/>
                </a:cubicBezTo>
                <a:cubicBezTo>
                  <a:pt x="2110567" y="92794"/>
                  <a:pt x="2051487" y="110042"/>
                  <a:pt x="2193584" y="97686"/>
                </a:cubicBezTo>
                <a:cubicBezTo>
                  <a:pt x="2220290" y="95364"/>
                  <a:pt x="2246869" y="91765"/>
                  <a:pt x="2273512" y="88805"/>
                </a:cubicBezTo>
                <a:cubicBezTo>
                  <a:pt x="2369972" y="64692"/>
                  <a:pt x="2247166" y="93062"/>
                  <a:pt x="2460011" y="71044"/>
                </a:cubicBezTo>
                <a:cubicBezTo>
                  <a:pt x="2495833" y="67338"/>
                  <a:pt x="2566581" y="53283"/>
                  <a:pt x="2566581" y="53283"/>
                </a:cubicBezTo>
                <a:cubicBezTo>
                  <a:pt x="2637628" y="56243"/>
                  <a:pt x="2708808" y="56911"/>
                  <a:pt x="2779723" y="62164"/>
                </a:cubicBezTo>
                <a:cubicBezTo>
                  <a:pt x="2789059" y="62856"/>
                  <a:pt x="2797228" y="69013"/>
                  <a:pt x="2806366" y="71044"/>
                </a:cubicBezTo>
                <a:cubicBezTo>
                  <a:pt x="2823944" y="74950"/>
                  <a:pt x="2842044" y="76152"/>
                  <a:pt x="2859651" y="79925"/>
                </a:cubicBezTo>
                <a:cubicBezTo>
                  <a:pt x="2883521" y="85040"/>
                  <a:pt x="2930699" y="97686"/>
                  <a:pt x="2930699" y="97686"/>
                </a:cubicBezTo>
                <a:cubicBezTo>
                  <a:pt x="2948461" y="109527"/>
                  <a:pt x="2968889" y="118114"/>
                  <a:pt x="2983984" y="133208"/>
                </a:cubicBezTo>
                <a:cubicBezTo>
                  <a:pt x="2995825" y="145049"/>
                  <a:pt x="3004530" y="161241"/>
                  <a:pt x="3019508" y="168730"/>
                </a:cubicBezTo>
                <a:cubicBezTo>
                  <a:pt x="3053000" y="185475"/>
                  <a:pt x="3091804" y="189172"/>
                  <a:pt x="3126078" y="204252"/>
                </a:cubicBezTo>
                <a:cubicBezTo>
                  <a:pt x="3148234" y="214000"/>
                  <a:pt x="3301747" y="298256"/>
                  <a:pt x="3330339" y="319699"/>
                </a:cubicBezTo>
                <a:cubicBezTo>
                  <a:pt x="3350434" y="334770"/>
                  <a:pt x="3366821" y="354313"/>
                  <a:pt x="3383625" y="372983"/>
                </a:cubicBezTo>
                <a:cubicBezTo>
                  <a:pt x="3393526" y="383984"/>
                  <a:pt x="3399029" y="398873"/>
                  <a:pt x="3410267" y="408505"/>
                </a:cubicBezTo>
                <a:cubicBezTo>
                  <a:pt x="3420319" y="417121"/>
                  <a:pt x="3434296" y="419698"/>
                  <a:pt x="3445791" y="426266"/>
                </a:cubicBezTo>
                <a:cubicBezTo>
                  <a:pt x="3455058" y="431561"/>
                  <a:pt x="3462887" y="439254"/>
                  <a:pt x="3472434" y="444027"/>
                </a:cubicBezTo>
                <a:cubicBezTo>
                  <a:pt x="3485180" y="450400"/>
                  <a:pt x="3523211" y="458941"/>
                  <a:pt x="3534600" y="461788"/>
                </a:cubicBezTo>
                <a:lnTo>
                  <a:pt x="4085216" y="452908"/>
                </a:lnTo>
                <a:cubicBezTo>
                  <a:pt x="4156073" y="450761"/>
                  <a:pt x="4089028" y="440981"/>
                  <a:pt x="4147382" y="435146"/>
                </a:cubicBezTo>
                <a:cubicBezTo>
                  <a:pt x="4231401" y="426745"/>
                  <a:pt x="4494364" y="419266"/>
                  <a:pt x="4547023" y="417385"/>
                </a:cubicBezTo>
                <a:cubicBezTo>
                  <a:pt x="4674125" y="404676"/>
                  <a:pt x="4606081" y="408505"/>
                  <a:pt x="4751284" y="4085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19363" y="3876675"/>
            <a:ext cx="4254500" cy="1908175"/>
          </a:xfrm>
          <a:custGeom>
            <a:avLst/>
            <a:gdLst>
              <a:gd name="connsiteX0" fmla="*/ 0 w 4253952"/>
              <a:gd name="connsiteY0" fmla="*/ 0 h 1909317"/>
              <a:gd name="connsiteX1" fmla="*/ 168737 w 4253952"/>
              <a:gd name="connsiteY1" fmla="*/ 44403 h 1909317"/>
              <a:gd name="connsiteX2" fmla="*/ 222022 w 4253952"/>
              <a:gd name="connsiteY2" fmla="*/ 71044 h 1909317"/>
              <a:gd name="connsiteX3" fmla="*/ 328593 w 4253952"/>
              <a:gd name="connsiteY3" fmla="*/ 115447 h 1909317"/>
              <a:gd name="connsiteX4" fmla="*/ 355236 w 4253952"/>
              <a:gd name="connsiteY4" fmla="*/ 124327 h 1909317"/>
              <a:gd name="connsiteX5" fmla="*/ 435164 w 4253952"/>
              <a:gd name="connsiteY5" fmla="*/ 168730 h 1909317"/>
              <a:gd name="connsiteX6" fmla="*/ 461806 w 4253952"/>
              <a:gd name="connsiteY6" fmla="*/ 177611 h 1909317"/>
              <a:gd name="connsiteX7" fmla="*/ 506211 w 4253952"/>
              <a:gd name="connsiteY7" fmla="*/ 204252 h 1909317"/>
              <a:gd name="connsiteX8" fmla="*/ 568377 w 4253952"/>
              <a:gd name="connsiteY8" fmla="*/ 239775 h 1909317"/>
              <a:gd name="connsiteX9" fmla="*/ 595020 w 4253952"/>
              <a:gd name="connsiteY9" fmla="*/ 266416 h 1909317"/>
              <a:gd name="connsiteX10" fmla="*/ 612782 w 4253952"/>
              <a:gd name="connsiteY10" fmla="*/ 301938 h 1909317"/>
              <a:gd name="connsiteX11" fmla="*/ 639425 w 4253952"/>
              <a:gd name="connsiteY11" fmla="*/ 364102 h 1909317"/>
              <a:gd name="connsiteX12" fmla="*/ 666067 w 4253952"/>
              <a:gd name="connsiteY12" fmla="*/ 372983 h 1909317"/>
              <a:gd name="connsiteX13" fmla="*/ 737114 w 4253952"/>
              <a:gd name="connsiteY13" fmla="*/ 390744 h 1909317"/>
              <a:gd name="connsiteX14" fmla="*/ 994661 w 4253952"/>
              <a:gd name="connsiteY14" fmla="*/ 408505 h 1909317"/>
              <a:gd name="connsiteX15" fmla="*/ 1198921 w 4253952"/>
              <a:gd name="connsiteY15" fmla="*/ 444027 h 1909317"/>
              <a:gd name="connsiteX16" fmla="*/ 1332135 w 4253952"/>
              <a:gd name="connsiteY16" fmla="*/ 461788 h 1909317"/>
              <a:gd name="connsiteX17" fmla="*/ 1358778 w 4253952"/>
              <a:gd name="connsiteY17" fmla="*/ 479549 h 1909317"/>
              <a:gd name="connsiteX18" fmla="*/ 1385420 w 4253952"/>
              <a:gd name="connsiteY18" fmla="*/ 541713 h 1909317"/>
              <a:gd name="connsiteX19" fmla="*/ 1412063 w 4253952"/>
              <a:gd name="connsiteY19" fmla="*/ 594996 h 1909317"/>
              <a:gd name="connsiteX20" fmla="*/ 1465349 w 4253952"/>
              <a:gd name="connsiteY20" fmla="*/ 648280 h 1909317"/>
              <a:gd name="connsiteX21" fmla="*/ 1536396 w 4253952"/>
              <a:gd name="connsiteY21" fmla="*/ 728204 h 1909317"/>
              <a:gd name="connsiteX22" fmla="*/ 1607443 w 4253952"/>
              <a:gd name="connsiteY22" fmla="*/ 790368 h 1909317"/>
              <a:gd name="connsiteX23" fmla="*/ 1660728 w 4253952"/>
              <a:gd name="connsiteY23" fmla="*/ 852532 h 1909317"/>
              <a:gd name="connsiteX24" fmla="*/ 1687371 w 4253952"/>
              <a:gd name="connsiteY24" fmla="*/ 870293 h 1909317"/>
              <a:gd name="connsiteX25" fmla="*/ 1714014 w 4253952"/>
              <a:gd name="connsiteY25" fmla="*/ 896935 h 1909317"/>
              <a:gd name="connsiteX26" fmla="*/ 1785061 w 4253952"/>
              <a:gd name="connsiteY26" fmla="*/ 932457 h 1909317"/>
              <a:gd name="connsiteX27" fmla="*/ 1847227 w 4253952"/>
              <a:gd name="connsiteY27" fmla="*/ 959099 h 1909317"/>
              <a:gd name="connsiteX28" fmla="*/ 1918275 w 4253952"/>
              <a:gd name="connsiteY28" fmla="*/ 976860 h 1909317"/>
              <a:gd name="connsiteX29" fmla="*/ 2264630 w 4253952"/>
              <a:gd name="connsiteY29" fmla="*/ 994621 h 1909317"/>
              <a:gd name="connsiteX30" fmla="*/ 2326796 w 4253952"/>
              <a:gd name="connsiteY30" fmla="*/ 1021262 h 1909317"/>
              <a:gd name="connsiteX31" fmla="*/ 2415605 w 4253952"/>
              <a:gd name="connsiteY31" fmla="*/ 1030143 h 1909317"/>
              <a:gd name="connsiteX32" fmla="*/ 2602104 w 4253952"/>
              <a:gd name="connsiteY32" fmla="*/ 1047904 h 1909317"/>
              <a:gd name="connsiteX33" fmla="*/ 2761960 w 4253952"/>
              <a:gd name="connsiteY33" fmla="*/ 1074546 h 1909317"/>
              <a:gd name="connsiteX34" fmla="*/ 2859650 w 4253952"/>
              <a:gd name="connsiteY34" fmla="*/ 1083426 h 1909317"/>
              <a:gd name="connsiteX35" fmla="*/ 2948459 w 4253952"/>
              <a:gd name="connsiteY35" fmla="*/ 1092307 h 1909317"/>
              <a:gd name="connsiteX36" fmla="*/ 3081673 w 4253952"/>
              <a:gd name="connsiteY36" fmla="*/ 1163351 h 1909317"/>
              <a:gd name="connsiteX37" fmla="*/ 3161601 w 4253952"/>
              <a:gd name="connsiteY37" fmla="*/ 1225515 h 1909317"/>
              <a:gd name="connsiteX38" fmla="*/ 3188244 w 4253952"/>
              <a:gd name="connsiteY38" fmla="*/ 1243276 h 1909317"/>
              <a:gd name="connsiteX39" fmla="*/ 3241529 w 4253952"/>
              <a:gd name="connsiteY39" fmla="*/ 1305440 h 1909317"/>
              <a:gd name="connsiteX40" fmla="*/ 3330338 w 4253952"/>
              <a:gd name="connsiteY40" fmla="*/ 1349842 h 1909317"/>
              <a:gd name="connsiteX41" fmla="*/ 3401385 w 4253952"/>
              <a:gd name="connsiteY41" fmla="*/ 1394245 h 1909317"/>
              <a:gd name="connsiteX42" fmla="*/ 3472433 w 4253952"/>
              <a:gd name="connsiteY42" fmla="*/ 1447528 h 1909317"/>
              <a:gd name="connsiteX43" fmla="*/ 3507956 w 4253952"/>
              <a:gd name="connsiteY43" fmla="*/ 1465290 h 1909317"/>
              <a:gd name="connsiteX44" fmla="*/ 3570123 w 4253952"/>
              <a:gd name="connsiteY44" fmla="*/ 1527453 h 1909317"/>
              <a:gd name="connsiteX45" fmla="*/ 3605646 w 4253952"/>
              <a:gd name="connsiteY45" fmla="*/ 1554095 h 1909317"/>
              <a:gd name="connsiteX46" fmla="*/ 3667813 w 4253952"/>
              <a:gd name="connsiteY46" fmla="*/ 1634020 h 1909317"/>
              <a:gd name="connsiteX47" fmla="*/ 3747741 w 4253952"/>
              <a:gd name="connsiteY47" fmla="*/ 1687303 h 1909317"/>
              <a:gd name="connsiteX48" fmla="*/ 3774383 w 4253952"/>
              <a:gd name="connsiteY48" fmla="*/ 1713945 h 1909317"/>
              <a:gd name="connsiteX49" fmla="*/ 3889835 w 4253952"/>
              <a:gd name="connsiteY49" fmla="*/ 1758348 h 1909317"/>
              <a:gd name="connsiteX50" fmla="*/ 3943121 w 4253952"/>
              <a:gd name="connsiteY50" fmla="*/ 1776109 h 1909317"/>
              <a:gd name="connsiteX51" fmla="*/ 4058572 w 4253952"/>
              <a:gd name="connsiteY51" fmla="*/ 1811631 h 1909317"/>
              <a:gd name="connsiteX52" fmla="*/ 4102977 w 4253952"/>
              <a:gd name="connsiteY52" fmla="*/ 1820511 h 1909317"/>
              <a:gd name="connsiteX53" fmla="*/ 4200667 w 4253952"/>
              <a:gd name="connsiteY53" fmla="*/ 1847153 h 1909317"/>
              <a:gd name="connsiteX54" fmla="*/ 4209548 w 4253952"/>
              <a:gd name="connsiteY54" fmla="*/ 1873795 h 1909317"/>
              <a:gd name="connsiteX55" fmla="*/ 4253952 w 4253952"/>
              <a:gd name="connsiteY55" fmla="*/ 1909317 h 190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53952" h="1909317">
                <a:moveTo>
                  <a:pt x="0" y="0"/>
                </a:moveTo>
                <a:cubicBezTo>
                  <a:pt x="66256" y="9464"/>
                  <a:pt x="101303" y="10688"/>
                  <a:pt x="168737" y="44403"/>
                </a:cubicBezTo>
                <a:cubicBezTo>
                  <a:pt x="186499" y="53283"/>
                  <a:pt x="203875" y="62979"/>
                  <a:pt x="222022" y="71044"/>
                </a:cubicBezTo>
                <a:cubicBezTo>
                  <a:pt x="257189" y="86673"/>
                  <a:pt x="292084" y="103279"/>
                  <a:pt x="328593" y="115447"/>
                </a:cubicBezTo>
                <a:cubicBezTo>
                  <a:pt x="337474" y="118407"/>
                  <a:pt x="346632" y="120639"/>
                  <a:pt x="355236" y="124327"/>
                </a:cubicBezTo>
                <a:cubicBezTo>
                  <a:pt x="415076" y="149972"/>
                  <a:pt x="367831" y="135065"/>
                  <a:pt x="435164" y="168730"/>
                </a:cubicBezTo>
                <a:cubicBezTo>
                  <a:pt x="443537" y="172916"/>
                  <a:pt x="453433" y="173425"/>
                  <a:pt x="461806" y="177611"/>
                </a:cubicBezTo>
                <a:cubicBezTo>
                  <a:pt x="477245" y="185330"/>
                  <a:pt x="491122" y="195870"/>
                  <a:pt x="506211" y="204252"/>
                </a:cubicBezTo>
                <a:cubicBezTo>
                  <a:pt x="532278" y="218733"/>
                  <a:pt x="546041" y="221162"/>
                  <a:pt x="568377" y="239775"/>
                </a:cubicBezTo>
                <a:cubicBezTo>
                  <a:pt x="578025" y="247815"/>
                  <a:pt x="586139" y="257536"/>
                  <a:pt x="595020" y="266416"/>
                </a:cubicBezTo>
                <a:cubicBezTo>
                  <a:pt x="600941" y="278257"/>
                  <a:pt x="607567" y="289770"/>
                  <a:pt x="612782" y="301938"/>
                </a:cubicBezTo>
                <a:cubicBezTo>
                  <a:pt x="620744" y="320515"/>
                  <a:pt x="624697" y="349374"/>
                  <a:pt x="639425" y="364102"/>
                </a:cubicBezTo>
                <a:cubicBezTo>
                  <a:pt x="646044" y="370721"/>
                  <a:pt x="657036" y="370520"/>
                  <a:pt x="666067" y="372983"/>
                </a:cubicBezTo>
                <a:cubicBezTo>
                  <a:pt x="689618" y="379406"/>
                  <a:pt x="712844" y="388120"/>
                  <a:pt x="737114" y="390744"/>
                </a:cubicBezTo>
                <a:cubicBezTo>
                  <a:pt x="822668" y="399993"/>
                  <a:pt x="908812" y="402585"/>
                  <a:pt x="994661" y="408505"/>
                </a:cubicBezTo>
                <a:cubicBezTo>
                  <a:pt x="1062748" y="420346"/>
                  <a:pt x="1130235" y="436395"/>
                  <a:pt x="1198921" y="444027"/>
                </a:cubicBezTo>
                <a:cubicBezTo>
                  <a:pt x="1296746" y="454896"/>
                  <a:pt x="1252408" y="448501"/>
                  <a:pt x="1332135" y="461788"/>
                </a:cubicBezTo>
                <a:cubicBezTo>
                  <a:pt x="1341016" y="467708"/>
                  <a:pt x="1351945" y="471350"/>
                  <a:pt x="1358778" y="479549"/>
                </a:cubicBezTo>
                <a:cubicBezTo>
                  <a:pt x="1377208" y="501664"/>
                  <a:pt x="1374842" y="517912"/>
                  <a:pt x="1385420" y="541713"/>
                </a:cubicBezTo>
                <a:cubicBezTo>
                  <a:pt x="1393485" y="559859"/>
                  <a:pt x="1400148" y="579110"/>
                  <a:pt x="1412063" y="594996"/>
                </a:cubicBezTo>
                <a:cubicBezTo>
                  <a:pt x="1427135" y="615091"/>
                  <a:pt x="1448210" y="629917"/>
                  <a:pt x="1465349" y="648280"/>
                </a:cubicBezTo>
                <a:cubicBezTo>
                  <a:pt x="1489671" y="674338"/>
                  <a:pt x="1511190" y="702999"/>
                  <a:pt x="1536396" y="728204"/>
                </a:cubicBezTo>
                <a:cubicBezTo>
                  <a:pt x="1558648" y="750455"/>
                  <a:pt x="1585192" y="768117"/>
                  <a:pt x="1607443" y="790368"/>
                </a:cubicBezTo>
                <a:cubicBezTo>
                  <a:pt x="1626742" y="809666"/>
                  <a:pt x="1641429" y="833234"/>
                  <a:pt x="1660728" y="852532"/>
                </a:cubicBezTo>
                <a:cubicBezTo>
                  <a:pt x="1668275" y="860079"/>
                  <a:pt x="1679171" y="863460"/>
                  <a:pt x="1687371" y="870293"/>
                </a:cubicBezTo>
                <a:cubicBezTo>
                  <a:pt x="1697020" y="878333"/>
                  <a:pt x="1703418" y="890192"/>
                  <a:pt x="1714014" y="896935"/>
                </a:cubicBezTo>
                <a:cubicBezTo>
                  <a:pt x="1736352" y="911150"/>
                  <a:pt x="1761379" y="920616"/>
                  <a:pt x="1785061" y="932457"/>
                </a:cubicBezTo>
                <a:cubicBezTo>
                  <a:pt x="1814167" y="947009"/>
                  <a:pt x="1818484" y="951260"/>
                  <a:pt x="1847227" y="959099"/>
                </a:cubicBezTo>
                <a:cubicBezTo>
                  <a:pt x="1870778" y="965522"/>
                  <a:pt x="1893896" y="975610"/>
                  <a:pt x="1918275" y="976860"/>
                </a:cubicBezTo>
                <a:lnTo>
                  <a:pt x="2264630" y="994621"/>
                </a:lnTo>
                <a:cubicBezTo>
                  <a:pt x="2285352" y="1003501"/>
                  <a:pt x="2304851" y="1016099"/>
                  <a:pt x="2326796" y="1021262"/>
                </a:cubicBezTo>
                <a:cubicBezTo>
                  <a:pt x="2355756" y="1028076"/>
                  <a:pt x="2386058" y="1026667"/>
                  <a:pt x="2415605" y="1030143"/>
                </a:cubicBezTo>
                <a:cubicBezTo>
                  <a:pt x="2575235" y="1048922"/>
                  <a:pt x="2345081" y="1029545"/>
                  <a:pt x="2602104" y="1047904"/>
                </a:cubicBezTo>
                <a:cubicBezTo>
                  <a:pt x="2665251" y="1060533"/>
                  <a:pt x="2681730" y="1064518"/>
                  <a:pt x="2761960" y="1074546"/>
                </a:cubicBezTo>
                <a:cubicBezTo>
                  <a:pt x="2794405" y="1078601"/>
                  <a:pt x="2827100" y="1080326"/>
                  <a:pt x="2859650" y="1083426"/>
                </a:cubicBezTo>
                <a:lnTo>
                  <a:pt x="2948459" y="1092307"/>
                </a:lnTo>
                <a:cubicBezTo>
                  <a:pt x="2982373" y="1109263"/>
                  <a:pt x="3049231" y="1141048"/>
                  <a:pt x="3081673" y="1163351"/>
                </a:cubicBezTo>
                <a:cubicBezTo>
                  <a:pt x="3109486" y="1182472"/>
                  <a:pt x="3133517" y="1206793"/>
                  <a:pt x="3161601" y="1225515"/>
                </a:cubicBezTo>
                <a:cubicBezTo>
                  <a:pt x="3170482" y="1231435"/>
                  <a:pt x="3180044" y="1236443"/>
                  <a:pt x="3188244" y="1243276"/>
                </a:cubicBezTo>
                <a:cubicBezTo>
                  <a:pt x="3246246" y="1291610"/>
                  <a:pt x="3182727" y="1246641"/>
                  <a:pt x="3241529" y="1305440"/>
                </a:cubicBezTo>
                <a:cubicBezTo>
                  <a:pt x="3273092" y="1337001"/>
                  <a:pt x="3286968" y="1335386"/>
                  <a:pt x="3330338" y="1349842"/>
                </a:cubicBezTo>
                <a:cubicBezTo>
                  <a:pt x="3485479" y="1466193"/>
                  <a:pt x="3255109" y="1296732"/>
                  <a:pt x="3401385" y="1394245"/>
                </a:cubicBezTo>
                <a:cubicBezTo>
                  <a:pt x="3452651" y="1428421"/>
                  <a:pt x="3430848" y="1423765"/>
                  <a:pt x="3472433" y="1447528"/>
                </a:cubicBezTo>
                <a:cubicBezTo>
                  <a:pt x="3483927" y="1454096"/>
                  <a:pt x="3497710" y="1456907"/>
                  <a:pt x="3507956" y="1465290"/>
                </a:cubicBezTo>
                <a:cubicBezTo>
                  <a:pt x="3530637" y="1483847"/>
                  <a:pt x="3546679" y="1509870"/>
                  <a:pt x="3570123" y="1527453"/>
                </a:cubicBezTo>
                <a:cubicBezTo>
                  <a:pt x="3581964" y="1536334"/>
                  <a:pt x="3595644" y="1543184"/>
                  <a:pt x="3605646" y="1554095"/>
                </a:cubicBezTo>
                <a:cubicBezTo>
                  <a:pt x="3628453" y="1578975"/>
                  <a:pt x="3638871" y="1616655"/>
                  <a:pt x="3667813" y="1634020"/>
                </a:cubicBezTo>
                <a:cubicBezTo>
                  <a:pt x="3700930" y="1653890"/>
                  <a:pt x="3718969" y="1662643"/>
                  <a:pt x="3747741" y="1687303"/>
                </a:cubicBezTo>
                <a:cubicBezTo>
                  <a:pt x="3757277" y="1695476"/>
                  <a:pt x="3764163" y="1706645"/>
                  <a:pt x="3774383" y="1713945"/>
                </a:cubicBezTo>
                <a:cubicBezTo>
                  <a:pt x="3800912" y="1732894"/>
                  <a:pt x="3869714" y="1751641"/>
                  <a:pt x="3889835" y="1758348"/>
                </a:cubicBezTo>
                <a:lnTo>
                  <a:pt x="3943121" y="1776109"/>
                </a:lnTo>
                <a:cubicBezTo>
                  <a:pt x="3987002" y="1790735"/>
                  <a:pt x="4012763" y="1800179"/>
                  <a:pt x="4058572" y="1811631"/>
                </a:cubicBezTo>
                <a:cubicBezTo>
                  <a:pt x="4073216" y="1815292"/>
                  <a:pt x="4088269" y="1817117"/>
                  <a:pt x="4102977" y="1820511"/>
                </a:cubicBezTo>
                <a:cubicBezTo>
                  <a:pt x="4168080" y="1835534"/>
                  <a:pt x="4156628" y="1832473"/>
                  <a:pt x="4200667" y="1847153"/>
                </a:cubicBezTo>
                <a:cubicBezTo>
                  <a:pt x="4203627" y="1856034"/>
                  <a:pt x="4204355" y="1866006"/>
                  <a:pt x="4209548" y="1873795"/>
                </a:cubicBezTo>
                <a:cubicBezTo>
                  <a:pt x="4225209" y="1897286"/>
                  <a:pt x="4233212" y="1898947"/>
                  <a:pt x="4253952" y="19093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21" name="TextBox 27"/>
          <p:cNvSpPr txBox="1">
            <a:spLocks noChangeArrowheads="1"/>
          </p:cNvSpPr>
          <p:nvPr/>
        </p:nvSpPr>
        <p:spPr bwMode="auto">
          <a:xfrm>
            <a:off x="2095500" y="2509838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t=0</a:t>
            </a:r>
          </a:p>
        </p:txBody>
      </p:sp>
      <p:sp>
        <p:nvSpPr>
          <p:cNvPr id="29722" name="TextBox 28"/>
          <p:cNvSpPr txBox="1">
            <a:spLocks noChangeArrowheads="1"/>
          </p:cNvSpPr>
          <p:nvPr/>
        </p:nvSpPr>
        <p:spPr bwMode="auto">
          <a:xfrm>
            <a:off x="6546850" y="1687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t=t+Δt</a:t>
            </a:r>
          </a:p>
        </p:txBody>
      </p:sp>
      <p:sp>
        <p:nvSpPr>
          <p:cNvPr id="29723" name="TextBox 29"/>
          <p:cNvSpPr txBox="1">
            <a:spLocks noChangeArrowheads="1"/>
          </p:cNvSpPr>
          <p:nvPr/>
        </p:nvSpPr>
        <p:spPr bwMode="auto">
          <a:xfrm>
            <a:off x="3508375" y="1789113"/>
            <a:ext cx="1262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C75B5"/>
                </a:solidFill>
              </a:rPr>
              <a:t>ensemble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members’</a:t>
            </a:r>
          </a:p>
          <a:p>
            <a:pPr eaLnBrk="1" hangingPunct="1"/>
            <a:r>
              <a:rPr lang="en-US" sz="1800">
                <a:solidFill>
                  <a:srgbClr val="2C75B5"/>
                </a:solidFill>
              </a:rPr>
              <a:t>trajectories</a:t>
            </a:r>
          </a:p>
        </p:txBody>
      </p:sp>
      <p:sp>
        <p:nvSpPr>
          <p:cNvPr id="29724" name="TextBox 30"/>
          <p:cNvSpPr txBox="1">
            <a:spLocks noChangeArrowheads="1"/>
          </p:cNvSpPr>
          <p:nvPr/>
        </p:nvSpPr>
        <p:spPr bwMode="auto">
          <a:xfrm>
            <a:off x="4384675" y="487838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reality</a:t>
            </a:r>
          </a:p>
        </p:txBody>
      </p:sp>
      <p:sp>
        <p:nvSpPr>
          <p:cNvPr id="29725" name="TextBox 2"/>
          <p:cNvSpPr txBox="1">
            <a:spLocks noChangeArrowheads="1"/>
          </p:cNvSpPr>
          <p:nvPr/>
        </p:nvSpPr>
        <p:spPr bwMode="auto">
          <a:xfrm>
            <a:off x="284163" y="4510088"/>
            <a:ext cx="2826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8000"/>
                </a:solidFill>
              </a:rPr>
              <a:t>Theory tells us we want to </a:t>
            </a:r>
          </a:p>
          <a:p>
            <a:pPr eaLnBrk="1" hangingPunct="1"/>
            <a:r>
              <a:rPr lang="en-US" sz="1800" dirty="0">
                <a:solidFill>
                  <a:srgbClr val="008000"/>
                </a:solidFill>
              </a:rPr>
              <a:t>sample the ensemble from</a:t>
            </a:r>
          </a:p>
          <a:p>
            <a:pPr eaLnBrk="1" hangingPunct="1"/>
            <a:r>
              <a:rPr lang="en-US" sz="1800" dirty="0">
                <a:solidFill>
                  <a:srgbClr val="008000"/>
                </a:solidFill>
              </a:rPr>
              <a:t>the distribution of </a:t>
            </a:r>
            <a:r>
              <a:rPr lang="en-US" sz="1800" i="1" dirty="0">
                <a:solidFill>
                  <a:srgbClr val="008000"/>
                </a:solidFill>
              </a:rPr>
              <a:t>plausible</a:t>
            </a:r>
          </a:p>
          <a:p>
            <a:pPr eaLnBrk="1" hangingPunct="1"/>
            <a:r>
              <a:rPr lang="en-US" sz="1800" i="1" dirty="0">
                <a:solidFill>
                  <a:srgbClr val="008000"/>
                </a:solidFill>
              </a:rPr>
              <a:t>analysis states</a:t>
            </a:r>
            <a:r>
              <a:rPr lang="en-US" sz="1800" dirty="0">
                <a:solidFill>
                  <a:srgbClr val="008000"/>
                </a:solidFill>
              </a:rPr>
              <a:t>.  </a:t>
            </a:r>
          </a:p>
        </p:txBody>
      </p:sp>
      <p:sp>
        <p:nvSpPr>
          <p:cNvPr id="29726" name="TextBox 19"/>
          <p:cNvSpPr txBox="1">
            <a:spLocks noChangeArrowheads="1"/>
          </p:cNvSpPr>
          <p:nvPr/>
        </p:nvSpPr>
        <p:spPr bwMode="auto">
          <a:xfrm>
            <a:off x="311150" y="1890713"/>
            <a:ext cx="2487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Problem 1: Specifying </a:t>
            </a:r>
          </a:p>
          <a:p>
            <a:pPr eaLnBrk="1" hangingPunct="1"/>
            <a:r>
              <a:rPr lang="en-US" sz="2000" b="1">
                <a:solidFill>
                  <a:srgbClr val="008000"/>
                </a:solidFill>
              </a:rPr>
              <a:t>the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191362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ensemble Kalman filter (EnKF)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way of improving the accuracy of initial conditions.</a:t>
            </a:r>
          </a:p>
          <a:p>
            <a:r>
              <a:rPr lang="en-US" dirty="0" smtClean="0"/>
              <a:t>A theoretically justifiable way of initializing ensemble forecasts.</a:t>
            </a:r>
          </a:p>
          <a:p>
            <a:r>
              <a:rPr lang="en-US" dirty="0" smtClean="0"/>
              <a:t>At ESRL, we have:</a:t>
            </a:r>
          </a:p>
          <a:p>
            <a:pPr lvl="1"/>
            <a:r>
              <a:rPr lang="en-US" dirty="0" smtClean="0"/>
              <a:t>Developed these ideas from scratch, going back 10+ years.</a:t>
            </a:r>
          </a:p>
          <a:p>
            <a:pPr lvl="1"/>
            <a:r>
              <a:rPr lang="en-US" dirty="0" smtClean="0"/>
              <a:t>Developed and published the first ever paper on hybrid variational-ensemble techniques.</a:t>
            </a:r>
          </a:p>
          <a:p>
            <a:pPr lvl="1"/>
            <a:r>
              <a:rPr lang="en-US" dirty="0" smtClean="0"/>
              <a:t>Tested the EnKF and hybrids extensively in global models.</a:t>
            </a:r>
          </a:p>
          <a:p>
            <a:pPr lvl="1"/>
            <a:r>
              <a:rPr lang="en-US" dirty="0" smtClean="0"/>
              <a:t>Worked with NCEP to operationally implement a hybrid EnKF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1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Experimental T382 GEFS/EnKF vs.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then-operational T126 GEFS/ETR, 2009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9938" name="Content Placeholder 9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8" r="-5948"/>
          <a:stretch>
            <a:fillRect/>
          </a:stretch>
        </p:blipFill>
        <p:spPr>
          <a:xfrm>
            <a:off x="932426" y="1625550"/>
            <a:ext cx="6743700" cy="3708774"/>
          </a:xfrm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04775" y="6356350"/>
            <a:ext cx="7096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Ref: Hamill, T. M., J. S. Whitaker, M. Fiorino, and S. J. Benjamin, 2011:  Global ensemble predictions </a:t>
            </a:r>
          </a:p>
          <a:p>
            <a:pPr eaLnBrk="1" hangingPunct="1"/>
            <a:r>
              <a:rPr lang="en-US" sz="1200"/>
              <a:t>of 2009's tropical cyclones initialized with an ensemble Kalman filter.  </a:t>
            </a:r>
            <a:r>
              <a:rPr lang="en-US" sz="1200" i="1"/>
              <a:t>Mon. Wea. Rev</a:t>
            </a:r>
            <a:r>
              <a:rPr lang="en-US" sz="1200"/>
              <a:t>., </a:t>
            </a:r>
            <a:r>
              <a:rPr lang="en-US" sz="1200" b="1"/>
              <a:t>139,</a:t>
            </a:r>
            <a:r>
              <a:rPr lang="en-US" sz="1200"/>
              <a:t> 668-688</a:t>
            </a:r>
            <a:r>
              <a:rPr lang="en-US" sz="140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DD05F-8B2F-094A-AFB8-E7177912433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1703" y="5276645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combination of higher resolution and EnKF dramatically improved hurricane tracks.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ESRL’s EnKF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implementation in “hybrid data assimilation system” at NCEP, 22 May 2012</a:t>
            </a:r>
          </a:p>
          <a:p>
            <a:pPr lvl="1"/>
            <a:r>
              <a:rPr lang="en-US" dirty="0" smtClean="0"/>
              <a:t>EnKF information blended in with their static covariance model to produce better quality initial conditions.</a:t>
            </a:r>
          </a:p>
          <a:p>
            <a:r>
              <a:rPr lang="en-US" dirty="0" smtClean="0"/>
              <a:t>Working with NCEP ensemble team to replace method of providing initial perturbations for medium-range forecasts.  Implementation next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7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500 hPa height errors from various</a:t>
            </a:r>
            <a:br>
              <a:rPr lang="en-US" dirty="0" smtClean="0"/>
            </a:br>
            <a:r>
              <a:rPr lang="en-US" dirty="0" smtClean="0"/>
              <a:t>international global models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246" b="6246"/>
          <a:stretch>
            <a:fillRect/>
          </a:stretch>
        </p:blipFill>
        <p:spPr>
          <a:xfrm>
            <a:off x="97120" y="1546056"/>
            <a:ext cx="8377494" cy="4607299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7234903" y="3596968"/>
            <a:ext cx="0" cy="13273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865" y="5006258"/>
            <a:ext cx="389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implementation of hybrid EnKF at NCEP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20" y="63909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c/o Gilbert Brunet, CMC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1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2171</Words>
  <Application>Microsoft Macintosh PowerPoint</Application>
  <PresentationFormat>On-screen Show (4:3)</PresentationFormat>
  <Paragraphs>371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Office Theme</vt:lpstr>
      <vt:lpstr>Microsoft Equation</vt:lpstr>
      <vt:lpstr>Excel.Chart.8</vt:lpstr>
      <vt:lpstr>Microsoft Excel Chart</vt:lpstr>
      <vt:lpstr>Microsoft Equation 3.0</vt:lpstr>
      <vt:lpstr>Microsoft Word 97 - 2004 Document</vt:lpstr>
      <vt:lpstr>Ensemble-based data assimilation and  ensemble prediction research at ESRL</vt:lpstr>
      <vt:lpstr>PowerPoint Presentation</vt:lpstr>
      <vt:lpstr>PowerPoint Presentation</vt:lpstr>
      <vt:lpstr>Scientifically, what must be done to produce high-quality ensembles?</vt:lpstr>
      <vt:lpstr>Scientifically, what must be done to produce high-quality ensembles?</vt:lpstr>
      <vt:lpstr>The ensemble Kalman filter (EnKF)</vt:lpstr>
      <vt:lpstr> Experimental T382 GEFS/EnKF vs.  then-operational T126 GEFS/ETR, 2009</vt:lpstr>
      <vt:lpstr>Result of ESRL’s EnKF development</vt:lpstr>
      <vt:lpstr>500 hPa height errors from various international global models</vt:lpstr>
      <vt:lpstr>Scientifically, what must be done to produce high-quality ensembles?</vt:lpstr>
      <vt:lpstr>Dealing with model uncertainty</vt:lpstr>
      <vt:lpstr>Simulating model uncertainty: schemes we’re currently testing in NCEP Global Ensemble Forecast System (GEFS)</vt:lpstr>
      <vt:lpstr>Day +5 500 hPa height forecast statistics</vt:lpstr>
      <vt:lpstr>Dealing with model uncertainty</vt:lpstr>
      <vt:lpstr>Making reliable forecasts for rare events complicated w/o large training sample</vt:lpstr>
      <vt:lpstr>GEFS reforecast data set</vt:lpstr>
      <vt:lpstr>PowerPoint Presentation</vt:lpstr>
      <vt:lpstr>Example: improving deterministic precipitation forecasts with statistical post-processing.</vt:lpstr>
      <vt:lpstr>PowerPoint Presentation</vt:lpstr>
      <vt:lpstr>Application: extended-range tornado forecasting</vt:lpstr>
      <vt:lpstr>Conclusions</vt:lpstr>
      <vt:lpstr>Future challenges</vt:lpstr>
      <vt:lpstr>Backup slides: background on ensemble Kalman filter, hybrid data assimilation, model uncertainty</vt:lpstr>
      <vt:lpstr>Scientifically, what must be done to produce high-quality ensembles?</vt:lpstr>
      <vt:lpstr>Scientifically, what must be done to produce high-quality ensembles?</vt:lpstr>
      <vt:lpstr>Scientifically, what must be done to produce high-quality ensembles?</vt:lpstr>
      <vt:lpstr>State estimation (“data assimilation”)</vt:lpstr>
      <vt:lpstr>PowerPoint Presentation</vt:lpstr>
      <vt:lpstr>PowerPoint Presentation</vt:lpstr>
      <vt:lpstr>PowerPoint Presentation</vt:lpstr>
      <vt:lpstr>Variational Data Assimilation</vt:lpstr>
      <vt:lpstr>Why Hybrid?</vt:lpstr>
      <vt:lpstr>Hybrid variational-ensemble concept</vt:lpstr>
      <vt:lpstr>SPPT</vt:lpstr>
      <vt:lpstr>STTP</vt:lpstr>
      <vt:lpstr>Vorticity confinement</vt:lpstr>
      <vt:lpstr>Stochastic BL humidity</vt:lpstr>
      <vt:lpstr>T382 GEFS/EnKF vs.  operational T399 ECMWF</vt:lpstr>
      <vt:lpstr>Multi-model ensembles? Better than reforecast calibrated?</vt:lpstr>
      <vt:lpstr>Previously, reforecast vs. multi-model, Tsfc</vt:lpstr>
      <vt:lpstr>Skill scores for  multi-model and reforecast-calibrated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prediction research at ESRL</dc:title>
  <dc:creator>Tom Hamill</dc:creator>
  <cp:lastModifiedBy>Tom Hamill</cp:lastModifiedBy>
  <cp:revision>14</cp:revision>
  <cp:lastPrinted>2012-09-05T16:54:45Z</cp:lastPrinted>
  <dcterms:created xsi:type="dcterms:W3CDTF">2012-09-05T14:25:08Z</dcterms:created>
  <dcterms:modified xsi:type="dcterms:W3CDTF">2012-09-05T18:13:42Z</dcterms:modified>
</cp:coreProperties>
</file>